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04" r:id="rId2"/>
    <p:sldMasterId id="2147483828" r:id="rId3"/>
    <p:sldMasterId id="2147483840" r:id="rId4"/>
    <p:sldMasterId id="2147483852" r:id="rId5"/>
  </p:sldMasterIdLst>
  <p:notesMasterIdLst>
    <p:notesMasterId r:id="rId81"/>
  </p:notesMasterIdLst>
  <p:handoutMasterIdLst>
    <p:handoutMasterId r:id="rId82"/>
  </p:handoutMasterIdLst>
  <p:sldIdLst>
    <p:sldId id="281" r:id="rId6"/>
    <p:sldId id="696" r:id="rId7"/>
    <p:sldId id="760" r:id="rId8"/>
    <p:sldId id="868" r:id="rId9"/>
    <p:sldId id="762" r:id="rId10"/>
    <p:sldId id="763" r:id="rId11"/>
    <p:sldId id="870" r:id="rId12"/>
    <p:sldId id="818" r:id="rId13"/>
    <p:sldId id="871" r:id="rId14"/>
    <p:sldId id="766" r:id="rId15"/>
    <p:sldId id="767" r:id="rId16"/>
    <p:sldId id="867" r:id="rId17"/>
    <p:sldId id="872" r:id="rId18"/>
    <p:sldId id="819" r:id="rId19"/>
    <p:sldId id="820" r:id="rId20"/>
    <p:sldId id="821" r:id="rId21"/>
    <p:sldId id="822" r:id="rId22"/>
    <p:sldId id="823" r:id="rId23"/>
    <p:sldId id="824" r:id="rId24"/>
    <p:sldId id="825" r:id="rId25"/>
    <p:sldId id="827" r:id="rId26"/>
    <p:sldId id="828" r:id="rId27"/>
    <p:sldId id="829" r:id="rId28"/>
    <p:sldId id="830" r:id="rId29"/>
    <p:sldId id="831" r:id="rId30"/>
    <p:sldId id="832" r:id="rId31"/>
    <p:sldId id="833" r:id="rId32"/>
    <p:sldId id="834" r:id="rId33"/>
    <p:sldId id="835" r:id="rId34"/>
    <p:sldId id="836" r:id="rId35"/>
    <p:sldId id="837" r:id="rId36"/>
    <p:sldId id="838" r:id="rId37"/>
    <p:sldId id="839" r:id="rId38"/>
    <p:sldId id="840" r:id="rId39"/>
    <p:sldId id="873" r:id="rId40"/>
    <p:sldId id="874" r:id="rId41"/>
    <p:sldId id="875" r:id="rId42"/>
    <p:sldId id="797" r:id="rId43"/>
    <p:sldId id="798" r:id="rId44"/>
    <p:sldId id="799" r:id="rId45"/>
    <p:sldId id="800" r:id="rId46"/>
    <p:sldId id="801" r:id="rId47"/>
    <p:sldId id="802" r:id="rId48"/>
    <p:sldId id="803" r:id="rId49"/>
    <p:sldId id="804" r:id="rId50"/>
    <p:sldId id="805" r:id="rId51"/>
    <p:sldId id="806" r:id="rId52"/>
    <p:sldId id="807" r:id="rId53"/>
    <p:sldId id="808" r:id="rId54"/>
    <p:sldId id="809" r:id="rId55"/>
    <p:sldId id="810" r:id="rId56"/>
    <p:sldId id="811" r:id="rId57"/>
    <p:sldId id="812" r:id="rId58"/>
    <p:sldId id="813" r:id="rId59"/>
    <p:sldId id="814" r:id="rId60"/>
    <p:sldId id="815" r:id="rId61"/>
    <p:sldId id="816" r:id="rId62"/>
    <p:sldId id="817" r:id="rId63"/>
    <p:sldId id="865" r:id="rId64"/>
    <p:sldId id="866" r:id="rId65"/>
    <p:sldId id="876" r:id="rId66"/>
    <p:sldId id="850" r:id="rId67"/>
    <p:sldId id="851" r:id="rId68"/>
    <p:sldId id="852" r:id="rId69"/>
    <p:sldId id="853" r:id="rId70"/>
    <p:sldId id="854" r:id="rId71"/>
    <p:sldId id="855" r:id="rId72"/>
    <p:sldId id="856" r:id="rId73"/>
    <p:sldId id="858" r:id="rId74"/>
    <p:sldId id="859" r:id="rId75"/>
    <p:sldId id="860" r:id="rId76"/>
    <p:sldId id="861" r:id="rId77"/>
    <p:sldId id="862" r:id="rId78"/>
    <p:sldId id="863" r:id="rId79"/>
    <p:sldId id="864" r:id="rId80"/>
  </p:sldIdLst>
  <p:sldSz cx="12192000" cy="6858000"/>
  <p:notesSz cx="6797675" cy="9928225"/>
  <p:defaultTextStyle>
    <a:defPPr>
      <a:defRPr lang="zh-CN"/>
    </a:defPPr>
    <a:lvl1pPr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1pPr>
    <a:lvl2pPr marL="4572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2pPr>
    <a:lvl3pPr marL="9144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3pPr>
    <a:lvl4pPr marL="13716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4pPr>
    <a:lvl5pPr marL="1828800" algn="l" rtl="0" eaLnBrk="0" fontAlgn="base" hangingPunct="0">
      <a:spcBef>
        <a:spcPct val="0"/>
      </a:spcBef>
      <a:spcAft>
        <a:spcPct val="0"/>
      </a:spcAft>
      <a:defRPr kumimoji="1" sz="2800" kern="1200">
        <a:solidFill>
          <a:schemeClr val="tx1"/>
        </a:solidFill>
        <a:latin typeface="Times New Roman" panose="02020603050405020304" pitchFamily="18" charset="0"/>
        <a:ea typeface="楷体_GB2312" pitchFamily="49" charset="-122"/>
        <a:cs typeface="+mn-cs"/>
      </a:defRPr>
    </a:lvl5pPr>
    <a:lvl6pPr marL="22860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6pPr>
    <a:lvl7pPr marL="27432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7pPr>
    <a:lvl8pPr marL="32004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8pPr>
    <a:lvl9pPr marL="3657600" algn="l" defTabSz="914400" rtl="0" eaLnBrk="1" latinLnBrk="0" hangingPunct="1">
      <a:defRPr kumimoji="1" sz="2800" kern="1200">
        <a:solidFill>
          <a:schemeClr val="tx1"/>
        </a:solidFill>
        <a:latin typeface="Times New Roman" panose="02020603050405020304" pitchFamily="18" charset="0"/>
        <a:ea typeface="楷体_GB2312" pitchFamily="49" charset="-122"/>
        <a:cs typeface="+mn-cs"/>
      </a:defRPr>
    </a:lvl9pPr>
  </p:defaultTextStyle>
  <p:extLst>
    <p:ext uri="{EFAFB233-063F-42B5-8137-9DF3F51BA10A}">
      <p15:sldGuideLst xmlns:p15="http://schemas.microsoft.com/office/powerpoint/2012/main">
        <p15:guide id="1" orient="horz" pos="3504" userDrawn="1">
          <p15:clr>
            <a:srgbClr val="A4A3A4"/>
          </p15:clr>
        </p15:guide>
        <p15:guide id="2" pos="576"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66FF99"/>
    <a:srgbClr val="0033CC"/>
    <a:srgbClr val="0066FF"/>
    <a:srgbClr val="F2340E"/>
    <a:srgbClr val="0066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22" autoAdjust="0"/>
    <p:restoredTop sz="90929"/>
  </p:normalViewPr>
  <p:slideViewPr>
    <p:cSldViewPr>
      <p:cViewPr varScale="1">
        <p:scale>
          <a:sx n="114" d="100"/>
          <a:sy n="114" d="100"/>
        </p:scale>
        <p:origin x="144" y="60"/>
      </p:cViewPr>
      <p:guideLst>
        <p:guide orient="horz" pos="3504"/>
        <p:guide pos="5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4026" y="6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61" Type="http://schemas.openxmlformats.org/officeDocument/2006/relationships/slide" Target="slides/slide56.xml"/><Relationship Id="rId8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emf"/><Relationship Id="rId1" Type="http://schemas.openxmlformats.org/officeDocument/2006/relationships/image" Target="../media/image58.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39.emf"/><Relationship Id="rId1" Type="http://schemas.openxmlformats.org/officeDocument/2006/relationships/image" Target="../media/image38.emf"/><Relationship Id="rId6" Type="http://schemas.openxmlformats.org/officeDocument/2006/relationships/image" Target="../media/image64.emf"/><Relationship Id="rId5" Type="http://schemas.openxmlformats.org/officeDocument/2006/relationships/image" Target="../media/image63.emf"/><Relationship Id="rId4" Type="http://schemas.openxmlformats.org/officeDocument/2006/relationships/image" Target="../media/image62.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image" Target="../media/image65.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image" Target="../media/image71.emf"/><Relationship Id="rId5" Type="http://schemas.openxmlformats.org/officeDocument/2006/relationships/image" Target="../media/image75.emf"/><Relationship Id="rId4" Type="http://schemas.openxmlformats.org/officeDocument/2006/relationships/image" Target="../media/image74.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image" Target="../media/image71.emf"/><Relationship Id="rId6" Type="http://schemas.openxmlformats.org/officeDocument/2006/relationships/image" Target="../media/image76.emf"/><Relationship Id="rId5" Type="http://schemas.openxmlformats.org/officeDocument/2006/relationships/image" Target="../media/image75.emf"/><Relationship Id="rId4" Type="http://schemas.openxmlformats.org/officeDocument/2006/relationships/image" Target="../media/image74.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77.emf"/><Relationship Id="rId1" Type="http://schemas.openxmlformats.org/officeDocument/2006/relationships/image" Target="../media/image46.emf"/><Relationship Id="rId5" Type="http://schemas.openxmlformats.org/officeDocument/2006/relationships/image" Target="../media/image26.emf"/><Relationship Id="rId4" Type="http://schemas.openxmlformats.org/officeDocument/2006/relationships/image" Target="../media/image25.e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77.emf"/><Relationship Id="rId1" Type="http://schemas.openxmlformats.org/officeDocument/2006/relationships/image" Target="../media/image46.emf"/><Relationship Id="rId5" Type="http://schemas.openxmlformats.org/officeDocument/2006/relationships/image" Target="../media/image26.emf"/><Relationship Id="rId4" Type="http://schemas.openxmlformats.org/officeDocument/2006/relationships/image" Target="../media/image25.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image" Target="../media/image78.emf"/><Relationship Id="rId4" Type="http://schemas.openxmlformats.org/officeDocument/2006/relationships/image" Target="../media/image79.emf"/></Relationships>
</file>

<file path=ppt/drawings/_rels/vmlDrawing19.vml.rels><?xml version="1.0" encoding="UTF-8" standalone="yes"?>
<Relationships xmlns="http://schemas.openxmlformats.org/package/2006/relationships"><Relationship Id="rId8" Type="http://schemas.openxmlformats.org/officeDocument/2006/relationships/image" Target="../media/image84.emf"/><Relationship Id="rId3" Type="http://schemas.openxmlformats.org/officeDocument/2006/relationships/image" Target="../media/image81.emf"/><Relationship Id="rId7" Type="http://schemas.openxmlformats.org/officeDocument/2006/relationships/image" Target="../media/image83.emf"/><Relationship Id="rId2" Type="http://schemas.openxmlformats.org/officeDocument/2006/relationships/image" Target="../media/image9.emf"/><Relationship Id="rId1" Type="http://schemas.openxmlformats.org/officeDocument/2006/relationships/image" Target="../media/image80.emf"/><Relationship Id="rId6" Type="http://schemas.openxmlformats.org/officeDocument/2006/relationships/image" Target="../media/image63.emf"/><Relationship Id="rId5" Type="http://schemas.openxmlformats.org/officeDocument/2006/relationships/image" Target="../media/image82.emf"/><Relationship Id="rId4" Type="http://schemas.openxmlformats.org/officeDocument/2006/relationships/image" Target="../media/image64.emf"/></Relationships>
</file>

<file path=ppt/drawings/_rels/vmlDrawing2.v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emf"/><Relationship Id="rId7" Type="http://schemas.openxmlformats.org/officeDocument/2006/relationships/image" Target="../media/image15.emf"/><Relationship Id="rId12" Type="http://schemas.openxmlformats.org/officeDocument/2006/relationships/image" Target="../media/image8.emf"/><Relationship Id="rId2" Type="http://schemas.openxmlformats.org/officeDocument/2006/relationships/image" Target="../media/image10.emf"/><Relationship Id="rId1" Type="http://schemas.openxmlformats.org/officeDocument/2006/relationships/image" Target="../media/image9.emf"/><Relationship Id="rId6" Type="http://schemas.openxmlformats.org/officeDocument/2006/relationships/image" Target="../media/image14.emf"/><Relationship Id="rId11" Type="http://schemas.openxmlformats.org/officeDocument/2006/relationships/image" Target="../media/image19.emf"/><Relationship Id="rId5" Type="http://schemas.openxmlformats.org/officeDocument/2006/relationships/image" Target="../media/image13.emf"/><Relationship Id="rId10" Type="http://schemas.openxmlformats.org/officeDocument/2006/relationships/image" Target="../media/image18.emf"/><Relationship Id="rId4" Type="http://schemas.openxmlformats.org/officeDocument/2006/relationships/image" Target="../media/image12.emf"/><Relationship Id="rId9" Type="http://schemas.openxmlformats.org/officeDocument/2006/relationships/image" Target="../media/image17.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image" Target="../media/image9.emf"/><Relationship Id="rId5" Type="http://schemas.openxmlformats.org/officeDocument/2006/relationships/image" Target="../media/image79.emf"/><Relationship Id="rId4" Type="http://schemas.openxmlformats.org/officeDocument/2006/relationships/image" Target="../media/image87.emf"/></Relationships>
</file>

<file path=ppt/drawings/_rels/vmlDrawing21.vml.rels><?xml version="1.0" encoding="UTF-8" standalone="yes"?>
<Relationships xmlns="http://schemas.openxmlformats.org/package/2006/relationships"><Relationship Id="rId8" Type="http://schemas.openxmlformats.org/officeDocument/2006/relationships/image" Target="../media/image91.emf"/><Relationship Id="rId3" Type="http://schemas.openxmlformats.org/officeDocument/2006/relationships/image" Target="../media/image38.emf"/><Relationship Id="rId7" Type="http://schemas.openxmlformats.org/officeDocument/2006/relationships/image" Target="../media/image90.emf"/><Relationship Id="rId2" Type="http://schemas.openxmlformats.org/officeDocument/2006/relationships/image" Target="../media/image9.emf"/><Relationship Id="rId1" Type="http://schemas.openxmlformats.org/officeDocument/2006/relationships/image" Target="../media/image88.emf"/><Relationship Id="rId6" Type="http://schemas.openxmlformats.org/officeDocument/2006/relationships/image" Target="../media/image89.emf"/><Relationship Id="rId5" Type="http://schemas.openxmlformats.org/officeDocument/2006/relationships/image" Target="../media/image19.emf"/><Relationship Id="rId4" Type="http://schemas.openxmlformats.org/officeDocument/2006/relationships/image" Target="../media/image39.emf"/></Relationships>
</file>

<file path=ppt/drawings/_rels/vmlDrawing22.v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9.emf"/><Relationship Id="rId7" Type="http://schemas.openxmlformats.org/officeDocument/2006/relationships/image" Target="../media/image38.emf"/><Relationship Id="rId2" Type="http://schemas.openxmlformats.org/officeDocument/2006/relationships/image" Target="../media/image92.emf"/><Relationship Id="rId1" Type="http://schemas.openxmlformats.org/officeDocument/2006/relationships/image" Target="../media/image8.emf"/><Relationship Id="rId6" Type="http://schemas.openxmlformats.org/officeDocument/2006/relationships/image" Target="../media/image95.emf"/><Relationship Id="rId5" Type="http://schemas.openxmlformats.org/officeDocument/2006/relationships/image" Target="../media/image94.emf"/><Relationship Id="rId4" Type="http://schemas.openxmlformats.org/officeDocument/2006/relationships/image" Target="../media/image93.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98.e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image" Target="../media/image99.emf"/><Relationship Id="rId6" Type="http://schemas.openxmlformats.org/officeDocument/2006/relationships/image" Target="../media/image104.emf"/><Relationship Id="rId5" Type="http://schemas.openxmlformats.org/officeDocument/2006/relationships/image" Target="../media/image103.emf"/><Relationship Id="rId4" Type="http://schemas.openxmlformats.org/officeDocument/2006/relationships/image" Target="../media/image102.emf"/></Relationships>
</file>

<file path=ppt/drawings/_rels/vmlDrawing25.vml.rels><?xml version="1.0" encoding="UTF-8" standalone="yes"?>
<Relationships xmlns="http://schemas.openxmlformats.org/package/2006/relationships"><Relationship Id="rId8" Type="http://schemas.openxmlformats.org/officeDocument/2006/relationships/image" Target="../media/image104.emf"/><Relationship Id="rId3" Type="http://schemas.openxmlformats.org/officeDocument/2006/relationships/image" Target="../media/image101.emf"/><Relationship Id="rId7" Type="http://schemas.openxmlformats.org/officeDocument/2006/relationships/image" Target="../media/image103.emf"/><Relationship Id="rId2" Type="http://schemas.openxmlformats.org/officeDocument/2006/relationships/image" Target="../media/image105.emf"/><Relationship Id="rId1" Type="http://schemas.openxmlformats.org/officeDocument/2006/relationships/image" Target="../media/image102.emf"/><Relationship Id="rId6" Type="http://schemas.openxmlformats.org/officeDocument/2006/relationships/image" Target="../media/image100.emf"/><Relationship Id="rId5" Type="http://schemas.openxmlformats.org/officeDocument/2006/relationships/image" Target="../media/image99.emf"/><Relationship Id="rId4" Type="http://schemas.openxmlformats.org/officeDocument/2006/relationships/image" Target="../media/image106.emf"/></Relationships>
</file>

<file path=ppt/drawings/_rels/vmlDrawing26.vml.rels><?xml version="1.0" encoding="UTF-8" standalone="yes"?>
<Relationships xmlns="http://schemas.openxmlformats.org/package/2006/relationships"><Relationship Id="rId8" Type="http://schemas.openxmlformats.org/officeDocument/2006/relationships/image" Target="../media/image111.emf"/><Relationship Id="rId3" Type="http://schemas.openxmlformats.org/officeDocument/2006/relationships/image" Target="../media/image63.emf"/><Relationship Id="rId7" Type="http://schemas.openxmlformats.org/officeDocument/2006/relationships/image" Target="../media/image110.emf"/><Relationship Id="rId2" Type="http://schemas.openxmlformats.org/officeDocument/2006/relationships/image" Target="../media/image107.emf"/><Relationship Id="rId1" Type="http://schemas.openxmlformats.org/officeDocument/2006/relationships/image" Target="../media/image9.emf"/><Relationship Id="rId6" Type="http://schemas.openxmlformats.org/officeDocument/2006/relationships/image" Target="../media/image109.emf"/><Relationship Id="rId5" Type="http://schemas.openxmlformats.org/officeDocument/2006/relationships/image" Target="../media/image108.emf"/><Relationship Id="rId10" Type="http://schemas.openxmlformats.org/officeDocument/2006/relationships/image" Target="../media/image113.emf"/><Relationship Id="rId4" Type="http://schemas.openxmlformats.org/officeDocument/2006/relationships/image" Target="../media/image64.emf"/><Relationship Id="rId9" Type="http://schemas.openxmlformats.org/officeDocument/2006/relationships/image" Target="../media/image112.emf"/></Relationships>
</file>

<file path=ppt/drawings/_rels/vmlDrawing27.v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image" Target="../media/image139.png"/></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156.emf"/><Relationship Id="rId1" Type="http://schemas.openxmlformats.org/officeDocument/2006/relationships/image" Target="../media/image155.png"/></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59.emf"/><Relationship Id="rId2" Type="http://schemas.openxmlformats.org/officeDocument/2006/relationships/image" Target="../media/image158.emf"/><Relationship Id="rId1" Type="http://schemas.openxmlformats.org/officeDocument/2006/relationships/image" Target="../media/image15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image" Target="../media/image7.emf"/><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60.emf"/></Relationships>
</file>

<file path=ppt/drawings/_rels/vmlDrawing31.vml.rels><?xml version="1.0" encoding="UTF-8" standalone="yes"?>
<Relationships xmlns="http://schemas.openxmlformats.org/package/2006/relationships"><Relationship Id="rId8" Type="http://schemas.openxmlformats.org/officeDocument/2006/relationships/image" Target="../media/image168.emf"/><Relationship Id="rId3" Type="http://schemas.openxmlformats.org/officeDocument/2006/relationships/image" Target="../media/image163.emf"/><Relationship Id="rId7" Type="http://schemas.openxmlformats.org/officeDocument/2006/relationships/image" Target="../media/image167.emf"/><Relationship Id="rId2" Type="http://schemas.openxmlformats.org/officeDocument/2006/relationships/image" Target="../media/image162.emf"/><Relationship Id="rId1" Type="http://schemas.openxmlformats.org/officeDocument/2006/relationships/image" Target="../media/image161.emf"/><Relationship Id="rId6" Type="http://schemas.openxmlformats.org/officeDocument/2006/relationships/image" Target="../media/image166.emf"/><Relationship Id="rId5" Type="http://schemas.openxmlformats.org/officeDocument/2006/relationships/image" Target="../media/image165.emf"/><Relationship Id="rId4" Type="http://schemas.openxmlformats.org/officeDocument/2006/relationships/image" Target="../media/image164.emf"/><Relationship Id="rId9" Type="http://schemas.openxmlformats.org/officeDocument/2006/relationships/image" Target="../media/image169.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238.emf"/><Relationship Id="rId2" Type="http://schemas.openxmlformats.org/officeDocument/2006/relationships/image" Target="../media/image237.emf"/><Relationship Id="rId1" Type="http://schemas.openxmlformats.org/officeDocument/2006/relationships/image" Target="../media/image236.emf"/><Relationship Id="rId5" Type="http://schemas.openxmlformats.org/officeDocument/2006/relationships/image" Target="../media/image240.emf"/><Relationship Id="rId4" Type="http://schemas.openxmlformats.org/officeDocument/2006/relationships/image" Target="../media/image239.e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81.emf"/><Relationship Id="rId1" Type="http://schemas.openxmlformats.org/officeDocument/2006/relationships/image" Target="../media/image107.emf"/><Relationship Id="rId6" Type="http://schemas.openxmlformats.org/officeDocument/2006/relationships/image" Target="../media/image242.emf"/><Relationship Id="rId5" Type="http://schemas.openxmlformats.org/officeDocument/2006/relationships/image" Target="../media/image241.emf"/><Relationship Id="rId4" Type="http://schemas.openxmlformats.org/officeDocument/2006/relationships/image" Target="../media/image64.e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246.emf"/><Relationship Id="rId2" Type="http://schemas.openxmlformats.org/officeDocument/2006/relationships/image" Target="../media/image243.emf"/><Relationship Id="rId1" Type="http://schemas.openxmlformats.org/officeDocument/2006/relationships/image" Target="../media/image13.emf"/><Relationship Id="rId6" Type="http://schemas.openxmlformats.org/officeDocument/2006/relationships/image" Target="../media/image245.emf"/><Relationship Id="rId5" Type="http://schemas.openxmlformats.org/officeDocument/2006/relationships/image" Target="../media/image244.emf"/><Relationship Id="rId4" Type="http://schemas.openxmlformats.org/officeDocument/2006/relationships/image" Target="../media/image9.e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247.emf"/><Relationship Id="rId1" Type="http://schemas.openxmlformats.org/officeDocument/2006/relationships/image" Target="../media/image97.emf"/><Relationship Id="rId6" Type="http://schemas.openxmlformats.org/officeDocument/2006/relationships/image" Target="../media/image250.emf"/><Relationship Id="rId5" Type="http://schemas.openxmlformats.org/officeDocument/2006/relationships/image" Target="../media/image249.emf"/><Relationship Id="rId4" Type="http://schemas.openxmlformats.org/officeDocument/2006/relationships/image" Target="../media/image248.e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272.emf"/><Relationship Id="rId2" Type="http://schemas.openxmlformats.org/officeDocument/2006/relationships/image" Target="../media/image271.emf"/><Relationship Id="rId1" Type="http://schemas.openxmlformats.org/officeDocument/2006/relationships/image" Target="../media/image270.png"/><Relationship Id="rId4" Type="http://schemas.openxmlformats.org/officeDocument/2006/relationships/image" Target="../media/image157.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image" Target="../media/image37.emf"/><Relationship Id="rId6" Type="http://schemas.openxmlformats.org/officeDocument/2006/relationships/image" Target="../media/image8.emf"/><Relationship Id="rId5" Type="http://schemas.openxmlformats.org/officeDocument/2006/relationships/image" Target="../media/image41.emf"/><Relationship Id="rId4" Type="http://schemas.openxmlformats.org/officeDocument/2006/relationships/image" Target="../media/image40.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26.emf"/><Relationship Id="rId1" Type="http://schemas.openxmlformats.org/officeDocument/2006/relationships/image" Target="../media/image25.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image" Target="../media/image7.emf"/><Relationship Id="rId5" Type="http://schemas.openxmlformats.org/officeDocument/2006/relationships/image" Target="../media/image39.emf"/><Relationship Id="rId4" Type="http://schemas.openxmlformats.org/officeDocument/2006/relationships/image" Target="../media/image38.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45.emf"/><Relationship Id="rId1" Type="http://schemas.openxmlformats.org/officeDocument/2006/relationships/image" Target="../media/image25.emf"/><Relationship Id="rId5" Type="http://schemas.openxmlformats.org/officeDocument/2006/relationships/image" Target="../media/image47.emf"/><Relationship Id="rId4" Type="http://schemas.openxmlformats.org/officeDocument/2006/relationships/image" Target="../media/image46.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image" Target="../media/image49.emf"/><Relationship Id="rId4" Type="http://schemas.openxmlformats.org/officeDocument/2006/relationships/image" Target="../media/image52.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image" Target="../media/image53.emf"/><Relationship Id="rId5" Type="http://schemas.openxmlformats.org/officeDocument/2006/relationships/image" Target="../media/image57.emf"/><Relationship Id="rId4" Type="http://schemas.openxmlformats.org/officeDocument/2006/relationships/image" Target="../media/image5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1" y="10"/>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t"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3075" name="Rectangle 3"/>
          <p:cNvSpPr>
            <a:spLocks noGrp="1" noChangeArrowheads="1"/>
          </p:cNvSpPr>
          <p:nvPr>
            <p:ph type="dt" sz="quarter" idx="1"/>
          </p:nvPr>
        </p:nvSpPr>
        <p:spPr bwMode="auto">
          <a:xfrm>
            <a:off x="3852027" y="10"/>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t" anchorCtr="0" compatLnSpc="1">
            <a:prstTxWarp prst="textNoShape">
              <a:avLst/>
            </a:prstTxWarp>
          </a:bodyPr>
          <a:lstStyle>
            <a:lvl1pPr algn="r" eaLnBrk="1" hangingPunct="1">
              <a:defRPr sz="1200">
                <a:ea typeface="宋体" panose="02010600030101010101" pitchFamily="2" charset="-122"/>
              </a:defRPr>
            </a:lvl1pPr>
          </a:lstStyle>
          <a:p>
            <a:endParaRPr lang="en-US" altLang="zh-CN"/>
          </a:p>
        </p:txBody>
      </p:sp>
      <p:sp>
        <p:nvSpPr>
          <p:cNvPr id="3076" name="Rectangle 4"/>
          <p:cNvSpPr>
            <a:spLocks noGrp="1" noChangeArrowheads="1"/>
          </p:cNvSpPr>
          <p:nvPr>
            <p:ph type="ftr" sz="quarter" idx="2"/>
          </p:nvPr>
        </p:nvSpPr>
        <p:spPr bwMode="auto">
          <a:xfrm>
            <a:off x="11" y="9431814"/>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b"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3077" name="Rectangle 5"/>
          <p:cNvSpPr>
            <a:spLocks noGrp="1" noChangeArrowheads="1"/>
          </p:cNvSpPr>
          <p:nvPr>
            <p:ph type="sldNum" sz="quarter" idx="3"/>
          </p:nvPr>
        </p:nvSpPr>
        <p:spPr bwMode="auto">
          <a:xfrm>
            <a:off x="3852027" y="9431814"/>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b" anchorCtr="0" compatLnSpc="1">
            <a:prstTxWarp prst="textNoShape">
              <a:avLst/>
            </a:prstTxWarp>
          </a:bodyPr>
          <a:lstStyle>
            <a:lvl1pPr algn="r" eaLnBrk="1" hangingPunct="1">
              <a:defRPr sz="1200">
                <a:ea typeface="宋体" panose="02010600030101010101" pitchFamily="2" charset="-122"/>
              </a:defRPr>
            </a:lvl1pPr>
          </a:lstStyle>
          <a:p>
            <a:fld id="{F76CA51B-57B4-49E4-B338-52948878BF47}" type="slidenum">
              <a:rPr lang="en-US" altLang="zh-CN"/>
              <a:pPr/>
              <a:t>‹#›</a:t>
            </a:fld>
            <a:endParaRPr lang="en-US" altLang="zh-CN"/>
          </a:p>
        </p:txBody>
      </p:sp>
    </p:spTree>
    <p:extLst>
      <p:ext uri="{BB962C8B-B14F-4D97-AF65-F5344CB8AC3E}">
        <p14:creationId xmlns:p14="http://schemas.microsoft.com/office/powerpoint/2010/main" val="11238972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1" y="10"/>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t"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2051" name="Rectangle 3"/>
          <p:cNvSpPr>
            <a:spLocks noGrp="1" noChangeArrowheads="1"/>
          </p:cNvSpPr>
          <p:nvPr>
            <p:ph type="dt" idx="1"/>
          </p:nvPr>
        </p:nvSpPr>
        <p:spPr bwMode="auto">
          <a:xfrm>
            <a:off x="3852027" y="10"/>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t" anchorCtr="0" compatLnSpc="1">
            <a:prstTxWarp prst="textNoShape">
              <a:avLst/>
            </a:prstTxWarp>
          </a:bodyPr>
          <a:lstStyle>
            <a:lvl1pPr algn="r" eaLnBrk="1" hangingPunct="1">
              <a:defRPr sz="1200">
                <a:ea typeface="宋体" panose="02010600030101010101" pitchFamily="2" charset="-122"/>
              </a:defRPr>
            </a:lvl1pPr>
          </a:lstStyle>
          <a:p>
            <a:endParaRPr lang="en-US" altLang="zh-CN"/>
          </a:p>
        </p:txBody>
      </p:sp>
      <p:sp>
        <p:nvSpPr>
          <p:cNvPr id="2052" name="Rectangle 4"/>
          <p:cNvSpPr>
            <a:spLocks noGrp="1" noRot="1" noChangeAspect="1" noChangeArrowheads="1"/>
          </p:cNvSpPr>
          <p:nvPr>
            <p:ph type="sldImg" idx="2"/>
          </p:nvPr>
        </p:nvSpPr>
        <p:spPr bwMode="auto">
          <a:xfrm>
            <a:off x="90488" y="744538"/>
            <a:ext cx="6616700" cy="3722687"/>
          </a:xfrm>
          <a:prstGeom prst="rect">
            <a:avLst/>
          </a:prstGeom>
          <a:noFill/>
          <a:ln w="9525">
            <a:solidFill>
              <a:srgbClr val="000000"/>
            </a:solidFill>
            <a:miter lim="800000"/>
            <a:headEnd/>
            <a:tailEnd/>
          </a:ln>
        </p:spPr>
      </p:sp>
      <p:sp>
        <p:nvSpPr>
          <p:cNvPr id="2053" name="Rectangle 5"/>
          <p:cNvSpPr>
            <a:spLocks noGrp="1" noChangeArrowheads="1"/>
          </p:cNvSpPr>
          <p:nvPr>
            <p:ph type="body" sz="quarter" idx="3"/>
          </p:nvPr>
        </p:nvSpPr>
        <p:spPr bwMode="auto">
          <a:xfrm>
            <a:off x="906357" y="4715918"/>
            <a:ext cx="4984962" cy="4467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t" anchorCtr="0" compatLnSpc="1">
            <a:prstTxWarp prst="textNoShape">
              <a:avLst/>
            </a:prstTxWarp>
          </a:bodyPr>
          <a:lstStyle/>
          <a:p>
            <a:pPr lvl="0"/>
            <a:r>
              <a:rPr lang="zh-CN" altLang="en-US"/>
              <a:t>单击以编辑母版文本样式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054" name="Rectangle 6"/>
          <p:cNvSpPr>
            <a:spLocks noGrp="1" noChangeArrowheads="1"/>
          </p:cNvSpPr>
          <p:nvPr>
            <p:ph type="ftr" sz="quarter" idx="4"/>
          </p:nvPr>
        </p:nvSpPr>
        <p:spPr bwMode="auto">
          <a:xfrm>
            <a:off x="11" y="9431814"/>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b" anchorCtr="0" compatLnSpc="1">
            <a:prstTxWarp prst="textNoShape">
              <a:avLst/>
            </a:prstTxWarp>
          </a:bodyPr>
          <a:lstStyle>
            <a:lvl1pPr eaLnBrk="1" hangingPunct="1">
              <a:defRPr sz="1200">
                <a:ea typeface="宋体" panose="02010600030101010101" pitchFamily="2" charset="-122"/>
              </a:defRPr>
            </a:lvl1pPr>
          </a:lstStyle>
          <a:p>
            <a:endParaRPr lang="en-US" altLang="zh-CN"/>
          </a:p>
        </p:txBody>
      </p:sp>
      <p:sp>
        <p:nvSpPr>
          <p:cNvPr id="2055" name="Rectangle 7"/>
          <p:cNvSpPr>
            <a:spLocks noGrp="1" noChangeArrowheads="1"/>
          </p:cNvSpPr>
          <p:nvPr>
            <p:ph type="sldNum" sz="quarter" idx="5"/>
          </p:nvPr>
        </p:nvSpPr>
        <p:spPr bwMode="auto">
          <a:xfrm>
            <a:off x="3852027" y="9431814"/>
            <a:ext cx="2945659" cy="4964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365" tIns="45683" rIns="91365" bIns="45683" numCol="1" anchor="b" anchorCtr="0" compatLnSpc="1">
            <a:prstTxWarp prst="textNoShape">
              <a:avLst/>
            </a:prstTxWarp>
          </a:bodyPr>
          <a:lstStyle>
            <a:lvl1pPr algn="r" eaLnBrk="1" hangingPunct="1">
              <a:defRPr sz="1200">
                <a:ea typeface="宋体" panose="02010600030101010101" pitchFamily="2" charset="-122"/>
              </a:defRPr>
            </a:lvl1pPr>
          </a:lstStyle>
          <a:p>
            <a:fld id="{5CC453DB-827D-4E55-93A7-D9FFC557638B}" type="slidenum">
              <a:rPr lang="en-US" altLang="zh-CN"/>
              <a:pPr/>
              <a:t>‹#›</a:t>
            </a:fld>
            <a:endParaRPr lang="en-US" altLang="zh-CN"/>
          </a:p>
        </p:txBody>
      </p:sp>
    </p:spTree>
    <p:extLst>
      <p:ext uri="{BB962C8B-B14F-4D97-AF65-F5344CB8AC3E}">
        <p14:creationId xmlns:p14="http://schemas.microsoft.com/office/powerpoint/2010/main" val="225494747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1pPr>
    <a:lvl2pPr marL="4572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2pPr>
    <a:lvl3pPr marL="9144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3pPr>
    <a:lvl4pPr marL="13716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4pPr>
    <a:lvl5pPr marL="1828800" algn="l" rtl="0" fontAlgn="base">
      <a:spcBef>
        <a:spcPct val="30000"/>
      </a:spcBef>
      <a:spcAft>
        <a:spcPct val="0"/>
      </a:spcAft>
      <a:defRPr kumimoji="1"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580343F-FECF-6548-814A-9803A2CA823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1F789A-5FD0-B049-A78C-270AAB0E39F2}"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69634" name="Rectangle 2">
            <a:extLst>
              <a:ext uri="{FF2B5EF4-FFF2-40B4-BE49-F238E27FC236}">
                <a16:creationId xmlns:a16="http://schemas.microsoft.com/office/drawing/2014/main" id="{170C5E6C-38AC-D14A-839F-3C2A7A75A5E3}"/>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69635" name="Rectangle 3">
            <a:extLst>
              <a:ext uri="{FF2B5EF4-FFF2-40B4-BE49-F238E27FC236}">
                <a16:creationId xmlns:a16="http://schemas.microsoft.com/office/drawing/2014/main" id="{C1437010-6A72-A347-97E9-61D37A2DA864}"/>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1”, </a:t>
            </a:r>
            <a:r>
              <a:rPr lang="zh-CN" altLang="en-US"/>
              <a:t>可看定理</a:t>
            </a:r>
            <a:r>
              <a:rPr lang="en-US" altLang="zh-CN"/>
              <a:t>1</a:t>
            </a:r>
            <a:r>
              <a:rPr lang="zh-CN" altLang="en-US"/>
              <a:t>内容</a:t>
            </a:r>
            <a:r>
              <a:rPr lang="en-US" altLang="zh-CN"/>
              <a:t>.</a:t>
            </a:r>
          </a:p>
        </p:txBody>
      </p:sp>
    </p:spTree>
    <p:extLst>
      <p:ext uri="{BB962C8B-B14F-4D97-AF65-F5344CB8AC3E}">
        <p14:creationId xmlns:p14="http://schemas.microsoft.com/office/powerpoint/2010/main" val="598605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0636954-FB72-C744-9CA4-8E9D409434A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E5A84DA-A016-9C49-811F-5470BBD6371F}"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116738" name="Rectangle 2">
            <a:extLst>
              <a:ext uri="{FF2B5EF4-FFF2-40B4-BE49-F238E27FC236}">
                <a16:creationId xmlns:a16="http://schemas.microsoft.com/office/drawing/2014/main" id="{BE67E0BF-F46B-D140-9438-9AAC2B6C0D51}"/>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16739" name="Rectangle 3">
            <a:extLst>
              <a:ext uri="{FF2B5EF4-FFF2-40B4-BE49-F238E27FC236}">
                <a16:creationId xmlns:a16="http://schemas.microsoft.com/office/drawing/2014/main" id="{25EB8874-5946-7A4B-95B8-D140A6239F37}"/>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p:txBody>
      </p:sp>
    </p:spTree>
    <p:extLst>
      <p:ext uri="{BB962C8B-B14F-4D97-AF65-F5344CB8AC3E}">
        <p14:creationId xmlns:p14="http://schemas.microsoft.com/office/powerpoint/2010/main" val="135957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120D364-A779-1A49-9649-EFF55797B8E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FC48D50-34CD-5544-9B29-4C5B9BAF2A1D}"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104450" name="Rectangle 2">
            <a:extLst>
              <a:ext uri="{FF2B5EF4-FFF2-40B4-BE49-F238E27FC236}">
                <a16:creationId xmlns:a16="http://schemas.microsoft.com/office/drawing/2014/main" id="{E0F8419A-3A32-D94E-A8A6-13F2DBBE73A6}"/>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104451" name="Rectangle 3">
            <a:extLst>
              <a:ext uri="{FF2B5EF4-FFF2-40B4-BE49-F238E27FC236}">
                <a16:creationId xmlns:a16="http://schemas.microsoft.com/office/drawing/2014/main" id="{BFC72B3C-3E5C-8940-A2C4-19245578901F}"/>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zh-CN" altLang="zh-CN"/>
          </a:p>
        </p:txBody>
      </p:sp>
    </p:spTree>
    <p:extLst>
      <p:ext uri="{BB962C8B-B14F-4D97-AF65-F5344CB8AC3E}">
        <p14:creationId xmlns:p14="http://schemas.microsoft.com/office/powerpoint/2010/main" val="803781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2D4876C-00FF-3F47-B01A-B5E38BDE4A9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7BC60B4-78F1-9846-A426-DF0134FFBAE7}"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43010" name="Rectangle 2">
            <a:extLst>
              <a:ext uri="{FF2B5EF4-FFF2-40B4-BE49-F238E27FC236}">
                <a16:creationId xmlns:a16="http://schemas.microsoft.com/office/drawing/2014/main" id="{6E3F67E3-9C4B-C148-9509-B7738415E24C}"/>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43011" name="Rectangle 3">
            <a:extLst>
              <a:ext uri="{FF2B5EF4-FFF2-40B4-BE49-F238E27FC236}">
                <a16:creationId xmlns:a16="http://schemas.microsoft.com/office/drawing/2014/main" id="{E3D2B3F0-FB31-3C44-85B4-8986BEFEA1D3}"/>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zh-CN" altLang="zh-CN"/>
          </a:p>
        </p:txBody>
      </p:sp>
    </p:spTree>
    <p:extLst>
      <p:ext uri="{BB962C8B-B14F-4D97-AF65-F5344CB8AC3E}">
        <p14:creationId xmlns:p14="http://schemas.microsoft.com/office/powerpoint/2010/main" val="1946496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72E6D-9DC5-F7F3-52CC-4B6CA090AC81}"/>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61EBD4FF-2BB6-A88F-185C-AB011F74622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7C1C085-44B3-B94C-95A4-9DAFFDD1BBA5}"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58370" name="Rectangle 2">
            <a:extLst>
              <a:ext uri="{FF2B5EF4-FFF2-40B4-BE49-F238E27FC236}">
                <a16:creationId xmlns:a16="http://schemas.microsoft.com/office/drawing/2014/main" id="{5E9C814A-A7EA-01C7-26C4-59004DE008F3}"/>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58371" name="Rectangle 3">
            <a:extLst>
              <a:ext uri="{FF2B5EF4-FFF2-40B4-BE49-F238E27FC236}">
                <a16:creationId xmlns:a16="http://schemas.microsoft.com/office/drawing/2014/main" id="{E1B94045-1BD9-C25E-CD36-DB10F0585416}"/>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zh-CN" altLang="zh-CN" sz="1400" b="1">
              <a:solidFill>
                <a:schemeClr val="accent2"/>
              </a:solidFill>
              <a:ea typeface="楷体_GB2312" pitchFamily="49" charset="-122"/>
            </a:endParaRPr>
          </a:p>
        </p:txBody>
      </p:sp>
    </p:spTree>
    <p:extLst>
      <p:ext uri="{BB962C8B-B14F-4D97-AF65-F5344CB8AC3E}">
        <p14:creationId xmlns:p14="http://schemas.microsoft.com/office/powerpoint/2010/main" val="554764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C5216A8D-BD4A-DE45-B979-A43E861DB14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A534F49-5002-D749-A90A-E39450FA0F4F}"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11618" name="Rectangle 2">
            <a:extLst>
              <a:ext uri="{FF2B5EF4-FFF2-40B4-BE49-F238E27FC236}">
                <a16:creationId xmlns:a16="http://schemas.microsoft.com/office/drawing/2014/main" id="{B109B292-02F0-BF41-BF42-FAE546379BB3}"/>
              </a:ext>
            </a:extLst>
          </p:cNvPr>
          <p:cNvSpPr>
            <a:spLocks noGrp="1" noRot="1" noChangeAspect="1" noChangeArrowheads="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sp>
      <p:sp>
        <p:nvSpPr>
          <p:cNvPr id="111619" name="Rectangle 3">
            <a:extLst>
              <a:ext uri="{FF2B5EF4-FFF2-40B4-BE49-F238E27FC236}">
                <a16:creationId xmlns:a16="http://schemas.microsoft.com/office/drawing/2014/main" id="{8AA17D93-E152-4845-9871-1EB4C844E311}"/>
              </a:ext>
            </a:extLst>
          </p:cNvPr>
          <p:cNvSpPr>
            <a:spLocks noGrp="1" noChangeArrowheads="1"/>
          </p:cNvSpPr>
          <p:nvPr>
            <p:ph type="body" idx="1"/>
          </p:nvPr>
        </p:nvSpPr>
        <p:spPr bwMode="auto">
          <a:xfrm>
            <a:off x="906357" y="4715907"/>
            <a:ext cx="4984962" cy="4467701"/>
          </a:xfrm>
          <a:prstGeom prst="rect">
            <a:avLst/>
          </a:prstGeom>
          <a:solidFill>
            <a:srgbClr val="FFFFFF"/>
          </a:solidFill>
          <a:ln>
            <a:solidFill>
              <a:srgbClr val="000000"/>
            </a:solidFill>
            <a:miter lim="800000"/>
            <a:headEnd/>
            <a:tailEnd/>
          </a:ln>
        </p:spPr>
        <p:txBody>
          <a:bodyPr/>
          <a:lstStyle/>
          <a:p>
            <a:endParaRPr lang="zh-CN" altLang="zh-CN"/>
          </a:p>
        </p:txBody>
      </p:sp>
    </p:spTree>
    <p:extLst>
      <p:ext uri="{BB962C8B-B14F-4D97-AF65-F5344CB8AC3E}">
        <p14:creationId xmlns:p14="http://schemas.microsoft.com/office/powerpoint/2010/main" val="3589296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6FC4EF3-EEA2-7D48-8315-F1AD14ED1B7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E4AB7C1-73E1-5241-BA62-C252875B5FDF}"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25954" name="Rectangle 2">
            <a:extLst>
              <a:ext uri="{FF2B5EF4-FFF2-40B4-BE49-F238E27FC236}">
                <a16:creationId xmlns:a16="http://schemas.microsoft.com/office/drawing/2014/main" id="{3318A72E-E32B-2A4D-AE4B-8BE33FA583DA}"/>
              </a:ext>
            </a:extLst>
          </p:cNvPr>
          <p:cNvSpPr>
            <a:spLocks noGrp="1" noRot="1" noChangeAspect="1" noChangeArrowheads="1" noTextEdit="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sp>
      <p:sp>
        <p:nvSpPr>
          <p:cNvPr id="125955" name="Rectangle 3">
            <a:extLst>
              <a:ext uri="{FF2B5EF4-FFF2-40B4-BE49-F238E27FC236}">
                <a16:creationId xmlns:a16="http://schemas.microsoft.com/office/drawing/2014/main" id="{301BF0C2-CD30-8040-B0DE-BAFC44AE8731}"/>
              </a:ext>
            </a:extLst>
          </p:cNvPr>
          <p:cNvSpPr>
            <a:spLocks noGrp="1" noChangeArrowheads="1"/>
          </p:cNvSpPr>
          <p:nvPr>
            <p:ph type="body" idx="1"/>
          </p:nvPr>
        </p:nvSpPr>
        <p:spPr bwMode="auto">
          <a:xfrm>
            <a:off x="906357" y="4715907"/>
            <a:ext cx="4984962" cy="4467701"/>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点击按钮“散度意义” </a:t>
            </a:r>
            <a:r>
              <a:rPr lang="en-US" altLang="zh-CN"/>
              <a:t>,</a:t>
            </a:r>
            <a:r>
              <a:rPr lang="zh-CN" altLang="en-US"/>
              <a:t>可显示散度的物理含义</a:t>
            </a:r>
            <a:r>
              <a:rPr lang="en-US" altLang="zh-CN"/>
              <a:t>.</a:t>
            </a:r>
          </a:p>
        </p:txBody>
      </p:sp>
    </p:spTree>
    <p:extLst>
      <p:ext uri="{BB962C8B-B14F-4D97-AF65-F5344CB8AC3E}">
        <p14:creationId xmlns:p14="http://schemas.microsoft.com/office/powerpoint/2010/main" val="944099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F637A748-3085-0D43-BC25-20A6E39E9B3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B7C380D-65DF-7142-A3C7-EC732936CE76}"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61442" name="Rectangle 2">
            <a:extLst>
              <a:ext uri="{FF2B5EF4-FFF2-40B4-BE49-F238E27FC236}">
                <a16:creationId xmlns:a16="http://schemas.microsoft.com/office/drawing/2014/main" id="{1B17F05B-4976-8441-865E-E6E25D0F0680}"/>
              </a:ext>
            </a:extLst>
          </p:cNvPr>
          <p:cNvSpPr>
            <a:spLocks noGrp="1" noRot="1" noChangeAspect="1" noChangeArrowheads="1" noTextEdit="1"/>
          </p:cNvSpPr>
          <p:nvPr>
            <p:ph type="sldImg"/>
          </p:nvPr>
        </p:nvSpPr>
        <p:spPr bwMode="auto">
          <a:xfrm>
            <a:off x="90488" y="744538"/>
            <a:ext cx="6616700" cy="3722687"/>
          </a:xfrm>
          <a:prstGeom prst="rect">
            <a:avLst/>
          </a:prstGeom>
          <a:solidFill>
            <a:srgbClr val="FFFFFF"/>
          </a:solidFill>
          <a:ln>
            <a:solidFill>
              <a:srgbClr val="000000"/>
            </a:solidFill>
            <a:miter lim="800000"/>
            <a:headEnd/>
            <a:tailEnd/>
          </a:ln>
        </p:spPr>
      </p:sp>
      <p:sp>
        <p:nvSpPr>
          <p:cNvPr id="61443" name="Rectangle 3">
            <a:extLst>
              <a:ext uri="{FF2B5EF4-FFF2-40B4-BE49-F238E27FC236}">
                <a16:creationId xmlns:a16="http://schemas.microsoft.com/office/drawing/2014/main" id="{CA4673C0-7461-084A-B0D7-7738FBE1DF15}"/>
              </a:ext>
            </a:extLst>
          </p:cNvPr>
          <p:cNvSpPr>
            <a:spLocks noGrp="1" noChangeArrowheads="1"/>
          </p:cNvSpPr>
          <p:nvPr>
            <p:ph type="body" idx="1"/>
          </p:nvPr>
        </p:nvSpPr>
        <p:spPr bwMode="auto">
          <a:xfrm>
            <a:off x="906357" y="4715907"/>
            <a:ext cx="4984962" cy="4467701"/>
          </a:xfrm>
          <a:prstGeom prst="rect">
            <a:avLst/>
          </a:prstGeom>
          <a:solidFill>
            <a:srgbClr val="FFFFFF"/>
          </a:solidFill>
          <a:ln>
            <a:solidFill>
              <a:srgbClr val="000000"/>
            </a:solidFill>
            <a:miter lim="800000"/>
            <a:headEnd/>
            <a:tailEnd/>
          </a:ln>
        </p:spPr>
        <p:txBody>
          <a:bodyPr/>
          <a:lstStyle/>
          <a:p>
            <a:endParaRPr lang="zh-CN" altLang="zh-CN" sz="1400" b="1">
              <a:solidFill>
                <a:srgbClr val="66FF33"/>
              </a:solidFill>
              <a:ea typeface="楷体_GB2312" pitchFamily="49" charset="-122"/>
            </a:endParaRPr>
          </a:p>
        </p:txBody>
      </p:sp>
    </p:spTree>
    <p:extLst>
      <p:ext uri="{BB962C8B-B14F-4D97-AF65-F5344CB8AC3E}">
        <p14:creationId xmlns:p14="http://schemas.microsoft.com/office/powerpoint/2010/main" val="3648291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0487CA37-8CCF-E646-85B3-D4C6CE4FF49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B53329-D205-F049-BDE9-2310E3603640}"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17410" name="Rectangle 2">
            <a:extLst>
              <a:ext uri="{FF2B5EF4-FFF2-40B4-BE49-F238E27FC236}">
                <a16:creationId xmlns:a16="http://schemas.microsoft.com/office/drawing/2014/main" id="{FE473FFC-E980-B84B-B665-CB25FC618FAF}"/>
              </a:ext>
            </a:extLst>
          </p:cNvPr>
          <p:cNvSpPr>
            <a:spLocks noGrp="1" noRot="1" noChangeAspect="1" noChangeArrowheads="1" noTextEdit="1"/>
          </p:cNvSpPr>
          <p:nvPr>
            <p:ph type="sldImg"/>
          </p:nvPr>
        </p:nvSpPr>
        <p:spPr>
          <a:solidFill>
            <a:srgbClr val="FFFFFF"/>
          </a:solidFill>
          <a:ln/>
        </p:spPr>
      </p:sp>
      <p:sp>
        <p:nvSpPr>
          <p:cNvPr id="17411" name="Rectangle 3">
            <a:extLst>
              <a:ext uri="{FF2B5EF4-FFF2-40B4-BE49-F238E27FC236}">
                <a16:creationId xmlns:a16="http://schemas.microsoft.com/office/drawing/2014/main" id="{992E7EE1-D8DD-9B41-9298-CFEE2EDEA887}"/>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zh-CN" altLang="en-US"/>
              <a:t>运行时</a:t>
            </a:r>
            <a:r>
              <a:rPr lang="en-US" altLang="zh-CN"/>
              <a:t>, </a:t>
            </a:r>
            <a:r>
              <a:rPr lang="zh-CN" altLang="en-US"/>
              <a:t>点击按钮“公式其他形式”</a:t>
            </a:r>
            <a:r>
              <a:rPr lang="en-US" altLang="zh-CN"/>
              <a:t>, </a:t>
            </a:r>
            <a:r>
              <a:rPr lang="zh-CN" altLang="en-US"/>
              <a:t>可看斯托克斯公式的其他形式</a:t>
            </a:r>
            <a:r>
              <a:rPr lang="en-US" altLang="zh-CN"/>
              <a:t>.</a:t>
            </a:r>
          </a:p>
        </p:txBody>
      </p:sp>
    </p:spTree>
    <p:extLst>
      <p:ext uri="{BB962C8B-B14F-4D97-AF65-F5344CB8AC3E}">
        <p14:creationId xmlns:p14="http://schemas.microsoft.com/office/powerpoint/2010/main" val="3857840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E619FE78-B4C8-7B48-846B-5D89C6631AD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22400A9-358E-C346-BFFE-F74BBECBDDC0}"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64</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20482" name="Rectangle 2">
            <a:extLst>
              <a:ext uri="{FF2B5EF4-FFF2-40B4-BE49-F238E27FC236}">
                <a16:creationId xmlns:a16="http://schemas.microsoft.com/office/drawing/2014/main" id="{2364B8A9-42E4-984D-903C-78ABF460CA85}"/>
              </a:ext>
            </a:extLst>
          </p:cNvPr>
          <p:cNvSpPr>
            <a:spLocks noGrp="1" noRot="1" noChangeAspect="1" noChangeArrowheads="1" noTextEdit="1"/>
          </p:cNvSpPr>
          <p:nvPr>
            <p:ph type="sldImg"/>
          </p:nvPr>
        </p:nvSpPr>
        <p:spPr>
          <a:solidFill>
            <a:srgbClr val="FFFFFF"/>
          </a:solidFill>
          <a:ln/>
        </p:spPr>
      </p:sp>
      <p:sp>
        <p:nvSpPr>
          <p:cNvPr id="20483" name="Rectangle 3">
            <a:extLst>
              <a:ext uri="{FF2B5EF4-FFF2-40B4-BE49-F238E27FC236}">
                <a16:creationId xmlns:a16="http://schemas.microsoft.com/office/drawing/2014/main" id="{E87E0422-B40B-A34C-92EF-9BEFAB009A22}"/>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a:p>
            <a:pPr eaLnBrk="1" hangingPunct="1"/>
            <a:endParaRPr lang="en-US" altLang="zh-CN"/>
          </a:p>
        </p:txBody>
      </p:sp>
    </p:spTree>
    <p:extLst>
      <p:ext uri="{BB962C8B-B14F-4D97-AF65-F5344CB8AC3E}">
        <p14:creationId xmlns:p14="http://schemas.microsoft.com/office/powerpoint/2010/main" val="4164522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a:extLst>
              <a:ext uri="{FF2B5EF4-FFF2-40B4-BE49-F238E27FC236}">
                <a16:creationId xmlns:a16="http://schemas.microsoft.com/office/drawing/2014/main" id="{428E602A-AF13-334C-8FF7-D2B90C6FA8E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724DA2C-62F1-164C-81F7-4590357A276F}"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22530" name="Rectangle 2">
            <a:extLst>
              <a:ext uri="{FF2B5EF4-FFF2-40B4-BE49-F238E27FC236}">
                <a16:creationId xmlns:a16="http://schemas.microsoft.com/office/drawing/2014/main" id="{3DEA7C5C-6AC8-5348-B484-DE1AEE36B8A6}"/>
              </a:ext>
            </a:extLst>
          </p:cNvPr>
          <p:cNvSpPr>
            <a:spLocks noGrp="1" noRot="1" noChangeAspect="1" noChangeArrowheads="1" noTextEdit="1"/>
          </p:cNvSpPr>
          <p:nvPr>
            <p:ph type="sldImg"/>
          </p:nvPr>
        </p:nvSpPr>
        <p:spPr>
          <a:solidFill>
            <a:srgbClr val="FFFFFF"/>
          </a:solidFill>
          <a:ln/>
        </p:spPr>
      </p:sp>
      <p:sp>
        <p:nvSpPr>
          <p:cNvPr id="22531" name="Rectangle 3">
            <a:extLst>
              <a:ext uri="{FF2B5EF4-FFF2-40B4-BE49-F238E27FC236}">
                <a16:creationId xmlns:a16="http://schemas.microsoft.com/office/drawing/2014/main" id="{BA9CA393-F5C3-4147-945D-12087624AA3A}"/>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a:p>
            <a:pPr eaLnBrk="1" hangingPunct="1"/>
            <a:endParaRPr lang="en-US" altLang="zh-CN"/>
          </a:p>
        </p:txBody>
      </p:sp>
    </p:spTree>
    <p:extLst>
      <p:ext uri="{BB962C8B-B14F-4D97-AF65-F5344CB8AC3E}">
        <p14:creationId xmlns:p14="http://schemas.microsoft.com/office/powerpoint/2010/main" val="3197582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F68D2-4DD8-B1A8-E00C-7513A1528687}"/>
            </a:ext>
          </a:extLst>
        </p:cNvPr>
        <p:cNvGrpSpPr/>
        <p:nvPr/>
      </p:nvGrpSpPr>
      <p:grpSpPr>
        <a:xfrm>
          <a:off x="0" y="0"/>
          <a:ext cx="0" cy="0"/>
          <a:chOff x="0" y="0"/>
          <a:chExt cx="0" cy="0"/>
        </a:xfrm>
      </p:grpSpPr>
      <p:sp>
        <p:nvSpPr>
          <p:cNvPr id="7" name="Rectangle 7">
            <a:extLst>
              <a:ext uri="{FF2B5EF4-FFF2-40B4-BE49-F238E27FC236}">
                <a16:creationId xmlns:a16="http://schemas.microsoft.com/office/drawing/2014/main" id="{E5974C9D-7DCF-1146-B151-9EB5E65D290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710F7D3-DA36-5D46-9D78-A23033643295}"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71682" name="Rectangle 2">
            <a:extLst>
              <a:ext uri="{FF2B5EF4-FFF2-40B4-BE49-F238E27FC236}">
                <a16:creationId xmlns:a16="http://schemas.microsoft.com/office/drawing/2014/main" id="{E21D32E5-7646-F1E3-FDEF-6F12038CF1FB}"/>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71683" name="Rectangle 3">
            <a:extLst>
              <a:ext uri="{FF2B5EF4-FFF2-40B4-BE49-F238E27FC236}">
                <a16:creationId xmlns:a16="http://schemas.microsoft.com/office/drawing/2014/main" id="{FAC3694D-6456-4DD7-6813-1EC1BCC902D6}"/>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1”, </a:t>
            </a:r>
            <a:r>
              <a:rPr lang="zh-CN" altLang="en-US"/>
              <a:t>可看定理</a:t>
            </a:r>
            <a:r>
              <a:rPr lang="en-US" altLang="zh-CN"/>
              <a:t>1</a:t>
            </a:r>
            <a:r>
              <a:rPr lang="zh-CN" altLang="en-US"/>
              <a:t>内容</a:t>
            </a:r>
            <a:r>
              <a:rPr lang="en-US" altLang="zh-CN"/>
              <a:t>.</a:t>
            </a:r>
          </a:p>
        </p:txBody>
      </p:sp>
    </p:spTree>
    <p:extLst>
      <p:ext uri="{BB962C8B-B14F-4D97-AF65-F5344CB8AC3E}">
        <p14:creationId xmlns:p14="http://schemas.microsoft.com/office/powerpoint/2010/main" val="1410381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C245FAC4-469D-8649-965C-5CF32EC68C6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32BDC-3473-D140-A1A0-739A5808CE4E}"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66</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24578" name="Rectangle 2">
            <a:extLst>
              <a:ext uri="{FF2B5EF4-FFF2-40B4-BE49-F238E27FC236}">
                <a16:creationId xmlns:a16="http://schemas.microsoft.com/office/drawing/2014/main" id="{6A33FAB9-5D53-8A47-8101-066951F1D6D7}"/>
              </a:ext>
            </a:extLst>
          </p:cNvPr>
          <p:cNvSpPr>
            <a:spLocks noGrp="1" noRot="1" noChangeAspect="1" noChangeArrowheads="1" noTextEdit="1"/>
          </p:cNvSpPr>
          <p:nvPr>
            <p:ph type="sldImg"/>
          </p:nvPr>
        </p:nvSpPr>
        <p:spPr>
          <a:solidFill>
            <a:srgbClr val="FFFFFF"/>
          </a:solidFill>
          <a:ln/>
        </p:spPr>
      </p:sp>
      <p:sp>
        <p:nvSpPr>
          <p:cNvPr id="24579" name="Rectangle 3">
            <a:extLst>
              <a:ext uri="{FF2B5EF4-FFF2-40B4-BE49-F238E27FC236}">
                <a16:creationId xmlns:a16="http://schemas.microsoft.com/office/drawing/2014/main" id="{AF79A9C9-A272-444A-9D5A-E03B4B602860}"/>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a:p>
            <a:pPr eaLnBrk="1" hangingPunct="1"/>
            <a:endParaRPr lang="en-US" altLang="zh-CN"/>
          </a:p>
        </p:txBody>
      </p:sp>
    </p:spTree>
    <p:extLst>
      <p:ext uri="{BB962C8B-B14F-4D97-AF65-F5344CB8AC3E}">
        <p14:creationId xmlns:p14="http://schemas.microsoft.com/office/powerpoint/2010/main" val="3290508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a:extLst>
              <a:ext uri="{FF2B5EF4-FFF2-40B4-BE49-F238E27FC236}">
                <a16:creationId xmlns:a16="http://schemas.microsoft.com/office/drawing/2014/main" id="{13A8A418-12AE-BC4A-9A84-D00AE7673DB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439EB31-BEA8-2E4F-9112-ABC3ABE2E043}"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宋体" panose="02010600030101010101" pitchFamily="2" charset="-122"/>
              <a:cs typeface="+mn-cs"/>
            </a:endParaRPr>
          </a:p>
        </p:txBody>
      </p:sp>
      <p:sp>
        <p:nvSpPr>
          <p:cNvPr id="30722" name="Rectangle 2">
            <a:extLst>
              <a:ext uri="{FF2B5EF4-FFF2-40B4-BE49-F238E27FC236}">
                <a16:creationId xmlns:a16="http://schemas.microsoft.com/office/drawing/2014/main" id="{664D286F-C977-6D44-8E53-9C7DF02A3425}"/>
              </a:ext>
            </a:extLst>
          </p:cNvPr>
          <p:cNvSpPr>
            <a:spLocks noGrp="1" noRot="1" noChangeAspect="1" noChangeArrowheads="1" noTextEdit="1"/>
          </p:cNvSpPr>
          <p:nvPr>
            <p:ph type="sldImg"/>
          </p:nvPr>
        </p:nvSpPr>
        <p:spPr>
          <a:solidFill>
            <a:srgbClr val="FFFFFF"/>
          </a:solidFill>
          <a:ln/>
        </p:spPr>
      </p:sp>
      <p:sp>
        <p:nvSpPr>
          <p:cNvPr id="30723" name="Rectangle 3">
            <a:extLst>
              <a:ext uri="{FF2B5EF4-FFF2-40B4-BE49-F238E27FC236}">
                <a16:creationId xmlns:a16="http://schemas.microsoft.com/office/drawing/2014/main" id="{5ADF94AC-2221-2E47-8E99-08F6090F38B4}"/>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spcBef>
                <a:spcPct val="50000"/>
              </a:spcBef>
            </a:pPr>
            <a:endParaRPr lang="zh-CN" altLang="zh-CN" sz="1400"/>
          </a:p>
        </p:txBody>
      </p:sp>
    </p:spTree>
    <p:extLst>
      <p:ext uri="{BB962C8B-B14F-4D97-AF65-F5344CB8AC3E}">
        <p14:creationId xmlns:p14="http://schemas.microsoft.com/office/powerpoint/2010/main" val="341016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010C2D21-3FFF-2B40-ACD1-33E8D49992F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75D0AD1-B761-D54B-B393-33DE4A428C36}"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73730" name="Rectangle 2">
            <a:extLst>
              <a:ext uri="{FF2B5EF4-FFF2-40B4-BE49-F238E27FC236}">
                <a16:creationId xmlns:a16="http://schemas.microsoft.com/office/drawing/2014/main" id="{C5CC1AAB-7879-9747-99A8-C5B6C7D437CD}"/>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73731" name="Rectangle 3">
            <a:extLst>
              <a:ext uri="{FF2B5EF4-FFF2-40B4-BE49-F238E27FC236}">
                <a16:creationId xmlns:a16="http://schemas.microsoft.com/office/drawing/2014/main" id="{4F4BDFC1-D627-8E4C-9934-DE9CB208C635}"/>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1”, </a:t>
            </a:r>
            <a:r>
              <a:rPr lang="zh-CN" altLang="en-US"/>
              <a:t>可看定理</a:t>
            </a:r>
            <a:r>
              <a:rPr lang="en-US" altLang="zh-CN"/>
              <a:t>1</a:t>
            </a:r>
            <a:r>
              <a:rPr lang="zh-CN" altLang="en-US"/>
              <a:t>内容</a:t>
            </a:r>
            <a:r>
              <a:rPr lang="en-US" altLang="zh-CN"/>
              <a:t>.</a:t>
            </a:r>
          </a:p>
        </p:txBody>
      </p:sp>
    </p:spTree>
    <p:extLst>
      <p:ext uri="{BB962C8B-B14F-4D97-AF65-F5344CB8AC3E}">
        <p14:creationId xmlns:p14="http://schemas.microsoft.com/office/powerpoint/2010/main" val="772079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6CF8A22-F982-9048-8DEF-B9FA8F60CDC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70999B3-579B-FA42-9286-4B4431EFC98D}"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75778" name="Rectangle 2">
            <a:extLst>
              <a:ext uri="{FF2B5EF4-FFF2-40B4-BE49-F238E27FC236}">
                <a16:creationId xmlns:a16="http://schemas.microsoft.com/office/drawing/2014/main" id="{DBEDBDDC-4086-E547-A56B-ECBC732ADEDA}"/>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75779" name="Rectangle 3">
            <a:extLst>
              <a:ext uri="{FF2B5EF4-FFF2-40B4-BE49-F238E27FC236}">
                <a16:creationId xmlns:a16="http://schemas.microsoft.com/office/drawing/2014/main" id="{87934A02-FC53-8B4B-8544-9A7D10BEA7B8}"/>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1”, </a:t>
            </a:r>
            <a:r>
              <a:rPr lang="zh-CN" altLang="en-US"/>
              <a:t>可看定理</a:t>
            </a:r>
            <a:r>
              <a:rPr lang="en-US" altLang="zh-CN"/>
              <a:t>1</a:t>
            </a:r>
            <a:r>
              <a:rPr lang="zh-CN" altLang="en-US"/>
              <a:t>内容</a:t>
            </a:r>
            <a:r>
              <a:rPr lang="en-US" altLang="zh-CN"/>
              <a:t>.</a:t>
            </a:r>
          </a:p>
        </p:txBody>
      </p:sp>
    </p:spTree>
    <p:extLst>
      <p:ext uri="{BB962C8B-B14F-4D97-AF65-F5344CB8AC3E}">
        <p14:creationId xmlns:p14="http://schemas.microsoft.com/office/powerpoint/2010/main" val="2056647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B7B9A6D-43C2-724E-A6C0-A2E60CB9484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6AE7F84-378E-FB45-B0D7-373326DDC3ED}"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82946" name="Rectangle 2">
            <a:extLst>
              <a:ext uri="{FF2B5EF4-FFF2-40B4-BE49-F238E27FC236}">
                <a16:creationId xmlns:a16="http://schemas.microsoft.com/office/drawing/2014/main" id="{575342AB-6854-2348-9E66-3F1BF7FB9010}"/>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2947" name="Rectangle 3">
            <a:extLst>
              <a:ext uri="{FF2B5EF4-FFF2-40B4-BE49-F238E27FC236}">
                <a16:creationId xmlns:a16="http://schemas.microsoft.com/office/drawing/2014/main" id="{67EEC31D-EAC7-F84D-989C-9ECEEE65F5DE}"/>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p:txBody>
      </p:sp>
    </p:spTree>
    <p:extLst>
      <p:ext uri="{BB962C8B-B14F-4D97-AF65-F5344CB8AC3E}">
        <p14:creationId xmlns:p14="http://schemas.microsoft.com/office/powerpoint/2010/main" val="3479467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46DE4FE-66CA-2541-AC2C-0EFEFC3802B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A75A38-BAED-724B-9450-81DAA8332FBF}"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84994" name="Rectangle 2">
            <a:extLst>
              <a:ext uri="{FF2B5EF4-FFF2-40B4-BE49-F238E27FC236}">
                <a16:creationId xmlns:a16="http://schemas.microsoft.com/office/drawing/2014/main" id="{FED2F7A3-E211-9847-AABA-AAD2AFB7D43A}"/>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4995" name="Rectangle 3">
            <a:extLst>
              <a:ext uri="{FF2B5EF4-FFF2-40B4-BE49-F238E27FC236}">
                <a16:creationId xmlns:a16="http://schemas.microsoft.com/office/drawing/2014/main" id="{1F0E06FD-5CB2-0E4C-B9AA-88E46DE560CD}"/>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p:txBody>
      </p:sp>
    </p:spTree>
    <p:extLst>
      <p:ext uri="{BB962C8B-B14F-4D97-AF65-F5344CB8AC3E}">
        <p14:creationId xmlns:p14="http://schemas.microsoft.com/office/powerpoint/2010/main" val="1765508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4035EFE-4EC2-9143-8DF3-187C73C8BF3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6D691E0-97EA-3142-B792-DB96D4433272}"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87042" name="Rectangle 2">
            <a:extLst>
              <a:ext uri="{FF2B5EF4-FFF2-40B4-BE49-F238E27FC236}">
                <a16:creationId xmlns:a16="http://schemas.microsoft.com/office/drawing/2014/main" id="{8987EE66-750B-A545-802C-512E6EBC9353}"/>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7043" name="Rectangle 3">
            <a:extLst>
              <a:ext uri="{FF2B5EF4-FFF2-40B4-BE49-F238E27FC236}">
                <a16:creationId xmlns:a16="http://schemas.microsoft.com/office/drawing/2014/main" id="{6DAE8DE2-E43D-984A-AA07-EFF1BC3A5866}"/>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p:txBody>
      </p:sp>
    </p:spTree>
    <p:extLst>
      <p:ext uri="{BB962C8B-B14F-4D97-AF65-F5344CB8AC3E}">
        <p14:creationId xmlns:p14="http://schemas.microsoft.com/office/powerpoint/2010/main" val="2227047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63F3621B-65E7-4143-A80E-33976D83191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A4A271-6D0B-9246-9C7D-E6A62B16FA5D}"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89090" name="Rectangle 2">
            <a:extLst>
              <a:ext uri="{FF2B5EF4-FFF2-40B4-BE49-F238E27FC236}">
                <a16:creationId xmlns:a16="http://schemas.microsoft.com/office/drawing/2014/main" id="{43D39590-9D48-3449-B962-00A628B6A675}"/>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89091" name="Rectangle 3">
            <a:extLst>
              <a:ext uri="{FF2B5EF4-FFF2-40B4-BE49-F238E27FC236}">
                <a16:creationId xmlns:a16="http://schemas.microsoft.com/office/drawing/2014/main" id="{78F7487C-8EC2-6247-971C-8D9A26A42BAA}"/>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p:txBody>
      </p:sp>
    </p:spTree>
    <p:extLst>
      <p:ext uri="{BB962C8B-B14F-4D97-AF65-F5344CB8AC3E}">
        <p14:creationId xmlns:p14="http://schemas.microsoft.com/office/powerpoint/2010/main" val="4257776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2A3D7093-D130-BF4E-9BFC-39C4CC45F0B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3A321C7-981F-DA4C-AEE2-B5A274ECC30B}" type="slidenum">
              <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1" lang="en-US" altLang="zh-CN" sz="1200" b="0" i="0" u="none" strike="noStrike" kern="1200" cap="none" spc="0" normalizeH="0" baseline="0" noProof="0">
              <a:ln>
                <a:noFill/>
              </a:ln>
              <a:solidFill>
                <a:srgbClr val="000000"/>
              </a:solidFill>
              <a:effectLst/>
              <a:uLnTx/>
              <a:uFillTx/>
              <a:latin typeface="Times New Roman" panose="02020603050405020304" pitchFamily="18" charset="0"/>
              <a:ea typeface="楷体_GB2312" pitchFamily="49" charset="-122"/>
              <a:cs typeface="+mn-cs"/>
            </a:endParaRPr>
          </a:p>
        </p:txBody>
      </p:sp>
      <p:sp>
        <p:nvSpPr>
          <p:cNvPr id="91138" name="Rectangle 2">
            <a:extLst>
              <a:ext uri="{FF2B5EF4-FFF2-40B4-BE49-F238E27FC236}">
                <a16:creationId xmlns:a16="http://schemas.microsoft.com/office/drawing/2014/main" id="{8A4979EB-0BC9-1441-AD7D-D7BAAC48126A}"/>
              </a:ext>
            </a:extLst>
          </p:cNvPr>
          <p:cNvSpPr>
            <a:spLocks noGrp="1" noRot="1" noChangeAspect="1" noChangeArrowheads="1" noTextEdit="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91139" name="Rectangle 3">
            <a:extLst>
              <a:ext uri="{FF2B5EF4-FFF2-40B4-BE49-F238E27FC236}">
                <a16:creationId xmlns:a16="http://schemas.microsoft.com/office/drawing/2014/main" id="{DBB371A3-21E6-F34C-91E4-FA849094DC76}"/>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zh-CN" altLang="en-US"/>
              <a:t>运行时</a:t>
            </a:r>
            <a:r>
              <a:rPr lang="en-US" altLang="zh-CN"/>
              <a:t>, </a:t>
            </a:r>
            <a:r>
              <a:rPr lang="zh-CN" altLang="en-US"/>
              <a:t>点击按钮“定理</a:t>
            </a:r>
            <a:r>
              <a:rPr lang="en-US" altLang="zh-CN"/>
              <a:t>2”, </a:t>
            </a:r>
            <a:r>
              <a:rPr lang="zh-CN" altLang="en-US"/>
              <a:t>可看定理</a:t>
            </a:r>
            <a:r>
              <a:rPr lang="en-US" altLang="zh-CN"/>
              <a:t>2</a:t>
            </a:r>
            <a:r>
              <a:rPr lang="zh-CN" altLang="en-US"/>
              <a:t>内容</a:t>
            </a:r>
            <a:r>
              <a:rPr lang="en-US" altLang="zh-CN"/>
              <a:t>.</a:t>
            </a:r>
          </a:p>
        </p:txBody>
      </p:sp>
    </p:spTree>
    <p:extLst>
      <p:ext uri="{BB962C8B-B14F-4D97-AF65-F5344CB8AC3E}">
        <p14:creationId xmlns:p14="http://schemas.microsoft.com/office/powerpoint/2010/main" val="16798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单击以编辑母版副标题样式</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C3A76426-99A6-4DA5-820C-9525E41F2391}" type="slidenum">
              <a:rPr lang="en-US" altLang="zh-CN" smtClean="0"/>
              <a:pPr/>
              <a:t>‹#›</a:t>
            </a:fld>
            <a:endParaRPr lang="en-US" altLang="zh-CN"/>
          </a:p>
        </p:txBody>
      </p:sp>
    </p:spTree>
    <p:extLst>
      <p:ext uri="{BB962C8B-B14F-4D97-AF65-F5344CB8AC3E}">
        <p14:creationId xmlns:p14="http://schemas.microsoft.com/office/powerpoint/2010/main" val="3097727403"/>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A061E5AD-A355-47C5-A421-E422DDD9319B}" type="slidenum">
              <a:rPr lang="en-US" altLang="zh-CN" smtClean="0"/>
              <a:pPr/>
              <a:t>‹#›</a:t>
            </a:fld>
            <a:endParaRPr lang="en-US" altLang="zh-CN"/>
          </a:p>
        </p:txBody>
      </p:sp>
    </p:spTree>
    <p:extLst>
      <p:ext uri="{BB962C8B-B14F-4D97-AF65-F5344CB8AC3E}">
        <p14:creationId xmlns:p14="http://schemas.microsoft.com/office/powerpoint/2010/main" val="2013561563"/>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9EFBBC9F-DFF1-4816-8EC6-83070198E079}" type="slidenum">
              <a:rPr lang="en-US" altLang="zh-CN" smtClean="0"/>
              <a:pPr/>
              <a:t>‹#›</a:t>
            </a:fld>
            <a:endParaRPr lang="en-US" altLang="zh-CN" dirty="0"/>
          </a:p>
        </p:txBody>
      </p:sp>
    </p:spTree>
    <p:extLst>
      <p:ext uri="{BB962C8B-B14F-4D97-AF65-F5344CB8AC3E}">
        <p14:creationId xmlns:p14="http://schemas.microsoft.com/office/powerpoint/2010/main" val="1878014411"/>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8166339-7D50-0E44-AED5-3004ABE8632C}"/>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398C628-CDB7-5D49-B222-62528B844C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2DABCC6-17E7-F74C-BA61-03B64FEB7FD1}"/>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654B2DAF-0014-F243-8D6C-0006DC4E117B}"/>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D3965B47-7F4A-7643-AACE-E6B376427E25}"/>
              </a:ext>
            </a:extLst>
          </p:cNvPr>
          <p:cNvSpPr>
            <a:spLocks noGrp="1"/>
          </p:cNvSpPr>
          <p:nvPr>
            <p:ph type="sldNum" sz="quarter" idx="12"/>
          </p:nvPr>
        </p:nvSpPr>
        <p:spPr/>
        <p:txBody>
          <a:bodyPr/>
          <a:lstStyle>
            <a:lvl1pPr>
              <a:defRPr/>
            </a:lvl1pPr>
          </a:lstStyle>
          <a:p>
            <a:pPr eaLnBrk="1" hangingPunct="1"/>
            <a:fld id="{17BFEC4A-E850-AC44-B4C6-292337CB3C88}"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240155830"/>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3123BF-B5E7-5844-91E6-A6EADF5FABB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EA37470-DA9E-7E4A-84BC-584F6E3EDD5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86E7F2-E5B2-1041-98CB-641624A8E62A}"/>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A17C6ABA-A93B-EE4D-9219-C384FC342E23}"/>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9BFF2415-8671-4140-A839-D422BED6267B}"/>
              </a:ext>
            </a:extLst>
          </p:cNvPr>
          <p:cNvSpPr>
            <a:spLocks noGrp="1"/>
          </p:cNvSpPr>
          <p:nvPr>
            <p:ph type="sldNum" sz="quarter" idx="12"/>
          </p:nvPr>
        </p:nvSpPr>
        <p:spPr/>
        <p:txBody>
          <a:bodyPr/>
          <a:lstStyle>
            <a:lvl1pPr>
              <a:defRPr/>
            </a:lvl1pPr>
          </a:lstStyle>
          <a:p>
            <a:pPr eaLnBrk="1" hangingPunct="1"/>
            <a:fld id="{75179523-03F8-894C-A248-2E18D637AD7E}"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357100683"/>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5C44C0-DE5D-3243-856D-895CF6EDA67E}"/>
              </a:ext>
            </a:extLst>
          </p:cNvPr>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D2A69C8-D33E-8546-A042-0A44B4A4B2D5}"/>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57E2FBD1-354B-1A41-AB03-4C54D235EBCE}"/>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895645B3-1984-4A4C-9E87-0252328CCD81}"/>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D401DC4E-8CAC-4946-94C3-DBCB58A47F58}"/>
              </a:ext>
            </a:extLst>
          </p:cNvPr>
          <p:cNvSpPr>
            <a:spLocks noGrp="1"/>
          </p:cNvSpPr>
          <p:nvPr>
            <p:ph type="sldNum" sz="quarter" idx="12"/>
          </p:nvPr>
        </p:nvSpPr>
        <p:spPr/>
        <p:txBody>
          <a:bodyPr/>
          <a:lstStyle>
            <a:lvl1pPr>
              <a:defRPr/>
            </a:lvl1pPr>
          </a:lstStyle>
          <a:p>
            <a:pPr eaLnBrk="1" hangingPunct="1"/>
            <a:fld id="{3481B598-B88B-7E42-B1E3-03F0349ED120}"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514576224"/>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0E18E5-3A10-4342-A728-A0844F5B641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DF68196-C796-304A-AD2F-2AAF9A78D024}"/>
              </a:ext>
            </a:extLst>
          </p:cNvPr>
          <p:cNvSpPr>
            <a:spLocks noGrp="1"/>
          </p:cNvSpPr>
          <p:nvPr>
            <p:ph sz="half" idx="1"/>
          </p:nvPr>
        </p:nvSpPr>
        <p:spPr>
          <a:xfrm>
            <a:off x="9144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ED0EA05-6A31-5E42-AF9A-8A7148A790C6}"/>
              </a:ext>
            </a:extLst>
          </p:cNvPr>
          <p:cNvSpPr>
            <a:spLocks noGrp="1"/>
          </p:cNvSpPr>
          <p:nvPr>
            <p:ph sz="half" idx="2"/>
          </p:nvPr>
        </p:nvSpPr>
        <p:spPr>
          <a:xfrm>
            <a:off x="61976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2BD992B-9CEC-5048-A06F-A7B30356FB63}"/>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6" name="页脚占位符 5">
            <a:extLst>
              <a:ext uri="{FF2B5EF4-FFF2-40B4-BE49-F238E27FC236}">
                <a16:creationId xmlns:a16="http://schemas.microsoft.com/office/drawing/2014/main" id="{726F28C7-2365-DE41-9036-CBBABFD0494F}"/>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7" name="灯片编号占位符 6">
            <a:extLst>
              <a:ext uri="{FF2B5EF4-FFF2-40B4-BE49-F238E27FC236}">
                <a16:creationId xmlns:a16="http://schemas.microsoft.com/office/drawing/2014/main" id="{2184A5D7-5039-2144-95D8-B19EB52F96C7}"/>
              </a:ext>
            </a:extLst>
          </p:cNvPr>
          <p:cNvSpPr>
            <a:spLocks noGrp="1"/>
          </p:cNvSpPr>
          <p:nvPr>
            <p:ph type="sldNum" sz="quarter" idx="12"/>
          </p:nvPr>
        </p:nvSpPr>
        <p:spPr/>
        <p:txBody>
          <a:bodyPr/>
          <a:lstStyle>
            <a:lvl1pPr>
              <a:defRPr/>
            </a:lvl1pPr>
          </a:lstStyle>
          <a:p>
            <a:pPr eaLnBrk="1" hangingPunct="1"/>
            <a:fld id="{5636E7EF-39A2-9D4F-A871-A5315F684CA6}"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586053048"/>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DF0AEE-089B-B044-8146-C55016554517}"/>
              </a:ext>
            </a:extLst>
          </p:cNvPr>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E837247-576F-CF46-A765-228B0147DA42}"/>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350B440-F448-BF4B-9BE1-1F0C549ABFB8}"/>
              </a:ext>
            </a:extLst>
          </p:cNvPr>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4C8EEA7F-44AB-5748-84A4-81633658478B}"/>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141F011-FFEF-2548-B88B-3BE7AE0D5764}"/>
              </a:ext>
            </a:extLst>
          </p:cNvPr>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44026216-616B-F445-84CF-120C74D506E8}"/>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8" name="页脚占位符 7">
            <a:extLst>
              <a:ext uri="{FF2B5EF4-FFF2-40B4-BE49-F238E27FC236}">
                <a16:creationId xmlns:a16="http://schemas.microsoft.com/office/drawing/2014/main" id="{605832D0-4457-FA42-8F8C-25695F2D8982}"/>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9" name="灯片编号占位符 8">
            <a:extLst>
              <a:ext uri="{FF2B5EF4-FFF2-40B4-BE49-F238E27FC236}">
                <a16:creationId xmlns:a16="http://schemas.microsoft.com/office/drawing/2014/main" id="{9892D436-C34A-8744-ABAE-B4F8DA9A36F5}"/>
              </a:ext>
            </a:extLst>
          </p:cNvPr>
          <p:cNvSpPr>
            <a:spLocks noGrp="1"/>
          </p:cNvSpPr>
          <p:nvPr>
            <p:ph type="sldNum" sz="quarter" idx="12"/>
          </p:nvPr>
        </p:nvSpPr>
        <p:spPr/>
        <p:txBody>
          <a:bodyPr/>
          <a:lstStyle>
            <a:lvl1pPr>
              <a:defRPr/>
            </a:lvl1pPr>
          </a:lstStyle>
          <a:p>
            <a:pPr eaLnBrk="1" hangingPunct="1"/>
            <a:fld id="{7CED958B-F40B-874A-83A6-1AC27D66F2B3}"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680485490"/>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7FBF1A-F802-3A4E-8C56-E36452EDFFE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393E9F7-1933-1B47-B897-C5967E8F5A38}"/>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4" name="页脚占位符 3">
            <a:extLst>
              <a:ext uri="{FF2B5EF4-FFF2-40B4-BE49-F238E27FC236}">
                <a16:creationId xmlns:a16="http://schemas.microsoft.com/office/drawing/2014/main" id="{D7E430C0-BD7A-C64B-9688-4D44943CECE4}"/>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5" name="灯片编号占位符 4">
            <a:extLst>
              <a:ext uri="{FF2B5EF4-FFF2-40B4-BE49-F238E27FC236}">
                <a16:creationId xmlns:a16="http://schemas.microsoft.com/office/drawing/2014/main" id="{9BB0217C-8865-9649-BAA7-160CD260405D}"/>
              </a:ext>
            </a:extLst>
          </p:cNvPr>
          <p:cNvSpPr>
            <a:spLocks noGrp="1"/>
          </p:cNvSpPr>
          <p:nvPr>
            <p:ph type="sldNum" sz="quarter" idx="12"/>
          </p:nvPr>
        </p:nvSpPr>
        <p:spPr/>
        <p:txBody>
          <a:bodyPr/>
          <a:lstStyle>
            <a:lvl1pPr>
              <a:defRPr/>
            </a:lvl1pPr>
          </a:lstStyle>
          <a:p>
            <a:pPr eaLnBrk="1" hangingPunct="1"/>
            <a:fld id="{08590468-0934-D941-A8A9-D494D3A29D84}"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756700682"/>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3C15857-83CF-DF44-9888-4539159F288E}"/>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3" name="页脚占位符 2">
            <a:extLst>
              <a:ext uri="{FF2B5EF4-FFF2-40B4-BE49-F238E27FC236}">
                <a16:creationId xmlns:a16="http://schemas.microsoft.com/office/drawing/2014/main" id="{F432A0BB-1BF5-B448-9824-669387D4D423}"/>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4" name="灯片编号占位符 3">
            <a:extLst>
              <a:ext uri="{FF2B5EF4-FFF2-40B4-BE49-F238E27FC236}">
                <a16:creationId xmlns:a16="http://schemas.microsoft.com/office/drawing/2014/main" id="{907F2133-4F31-9F4C-AD69-DAB1DF50C946}"/>
              </a:ext>
            </a:extLst>
          </p:cNvPr>
          <p:cNvSpPr>
            <a:spLocks noGrp="1"/>
          </p:cNvSpPr>
          <p:nvPr>
            <p:ph type="sldNum" sz="quarter" idx="12"/>
          </p:nvPr>
        </p:nvSpPr>
        <p:spPr/>
        <p:txBody>
          <a:bodyPr/>
          <a:lstStyle>
            <a:lvl1pPr>
              <a:defRPr/>
            </a:lvl1pPr>
          </a:lstStyle>
          <a:p>
            <a:pPr eaLnBrk="1" hangingPunct="1"/>
            <a:fld id="{56EC7DD5-0DA6-864E-BC2E-83E118C8249F}"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57760240"/>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2E1D3-2674-424F-8182-4569104ECB51}"/>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924DF63-60FB-8B48-9955-C6AAE679B2AC}"/>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5DD3D475-D406-A44A-9A83-583E1BD2B9A0}"/>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C015AC2-E265-3644-9DD1-E944C43477BD}"/>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6" name="页脚占位符 5">
            <a:extLst>
              <a:ext uri="{FF2B5EF4-FFF2-40B4-BE49-F238E27FC236}">
                <a16:creationId xmlns:a16="http://schemas.microsoft.com/office/drawing/2014/main" id="{1E572A6E-4A13-724C-ACB7-BB670AC346C0}"/>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7" name="灯片编号占位符 6">
            <a:extLst>
              <a:ext uri="{FF2B5EF4-FFF2-40B4-BE49-F238E27FC236}">
                <a16:creationId xmlns:a16="http://schemas.microsoft.com/office/drawing/2014/main" id="{BFEDB518-85FA-324F-A963-10B07500CA8C}"/>
              </a:ext>
            </a:extLst>
          </p:cNvPr>
          <p:cNvSpPr>
            <a:spLocks noGrp="1"/>
          </p:cNvSpPr>
          <p:nvPr>
            <p:ph type="sldNum" sz="quarter" idx="12"/>
          </p:nvPr>
        </p:nvSpPr>
        <p:spPr/>
        <p:txBody>
          <a:bodyPr/>
          <a:lstStyle>
            <a:lvl1pPr>
              <a:defRPr/>
            </a:lvl1pPr>
          </a:lstStyle>
          <a:p>
            <a:pPr eaLnBrk="1" hangingPunct="1"/>
            <a:fld id="{70F47B28-190B-5241-ACDE-B5DBFBD12925}"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3835658272"/>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zh-CN" altLang="en-US" dirty="0"/>
              <a:t>单击此处编辑母版标题样式</a:t>
            </a:r>
            <a:endParaRPr lang="en-US" dirty="0"/>
          </a:p>
        </p:txBody>
      </p:sp>
      <p:sp>
        <p:nvSpPr>
          <p:cNvPr id="3" name="Content Placeholder 2"/>
          <p:cNvSpPr>
            <a:spLocks noGrp="1"/>
          </p:cNvSpPr>
          <p:nvPr>
            <p:ph idx="1"/>
          </p:nvPr>
        </p:nvSpPr>
        <p:spPr/>
        <p:txBody>
          <a:bodyPr/>
          <a:lstStyle>
            <a:lvl1pPr marL="0" indent="228600">
              <a:lnSpc>
                <a:spcPct val="130000"/>
              </a:lnSpc>
              <a:spcBef>
                <a:spcPts val="0"/>
              </a:spcBef>
              <a:spcAft>
                <a:spcPts val="600"/>
              </a:spcAft>
              <a:defRPr sz="2400">
                <a:solidFill>
                  <a:schemeClr val="tx1"/>
                </a:solidFill>
              </a:defRPr>
            </a:lvl1pPr>
            <a:lvl2pPr>
              <a:defRPr>
                <a:solidFill>
                  <a:schemeClr val="tx1"/>
                </a:solidFill>
              </a:defRPr>
            </a:lvl2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CBE757D4-82C7-41E1-B85A-9204DDB48FF8}" type="slidenum">
              <a:rPr lang="en-US" altLang="zh-CN" smtClean="0"/>
              <a:pPr/>
              <a:t>‹#›</a:t>
            </a:fld>
            <a:endParaRPr lang="en-US" altLang="zh-CN"/>
          </a:p>
        </p:txBody>
      </p:sp>
    </p:spTree>
    <p:extLst>
      <p:ext uri="{BB962C8B-B14F-4D97-AF65-F5344CB8AC3E}">
        <p14:creationId xmlns:p14="http://schemas.microsoft.com/office/powerpoint/2010/main" val="3379070784"/>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49D7E6-BA9A-7040-A789-1E0FF40B7E97}"/>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30D2BD25-75A1-584D-8B7B-E555F3448502}"/>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2A94F54-B23A-A74F-9A22-2A9AF6FF3847}"/>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72D9498-5D71-3145-8118-B02DD93702D7}"/>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6" name="页脚占位符 5">
            <a:extLst>
              <a:ext uri="{FF2B5EF4-FFF2-40B4-BE49-F238E27FC236}">
                <a16:creationId xmlns:a16="http://schemas.microsoft.com/office/drawing/2014/main" id="{A92DE0C3-8BF3-5C4A-B15A-442E92670307}"/>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7" name="灯片编号占位符 6">
            <a:extLst>
              <a:ext uri="{FF2B5EF4-FFF2-40B4-BE49-F238E27FC236}">
                <a16:creationId xmlns:a16="http://schemas.microsoft.com/office/drawing/2014/main" id="{A05D9EE9-63E3-7347-8F9F-102A14AD0A8F}"/>
              </a:ext>
            </a:extLst>
          </p:cNvPr>
          <p:cNvSpPr>
            <a:spLocks noGrp="1"/>
          </p:cNvSpPr>
          <p:nvPr>
            <p:ph type="sldNum" sz="quarter" idx="12"/>
          </p:nvPr>
        </p:nvSpPr>
        <p:spPr/>
        <p:txBody>
          <a:bodyPr/>
          <a:lstStyle>
            <a:lvl1pPr>
              <a:defRPr/>
            </a:lvl1pPr>
          </a:lstStyle>
          <a:p>
            <a:pPr eaLnBrk="1" hangingPunct="1"/>
            <a:fld id="{E4D46076-F088-F241-934D-87372FE7A609}"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3159205689"/>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131A48-0862-C344-A91F-B78597DE4F0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1A13BC9-25FC-264E-BE6F-14B8D6DB0446}"/>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753B289-3509-1F41-99EB-2D7A6FB9080D}"/>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0A76F5E2-614E-0446-AA02-DDEEEDA43F67}"/>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09B826BB-3ECB-9E4B-BDCB-D89D9498E147}"/>
              </a:ext>
            </a:extLst>
          </p:cNvPr>
          <p:cNvSpPr>
            <a:spLocks noGrp="1"/>
          </p:cNvSpPr>
          <p:nvPr>
            <p:ph type="sldNum" sz="quarter" idx="12"/>
          </p:nvPr>
        </p:nvSpPr>
        <p:spPr/>
        <p:txBody>
          <a:bodyPr/>
          <a:lstStyle>
            <a:lvl1pPr>
              <a:defRPr/>
            </a:lvl1pPr>
          </a:lstStyle>
          <a:p>
            <a:pPr eaLnBrk="1" hangingPunct="1"/>
            <a:fld id="{ECD4B9B6-857E-104E-B6D7-BB9D0EC18114}"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4219428865"/>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12640B8-CA6C-BB4A-9FF8-1595772023E6}"/>
              </a:ext>
            </a:extLst>
          </p:cNvPr>
          <p:cNvSpPr>
            <a:spLocks noGrp="1"/>
          </p:cNvSpPr>
          <p:nvPr>
            <p:ph type="title" orient="vert"/>
          </p:nvPr>
        </p:nvSpPr>
        <p:spPr>
          <a:xfrm>
            <a:off x="8686800" y="609600"/>
            <a:ext cx="2590800" cy="5486400"/>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565AB76-1737-1445-A96E-07BB470694E3}"/>
              </a:ext>
            </a:extLst>
          </p:cNvPr>
          <p:cNvSpPr>
            <a:spLocks noGrp="1"/>
          </p:cNvSpPr>
          <p:nvPr>
            <p:ph type="body" orient="vert" idx="1"/>
          </p:nvPr>
        </p:nvSpPr>
        <p:spPr>
          <a:xfrm>
            <a:off x="914400" y="609600"/>
            <a:ext cx="7569200" cy="548640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B68806E-55DD-CB43-B3D4-39D4E0BB2187}"/>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EE6AE707-910F-3345-95C7-71DCE0C77EEA}"/>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4DD24053-2916-374C-BBB7-4AFC8FF3E7D4}"/>
              </a:ext>
            </a:extLst>
          </p:cNvPr>
          <p:cNvSpPr>
            <a:spLocks noGrp="1"/>
          </p:cNvSpPr>
          <p:nvPr>
            <p:ph type="sldNum" sz="quarter" idx="12"/>
          </p:nvPr>
        </p:nvSpPr>
        <p:spPr/>
        <p:txBody>
          <a:bodyPr/>
          <a:lstStyle>
            <a:lvl1pPr>
              <a:defRPr/>
            </a:lvl1pPr>
          </a:lstStyle>
          <a:p>
            <a:pPr eaLnBrk="1" hangingPunct="1"/>
            <a:fld id="{CDE14838-A373-664F-ADAE-6CAE84EC571D}"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3636584796"/>
      </p:ext>
    </p:extLst>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C2419-EB08-0E45-9F28-4EDA002DC43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8D14E34-4F3C-ED47-832E-7FEA602C0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17320F4-10A9-0B4E-BDC1-BCA58C6C0C05}"/>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CEDC5EF6-72D5-FD4D-B22C-E74B6ABFCF52}"/>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E0BF471D-7941-ED4E-8223-B80BD5C08AEB}"/>
              </a:ext>
            </a:extLst>
          </p:cNvPr>
          <p:cNvSpPr>
            <a:spLocks noGrp="1"/>
          </p:cNvSpPr>
          <p:nvPr>
            <p:ph type="sldNum" sz="quarter" idx="12"/>
          </p:nvPr>
        </p:nvSpPr>
        <p:spPr/>
        <p:txBody>
          <a:bodyPr/>
          <a:lstStyle>
            <a:lvl1pPr>
              <a:defRPr/>
            </a:lvl1pPr>
          </a:lstStyle>
          <a:p>
            <a:pPr eaLnBrk="1" hangingPunct="1"/>
            <a:fld id="{F5E76397-CF26-DB42-86CD-554B0F2FE1F2}"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86183080"/>
      </p:ext>
    </p:extLst>
  </p:cSld>
  <p:clrMapOvr>
    <a:masterClrMapping/>
  </p:clrMapOvr>
  <p:transition>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AD3845-8350-054F-AA43-2A5B61D808E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31ADE70-2BE1-3641-80A7-E2CE7E58D67F}"/>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5CB20AE-5453-0347-89E2-6F1B79A73F34}"/>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9FC126B0-CED7-D348-852B-3CEE81554E1E}"/>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9D9511CD-E05C-B645-9DC4-24C419EEF36D}"/>
              </a:ext>
            </a:extLst>
          </p:cNvPr>
          <p:cNvSpPr>
            <a:spLocks noGrp="1"/>
          </p:cNvSpPr>
          <p:nvPr>
            <p:ph type="sldNum" sz="quarter" idx="12"/>
          </p:nvPr>
        </p:nvSpPr>
        <p:spPr/>
        <p:txBody>
          <a:bodyPr/>
          <a:lstStyle>
            <a:lvl1pPr>
              <a:defRPr/>
            </a:lvl1pPr>
          </a:lstStyle>
          <a:p>
            <a:pPr eaLnBrk="1" hangingPunct="1"/>
            <a:fld id="{5974805E-B1D2-9D49-AFC0-2B5217F1E180}"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600773339"/>
      </p:ext>
    </p:extLst>
  </p:cSld>
  <p:clrMapOvr>
    <a:masterClrMapping/>
  </p:clrMapOvr>
  <p:transition>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A05A40-F816-FB40-ADD5-37AF5EFC1A8E}"/>
              </a:ext>
            </a:extLst>
          </p:cNvPr>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B5379D3-093A-A241-B582-6012A8BCFD54}"/>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33CB9811-CBB9-E345-B42A-E9FE25EAADE7}"/>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3D34CEC7-1B95-FF4B-848F-A56720EEB867}"/>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C518E83C-3B11-9243-8E92-E36576594434}"/>
              </a:ext>
            </a:extLst>
          </p:cNvPr>
          <p:cNvSpPr>
            <a:spLocks noGrp="1"/>
          </p:cNvSpPr>
          <p:nvPr>
            <p:ph type="sldNum" sz="quarter" idx="12"/>
          </p:nvPr>
        </p:nvSpPr>
        <p:spPr/>
        <p:txBody>
          <a:bodyPr/>
          <a:lstStyle>
            <a:lvl1pPr>
              <a:defRPr/>
            </a:lvl1pPr>
          </a:lstStyle>
          <a:p>
            <a:pPr eaLnBrk="1" hangingPunct="1"/>
            <a:fld id="{905B4A72-6EC4-AB42-AF06-F025AB669FDD}"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3298193421"/>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7189A1-DF9F-394E-9843-438F072249B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C813F27-A43F-2E47-BCE1-878E6D190B88}"/>
              </a:ext>
            </a:extLst>
          </p:cNvPr>
          <p:cNvSpPr>
            <a:spLocks noGrp="1"/>
          </p:cNvSpPr>
          <p:nvPr>
            <p:ph sz="half" idx="1"/>
          </p:nvPr>
        </p:nvSpPr>
        <p:spPr>
          <a:xfrm>
            <a:off x="9144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9AD55CE-E242-FB45-8031-6B780446DF40}"/>
              </a:ext>
            </a:extLst>
          </p:cNvPr>
          <p:cNvSpPr>
            <a:spLocks noGrp="1"/>
          </p:cNvSpPr>
          <p:nvPr>
            <p:ph sz="half" idx="2"/>
          </p:nvPr>
        </p:nvSpPr>
        <p:spPr>
          <a:xfrm>
            <a:off x="61976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7D3E28E-7D6A-3941-A492-ACC959DD246D}"/>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6" name="页脚占位符 5">
            <a:extLst>
              <a:ext uri="{FF2B5EF4-FFF2-40B4-BE49-F238E27FC236}">
                <a16:creationId xmlns:a16="http://schemas.microsoft.com/office/drawing/2014/main" id="{6C96370D-FEF1-BC49-9237-AD7BD59C7164}"/>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7" name="灯片编号占位符 6">
            <a:extLst>
              <a:ext uri="{FF2B5EF4-FFF2-40B4-BE49-F238E27FC236}">
                <a16:creationId xmlns:a16="http://schemas.microsoft.com/office/drawing/2014/main" id="{A16C3BBE-373B-5144-9646-C1C96AF4A1A5}"/>
              </a:ext>
            </a:extLst>
          </p:cNvPr>
          <p:cNvSpPr>
            <a:spLocks noGrp="1"/>
          </p:cNvSpPr>
          <p:nvPr>
            <p:ph type="sldNum" sz="quarter" idx="12"/>
          </p:nvPr>
        </p:nvSpPr>
        <p:spPr/>
        <p:txBody>
          <a:bodyPr/>
          <a:lstStyle>
            <a:lvl1pPr>
              <a:defRPr/>
            </a:lvl1pPr>
          </a:lstStyle>
          <a:p>
            <a:pPr eaLnBrk="1" hangingPunct="1"/>
            <a:fld id="{E132CB38-51DF-2544-BE37-76D50F0DA576}"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836068536"/>
      </p:ext>
    </p:extLst>
  </p:cSld>
  <p:clrMapOvr>
    <a:masterClrMapping/>
  </p:clrMapOvr>
  <p:transition>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F9AA11-FA54-FC49-BF99-9AF61FB1C91C}"/>
              </a:ext>
            </a:extLst>
          </p:cNvPr>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D6643CB-C353-534C-A1F0-AFF4DDB6129F}"/>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5705CC7-8750-7945-A1B9-0C20CFB0785A}"/>
              </a:ext>
            </a:extLst>
          </p:cNvPr>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94A0AD2-5A43-6047-AC80-95ABF55F2BA1}"/>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AD5F30D-621E-334B-8D7C-A1965187788E}"/>
              </a:ext>
            </a:extLst>
          </p:cNvPr>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A5E421E-C3EB-8141-960B-940249F07AA3}"/>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8" name="页脚占位符 7">
            <a:extLst>
              <a:ext uri="{FF2B5EF4-FFF2-40B4-BE49-F238E27FC236}">
                <a16:creationId xmlns:a16="http://schemas.microsoft.com/office/drawing/2014/main" id="{F3C5E8F5-7C5D-014C-BC7A-E53688F0A989}"/>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9" name="灯片编号占位符 8">
            <a:extLst>
              <a:ext uri="{FF2B5EF4-FFF2-40B4-BE49-F238E27FC236}">
                <a16:creationId xmlns:a16="http://schemas.microsoft.com/office/drawing/2014/main" id="{016BF580-4E9D-A64F-B82A-BBF96F4EF950}"/>
              </a:ext>
            </a:extLst>
          </p:cNvPr>
          <p:cNvSpPr>
            <a:spLocks noGrp="1"/>
          </p:cNvSpPr>
          <p:nvPr>
            <p:ph type="sldNum" sz="quarter" idx="12"/>
          </p:nvPr>
        </p:nvSpPr>
        <p:spPr/>
        <p:txBody>
          <a:bodyPr/>
          <a:lstStyle>
            <a:lvl1pPr>
              <a:defRPr/>
            </a:lvl1pPr>
          </a:lstStyle>
          <a:p>
            <a:pPr eaLnBrk="1" hangingPunct="1"/>
            <a:fld id="{437FC790-5734-1F49-A33F-DCD9AA408BDC}"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4349304"/>
      </p:ext>
    </p:extLst>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0E21ED-FA6D-DF4C-A1FC-58031FEFD30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9FEA3AD-091D-0F4B-A311-AC90AFC903AE}"/>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4" name="页脚占位符 3">
            <a:extLst>
              <a:ext uri="{FF2B5EF4-FFF2-40B4-BE49-F238E27FC236}">
                <a16:creationId xmlns:a16="http://schemas.microsoft.com/office/drawing/2014/main" id="{66AFD2B9-2228-E940-BB15-7D6B8D40CAF0}"/>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5" name="灯片编号占位符 4">
            <a:extLst>
              <a:ext uri="{FF2B5EF4-FFF2-40B4-BE49-F238E27FC236}">
                <a16:creationId xmlns:a16="http://schemas.microsoft.com/office/drawing/2014/main" id="{31A3E775-1C64-F64C-AADC-184583C087C1}"/>
              </a:ext>
            </a:extLst>
          </p:cNvPr>
          <p:cNvSpPr>
            <a:spLocks noGrp="1"/>
          </p:cNvSpPr>
          <p:nvPr>
            <p:ph type="sldNum" sz="quarter" idx="12"/>
          </p:nvPr>
        </p:nvSpPr>
        <p:spPr/>
        <p:txBody>
          <a:bodyPr/>
          <a:lstStyle>
            <a:lvl1pPr>
              <a:defRPr/>
            </a:lvl1pPr>
          </a:lstStyle>
          <a:p>
            <a:pPr eaLnBrk="1" hangingPunct="1"/>
            <a:fld id="{5C36EDF1-0115-9E4E-97D4-AB00C1EC998C}"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731253801"/>
      </p:ext>
    </p:extLst>
  </p:cSld>
  <p:clrMapOvr>
    <a:masterClrMapping/>
  </p:clrMapOvr>
  <p:transition>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333FD2C-0BBB-8A44-AE05-B9A5AFB638AE}"/>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3" name="页脚占位符 2">
            <a:extLst>
              <a:ext uri="{FF2B5EF4-FFF2-40B4-BE49-F238E27FC236}">
                <a16:creationId xmlns:a16="http://schemas.microsoft.com/office/drawing/2014/main" id="{1AE97A5A-613C-0E41-94ED-31E053721D3D}"/>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4" name="灯片编号占位符 3">
            <a:extLst>
              <a:ext uri="{FF2B5EF4-FFF2-40B4-BE49-F238E27FC236}">
                <a16:creationId xmlns:a16="http://schemas.microsoft.com/office/drawing/2014/main" id="{C3F16DAC-AAF1-604A-BA9F-A547A4B5179F}"/>
              </a:ext>
            </a:extLst>
          </p:cNvPr>
          <p:cNvSpPr>
            <a:spLocks noGrp="1"/>
          </p:cNvSpPr>
          <p:nvPr>
            <p:ph type="sldNum" sz="quarter" idx="12"/>
          </p:nvPr>
        </p:nvSpPr>
        <p:spPr/>
        <p:txBody>
          <a:bodyPr/>
          <a:lstStyle>
            <a:lvl1pPr>
              <a:defRPr/>
            </a:lvl1pPr>
          </a:lstStyle>
          <a:p>
            <a:pPr eaLnBrk="1" hangingPunct="1"/>
            <a:fld id="{AE47556E-1AE3-FD40-871D-F1D4AEF4F234}"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537018261"/>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endParaRPr lang="en-US" altLang="zh-CN"/>
          </a:p>
        </p:txBody>
      </p:sp>
      <p:sp>
        <p:nvSpPr>
          <p:cNvPr id="5" name="Footer Placeholder 4"/>
          <p:cNvSpPr>
            <a:spLocks noGrp="1"/>
          </p:cNvSpPr>
          <p:nvPr>
            <p:ph type="ftr" sz="quarter" idx="11"/>
          </p:nvPr>
        </p:nvSpPr>
        <p:spPr/>
        <p:txBody>
          <a:bodyPr/>
          <a:lstStyle/>
          <a:p>
            <a:endParaRPr lang="en-US" altLang="zh-CN"/>
          </a:p>
        </p:txBody>
      </p:sp>
      <p:sp>
        <p:nvSpPr>
          <p:cNvPr id="6" name="Slide Number Placeholder 5"/>
          <p:cNvSpPr>
            <a:spLocks noGrp="1"/>
          </p:cNvSpPr>
          <p:nvPr>
            <p:ph type="sldNum" sz="quarter" idx="12"/>
          </p:nvPr>
        </p:nvSpPr>
        <p:spPr/>
        <p:txBody>
          <a:bodyPr/>
          <a:lstStyle/>
          <a:p>
            <a:fld id="{21D0AC38-FC56-4172-8A85-76CDEFC600B4}" type="slidenum">
              <a:rPr lang="en-US" altLang="zh-CN" smtClean="0"/>
              <a:pPr/>
              <a:t>‹#›</a:t>
            </a:fld>
            <a:endParaRPr lang="en-US" altLang="zh-CN"/>
          </a:p>
        </p:txBody>
      </p:sp>
    </p:spTree>
    <p:extLst>
      <p:ext uri="{BB962C8B-B14F-4D97-AF65-F5344CB8AC3E}">
        <p14:creationId xmlns:p14="http://schemas.microsoft.com/office/powerpoint/2010/main" val="1661567175"/>
      </p:ext>
    </p:extLst>
  </p:cSld>
  <p:clrMapOvr>
    <a:masterClrMapping/>
  </p:clrMapOvr>
  <p:transition>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E594D0-2CEE-EE4B-BD51-9210EA932DF8}"/>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0E83D9A2-E972-DE41-9450-733623999257}"/>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BFD61C8-E9FC-9142-9DFC-7361C15174F4}"/>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5B0525-0559-D74C-AA72-43559CA3DBD4}"/>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6" name="页脚占位符 5">
            <a:extLst>
              <a:ext uri="{FF2B5EF4-FFF2-40B4-BE49-F238E27FC236}">
                <a16:creationId xmlns:a16="http://schemas.microsoft.com/office/drawing/2014/main" id="{07A9F9ED-09BF-7741-91F0-3D3A98F492DE}"/>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7" name="灯片编号占位符 6">
            <a:extLst>
              <a:ext uri="{FF2B5EF4-FFF2-40B4-BE49-F238E27FC236}">
                <a16:creationId xmlns:a16="http://schemas.microsoft.com/office/drawing/2014/main" id="{131DF32F-6603-7249-9DCC-81FFA4B57AD0}"/>
              </a:ext>
            </a:extLst>
          </p:cNvPr>
          <p:cNvSpPr>
            <a:spLocks noGrp="1"/>
          </p:cNvSpPr>
          <p:nvPr>
            <p:ph type="sldNum" sz="quarter" idx="12"/>
          </p:nvPr>
        </p:nvSpPr>
        <p:spPr/>
        <p:txBody>
          <a:bodyPr/>
          <a:lstStyle>
            <a:lvl1pPr>
              <a:defRPr/>
            </a:lvl1pPr>
          </a:lstStyle>
          <a:p>
            <a:pPr eaLnBrk="1" hangingPunct="1"/>
            <a:fld id="{2C722FB5-4391-404D-9AAB-6179E2C9F3BE}"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230978968"/>
      </p:ext>
    </p:extLst>
  </p:cSld>
  <p:clrMapOvr>
    <a:masterClrMapping/>
  </p:clrMapOvr>
  <p:transition>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E44CAC-610F-A445-A4F7-A3E598483613}"/>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312F30B-F25C-3549-9E18-F55ADD3766AE}"/>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91A8547-126F-2640-B95C-534C13F52A5D}"/>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222C00C-1DEA-9E47-8C61-3AED0583E9D3}"/>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6" name="页脚占位符 5">
            <a:extLst>
              <a:ext uri="{FF2B5EF4-FFF2-40B4-BE49-F238E27FC236}">
                <a16:creationId xmlns:a16="http://schemas.microsoft.com/office/drawing/2014/main" id="{689872D7-92FD-C54F-A2BC-C26A6619DF81}"/>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7" name="灯片编号占位符 6">
            <a:extLst>
              <a:ext uri="{FF2B5EF4-FFF2-40B4-BE49-F238E27FC236}">
                <a16:creationId xmlns:a16="http://schemas.microsoft.com/office/drawing/2014/main" id="{52AB654E-8F30-134A-B2DC-906F4E3C9516}"/>
              </a:ext>
            </a:extLst>
          </p:cNvPr>
          <p:cNvSpPr>
            <a:spLocks noGrp="1"/>
          </p:cNvSpPr>
          <p:nvPr>
            <p:ph type="sldNum" sz="quarter" idx="12"/>
          </p:nvPr>
        </p:nvSpPr>
        <p:spPr/>
        <p:txBody>
          <a:bodyPr/>
          <a:lstStyle>
            <a:lvl1pPr>
              <a:defRPr/>
            </a:lvl1pPr>
          </a:lstStyle>
          <a:p>
            <a:pPr eaLnBrk="1" hangingPunct="1"/>
            <a:fld id="{195E7937-B63C-A74B-8182-66DEAAABBAB0}"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1907581461"/>
      </p:ext>
    </p:extLst>
  </p:cSld>
  <p:clrMapOvr>
    <a:masterClrMapping/>
  </p:clrMapOvr>
  <p:transition>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1E77E5-7F65-294E-A036-59DAFD130C9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32BAC7B-0488-D442-B931-05E5F1A6F72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C86AC10-B166-3244-93E6-AE79D9BB0B2A}"/>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F1249D9E-464F-9641-B488-B240FAFFFC96}"/>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3EC97D0F-5803-324B-9267-5ABF96A852D9}"/>
              </a:ext>
            </a:extLst>
          </p:cNvPr>
          <p:cNvSpPr>
            <a:spLocks noGrp="1"/>
          </p:cNvSpPr>
          <p:nvPr>
            <p:ph type="sldNum" sz="quarter" idx="12"/>
          </p:nvPr>
        </p:nvSpPr>
        <p:spPr/>
        <p:txBody>
          <a:bodyPr/>
          <a:lstStyle>
            <a:lvl1pPr>
              <a:defRPr/>
            </a:lvl1pPr>
          </a:lstStyle>
          <a:p>
            <a:pPr eaLnBrk="1" hangingPunct="1"/>
            <a:fld id="{3D262B36-1F03-A84C-8183-A917156F2D83}"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873527717"/>
      </p:ext>
    </p:extLst>
  </p:cSld>
  <p:clrMapOvr>
    <a:masterClrMapping/>
  </p:clrMapOvr>
  <p:transition>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18F6E3C-D6F9-1246-B2F2-F5E7D960DB34}"/>
              </a:ext>
            </a:extLst>
          </p:cNvPr>
          <p:cNvSpPr>
            <a:spLocks noGrp="1"/>
          </p:cNvSpPr>
          <p:nvPr>
            <p:ph type="title" orient="vert"/>
          </p:nvPr>
        </p:nvSpPr>
        <p:spPr>
          <a:xfrm>
            <a:off x="8686800" y="609600"/>
            <a:ext cx="2590800" cy="5486400"/>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9DFE876-ECCE-5342-BED0-0E9FACD17846}"/>
              </a:ext>
            </a:extLst>
          </p:cNvPr>
          <p:cNvSpPr>
            <a:spLocks noGrp="1"/>
          </p:cNvSpPr>
          <p:nvPr>
            <p:ph type="body" orient="vert" idx="1"/>
          </p:nvPr>
        </p:nvSpPr>
        <p:spPr>
          <a:xfrm>
            <a:off x="914400" y="609600"/>
            <a:ext cx="7569200" cy="548640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9C9D2D9-D55D-B44F-AA18-23DF080C4D2C}"/>
              </a:ext>
            </a:extLst>
          </p:cNvPr>
          <p:cNvSpPr>
            <a:spLocks noGrp="1"/>
          </p:cNvSpPr>
          <p:nvPr>
            <p:ph type="dt" sz="half" idx="10"/>
          </p:nvPr>
        </p:nvSpPr>
        <p:spPr/>
        <p:txBody>
          <a:bodyPr/>
          <a:lstStyle>
            <a:lvl1pPr>
              <a:defRPr/>
            </a:lvl1pPr>
          </a:lstStyle>
          <a:p>
            <a:pPr eaLnBrk="1" hangingPunct="1"/>
            <a:endParaRPr lang="en-US" altLang="zh-CN">
              <a:solidFill>
                <a:srgbClr val="FFFFFF"/>
              </a:solidFill>
            </a:endParaRPr>
          </a:p>
        </p:txBody>
      </p:sp>
      <p:sp>
        <p:nvSpPr>
          <p:cNvPr id="5" name="页脚占位符 4">
            <a:extLst>
              <a:ext uri="{FF2B5EF4-FFF2-40B4-BE49-F238E27FC236}">
                <a16:creationId xmlns:a16="http://schemas.microsoft.com/office/drawing/2014/main" id="{44BD4806-1497-D448-B650-6AD71655A0CF}"/>
              </a:ext>
            </a:extLst>
          </p:cNvPr>
          <p:cNvSpPr>
            <a:spLocks noGrp="1"/>
          </p:cNvSpPr>
          <p:nvPr>
            <p:ph type="ftr" sz="quarter" idx="11"/>
          </p:nvPr>
        </p:nvSpPr>
        <p:spPr/>
        <p:txBody>
          <a:bodyPr/>
          <a:lstStyle>
            <a:lvl1pPr>
              <a:defRPr/>
            </a:lvl1pPr>
          </a:lstStyle>
          <a:p>
            <a:pPr eaLnBrk="1" hangingPunct="1"/>
            <a:endParaRPr lang="en-US" altLang="zh-CN">
              <a:solidFill>
                <a:srgbClr val="FFFFFF"/>
              </a:solidFill>
            </a:endParaRPr>
          </a:p>
        </p:txBody>
      </p:sp>
      <p:sp>
        <p:nvSpPr>
          <p:cNvPr id="6" name="灯片编号占位符 5">
            <a:extLst>
              <a:ext uri="{FF2B5EF4-FFF2-40B4-BE49-F238E27FC236}">
                <a16:creationId xmlns:a16="http://schemas.microsoft.com/office/drawing/2014/main" id="{6E519FCA-AF81-AD4D-82AC-A8BC57DADDA6}"/>
              </a:ext>
            </a:extLst>
          </p:cNvPr>
          <p:cNvSpPr>
            <a:spLocks noGrp="1"/>
          </p:cNvSpPr>
          <p:nvPr>
            <p:ph type="sldNum" sz="quarter" idx="12"/>
          </p:nvPr>
        </p:nvSpPr>
        <p:spPr/>
        <p:txBody>
          <a:bodyPr/>
          <a:lstStyle>
            <a:lvl1pPr>
              <a:defRPr/>
            </a:lvl1pPr>
          </a:lstStyle>
          <a:p>
            <a:pPr eaLnBrk="1" hangingPunct="1"/>
            <a:fld id="{BBF5AE3C-6771-B44E-B652-687B5213546D}" type="slidenum">
              <a:rPr lang="en-US" altLang="zh-CN" smtClean="0">
                <a:solidFill>
                  <a:srgbClr val="FFFFFF"/>
                </a:solidFill>
              </a:rPr>
              <a:pPr eaLnBrk="1" hangingPunct="1"/>
              <a:t>‹#›</a:t>
            </a:fld>
            <a:endParaRPr lang="en-US" altLang="zh-CN">
              <a:solidFill>
                <a:srgbClr val="FFFFFF"/>
              </a:solidFill>
            </a:endParaRPr>
          </a:p>
        </p:txBody>
      </p:sp>
    </p:spTree>
    <p:extLst>
      <p:ext uri="{BB962C8B-B14F-4D97-AF65-F5344CB8AC3E}">
        <p14:creationId xmlns:p14="http://schemas.microsoft.com/office/powerpoint/2010/main" val="2822377916"/>
      </p:ext>
    </p:extLst>
  </p:cSld>
  <p:clrMapOvr>
    <a:masterClrMapping/>
  </p:clrMapOvr>
  <p:transition>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2185FD-D522-6F40-9343-7E5F2C3EF7BA}"/>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A09FC84-102E-A848-8A66-267B56CB26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32733EE8-8C37-1743-B313-9775FA5C9550}"/>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a:extLst>
              <a:ext uri="{FF2B5EF4-FFF2-40B4-BE49-F238E27FC236}">
                <a16:creationId xmlns:a16="http://schemas.microsoft.com/office/drawing/2014/main" id="{2CB5A4D6-C43C-4943-A5F6-01845B2E0A13}"/>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a:extLst>
              <a:ext uri="{FF2B5EF4-FFF2-40B4-BE49-F238E27FC236}">
                <a16:creationId xmlns:a16="http://schemas.microsoft.com/office/drawing/2014/main" id="{BA4D65CB-FC6B-DA4A-A0EE-5E1D538F7CD5}"/>
              </a:ext>
            </a:extLst>
          </p:cNvPr>
          <p:cNvSpPr>
            <a:spLocks noGrp="1"/>
          </p:cNvSpPr>
          <p:nvPr>
            <p:ph type="sldNum" sz="quarter" idx="12"/>
          </p:nvPr>
        </p:nvSpPr>
        <p:spPr/>
        <p:txBody>
          <a:bodyPr/>
          <a:lstStyle>
            <a:lvl1pPr>
              <a:defRPr/>
            </a:lvl1pPr>
          </a:lstStyle>
          <a:p>
            <a:fld id="{E74794F8-4C29-5548-9A88-2C2F0A4781F6}"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3421761399"/>
      </p:ext>
    </p:extLst>
  </p:cSld>
  <p:clrMapOvr>
    <a:masterClrMapping/>
  </p:clrMapOvr>
  <p:transition>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3BE094-6F75-1742-8BE5-EA907BFCDCC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ED2D8F8-4683-6348-A6A9-BB0A0BBD558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C36BC9C-6047-904B-9A43-267AEA8CFF9B}"/>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a:extLst>
              <a:ext uri="{FF2B5EF4-FFF2-40B4-BE49-F238E27FC236}">
                <a16:creationId xmlns:a16="http://schemas.microsoft.com/office/drawing/2014/main" id="{8502C4D9-6F63-4547-9A3E-B3BAB72BBB9E}"/>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a:extLst>
              <a:ext uri="{FF2B5EF4-FFF2-40B4-BE49-F238E27FC236}">
                <a16:creationId xmlns:a16="http://schemas.microsoft.com/office/drawing/2014/main" id="{6CEECB4B-22B9-7F4A-A2A7-C457100D9484}"/>
              </a:ext>
            </a:extLst>
          </p:cNvPr>
          <p:cNvSpPr>
            <a:spLocks noGrp="1"/>
          </p:cNvSpPr>
          <p:nvPr>
            <p:ph type="sldNum" sz="quarter" idx="12"/>
          </p:nvPr>
        </p:nvSpPr>
        <p:spPr/>
        <p:txBody>
          <a:bodyPr/>
          <a:lstStyle>
            <a:lvl1pPr>
              <a:defRPr/>
            </a:lvl1pPr>
          </a:lstStyle>
          <a:p>
            <a:fld id="{9EBA6FE8-5404-7546-973E-190F0BC4AB4B}"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3699069867"/>
      </p:ext>
    </p:extLst>
  </p:cSld>
  <p:clrMapOvr>
    <a:masterClrMapping/>
  </p:clrMapOvr>
  <p:transition>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F6D95D-AD79-E14D-81B2-366E80B719D0}"/>
              </a:ext>
            </a:extLst>
          </p:cNvPr>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5EBDA5D-1412-2246-A761-D1374FC6FC39}"/>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38E0F8F-2A4B-334F-AD50-C2CA4E1C6C08}"/>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a:extLst>
              <a:ext uri="{FF2B5EF4-FFF2-40B4-BE49-F238E27FC236}">
                <a16:creationId xmlns:a16="http://schemas.microsoft.com/office/drawing/2014/main" id="{3C650A18-8071-C24C-9355-BAD9590FF4DF}"/>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a:extLst>
              <a:ext uri="{FF2B5EF4-FFF2-40B4-BE49-F238E27FC236}">
                <a16:creationId xmlns:a16="http://schemas.microsoft.com/office/drawing/2014/main" id="{2340F30E-652B-994B-A4B1-2354D5F96C13}"/>
              </a:ext>
            </a:extLst>
          </p:cNvPr>
          <p:cNvSpPr>
            <a:spLocks noGrp="1"/>
          </p:cNvSpPr>
          <p:nvPr>
            <p:ph type="sldNum" sz="quarter" idx="12"/>
          </p:nvPr>
        </p:nvSpPr>
        <p:spPr/>
        <p:txBody>
          <a:bodyPr/>
          <a:lstStyle>
            <a:lvl1pPr>
              <a:defRPr/>
            </a:lvl1pPr>
          </a:lstStyle>
          <a:p>
            <a:fld id="{D2BDE1C3-5894-8441-90FF-3F789F407FEE}"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1512362728"/>
      </p:ext>
    </p:extLst>
  </p:cSld>
  <p:clrMapOvr>
    <a:masterClrMapping/>
  </p:clrMapOvr>
  <p:transition>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2A5AE8-B3D1-F04F-90F3-C521019CEAD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80658-6EC7-9942-8C22-E5E1BCA5ABCD}"/>
              </a:ext>
            </a:extLst>
          </p:cNvPr>
          <p:cNvSpPr>
            <a:spLocks noGrp="1"/>
          </p:cNvSpPr>
          <p:nvPr>
            <p:ph sz="half" idx="1"/>
          </p:nvPr>
        </p:nvSpPr>
        <p:spPr>
          <a:xfrm>
            <a:off x="9144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D54953DB-8357-5F44-9F2C-62395BD24E0A}"/>
              </a:ext>
            </a:extLst>
          </p:cNvPr>
          <p:cNvSpPr>
            <a:spLocks noGrp="1"/>
          </p:cNvSpPr>
          <p:nvPr>
            <p:ph sz="half" idx="2"/>
          </p:nvPr>
        </p:nvSpPr>
        <p:spPr>
          <a:xfrm>
            <a:off x="61976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0EEE3D2-8547-214E-8CA4-C62F183A29E3}"/>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6" name="页脚占位符 5">
            <a:extLst>
              <a:ext uri="{FF2B5EF4-FFF2-40B4-BE49-F238E27FC236}">
                <a16:creationId xmlns:a16="http://schemas.microsoft.com/office/drawing/2014/main" id="{723EC174-3622-8348-85E2-0BB493221813}"/>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7" name="灯片编号占位符 6">
            <a:extLst>
              <a:ext uri="{FF2B5EF4-FFF2-40B4-BE49-F238E27FC236}">
                <a16:creationId xmlns:a16="http://schemas.microsoft.com/office/drawing/2014/main" id="{EFE41D46-8732-B044-AA63-63D28A7EB88C}"/>
              </a:ext>
            </a:extLst>
          </p:cNvPr>
          <p:cNvSpPr>
            <a:spLocks noGrp="1"/>
          </p:cNvSpPr>
          <p:nvPr>
            <p:ph type="sldNum" sz="quarter" idx="12"/>
          </p:nvPr>
        </p:nvSpPr>
        <p:spPr/>
        <p:txBody>
          <a:bodyPr/>
          <a:lstStyle>
            <a:lvl1pPr>
              <a:defRPr/>
            </a:lvl1pPr>
          </a:lstStyle>
          <a:p>
            <a:fld id="{50729FE6-761B-9D43-8679-2CBEABF76B21}"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2475889870"/>
      </p:ext>
    </p:extLst>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CEBED40-0C2D-FD45-AB27-0CA0EFF46335}"/>
              </a:ext>
            </a:extLst>
          </p:cNvPr>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786DFF3-7ABF-9C43-8D64-DF655040AA5E}"/>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BFB0E4DD-F63F-6241-AFB2-BFD193E8AE1A}"/>
              </a:ext>
            </a:extLst>
          </p:cNvPr>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903AF89-296E-D847-BFCA-B5AFEDFC7EBA}"/>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6313A64-71FC-384C-BE5F-2AF7EDBBB4ED}"/>
              </a:ext>
            </a:extLst>
          </p:cNvPr>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AD517E7-94B3-304E-83D5-2D54B33FC317}"/>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8" name="页脚占位符 7">
            <a:extLst>
              <a:ext uri="{FF2B5EF4-FFF2-40B4-BE49-F238E27FC236}">
                <a16:creationId xmlns:a16="http://schemas.microsoft.com/office/drawing/2014/main" id="{D5BE3B2D-B939-924D-989C-1377690CA09A}"/>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9" name="灯片编号占位符 8">
            <a:extLst>
              <a:ext uri="{FF2B5EF4-FFF2-40B4-BE49-F238E27FC236}">
                <a16:creationId xmlns:a16="http://schemas.microsoft.com/office/drawing/2014/main" id="{2CBD4212-7C69-4044-A467-178A62CABB58}"/>
              </a:ext>
            </a:extLst>
          </p:cNvPr>
          <p:cNvSpPr>
            <a:spLocks noGrp="1"/>
          </p:cNvSpPr>
          <p:nvPr>
            <p:ph type="sldNum" sz="quarter" idx="12"/>
          </p:nvPr>
        </p:nvSpPr>
        <p:spPr/>
        <p:txBody>
          <a:bodyPr/>
          <a:lstStyle>
            <a:lvl1pPr>
              <a:defRPr/>
            </a:lvl1pPr>
          </a:lstStyle>
          <a:p>
            <a:fld id="{104A2D98-A00B-0947-9B51-D1D599D84E2F}"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117686599"/>
      </p:ext>
    </p:extLst>
  </p:cSld>
  <p:clrMapOvr>
    <a:masterClrMapping/>
  </p:clrMapOvr>
  <p:transition>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F1B8E6-23E3-0B4B-8AF1-18210D4EA2C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4E5755-1682-1B47-B488-E5AAFAB48C5F}"/>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4" name="页脚占位符 3">
            <a:extLst>
              <a:ext uri="{FF2B5EF4-FFF2-40B4-BE49-F238E27FC236}">
                <a16:creationId xmlns:a16="http://schemas.microsoft.com/office/drawing/2014/main" id="{8671F7D0-BB4E-794F-986B-1C576712E200}"/>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5" name="灯片编号占位符 4">
            <a:extLst>
              <a:ext uri="{FF2B5EF4-FFF2-40B4-BE49-F238E27FC236}">
                <a16:creationId xmlns:a16="http://schemas.microsoft.com/office/drawing/2014/main" id="{4916C01D-4083-044B-8011-53AAC89E933E}"/>
              </a:ext>
            </a:extLst>
          </p:cNvPr>
          <p:cNvSpPr>
            <a:spLocks noGrp="1"/>
          </p:cNvSpPr>
          <p:nvPr>
            <p:ph type="sldNum" sz="quarter" idx="12"/>
          </p:nvPr>
        </p:nvSpPr>
        <p:spPr/>
        <p:txBody>
          <a:bodyPr/>
          <a:lstStyle>
            <a:lvl1pPr>
              <a:defRPr/>
            </a:lvl1pPr>
          </a:lstStyle>
          <a:p>
            <a:fld id="{55056D7A-1137-5E48-9513-F83C4613003E}"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4123281130"/>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A72A4653-A759-4E5F-986C-1033809627A6}" type="slidenum">
              <a:rPr lang="en-US" altLang="zh-CN" smtClean="0"/>
              <a:pPr/>
              <a:t>‹#›</a:t>
            </a:fld>
            <a:endParaRPr lang="en-US" altLang="zh-CN"/>
          </a:p>
        </p:txBody>
      </p:sp>
    </p:spTree>
    <p:extLst>
      <p:ext uri="{BB962C8B-B14F-4D97-AF65-F5344CB8AC3E}">
        <p14:creationId xmlns:p14="http://schemas.microsoft.com/office/powerpoint/2010/main" val="1350925488"/>
      </p:ext>
    </p:extLst>
  </p:cSld>
  <p:clrMapOvr>
    <a:masterClrMapping/>
  </p:clrMapOvr>
  <p:transition>
    <p:wipe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7B139AB-8E2F-2247-94F0-302630CBA6DF}"/>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3" name="页脚占位符 2">
            <a:extLst>
              <a:ext uri="{FF2B5EF4-FFF2-40B4-BE49-F238E27FC236}">
                <a16:creationId xmlns:a16="http://schemas.microsoft.com/office/drawing/2014/main" id="{1E6EE00C-E8E8-AB4D-87A3-35998E1F6938}"/>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4" name="灯片编号占位符 3">
            <a:extLst>
              <a:ext uri="{FF2B5EF4-FFF2-40B4-BE49-F238E27FC236}">
                <a16:creationId xmlns:a16="http://schemas.microsoft.com/office/drawing/2014/main" id="{589D644B-0CDE-1640-BC4C-8465D915034E}"/>
              </a:ext>
            </a:extLst>
          </p:cNvPr>
          <p:cNvSpPr>
            <a:spLocks noGrp="1"/>
          </p:cNvSpPr>
          <p:nvPr>
            <p:ph type="sldNum" sz="quarter" idx="12"/>
          </p:nvPr>
        </p:nvSpPr>
        <p:spPr/>
        <p:txBody>
          <a:bodyPr/>
          <a:lstStyle>
            <a:lvl1pPr>
              <a:defRPr/>
            </a:lvl1pPr>
          </a:lstStyle>
          <a:p>
            <a:fld id="{EA7860E0-1EF2-3E4F-9AA5-869C04CDCAF3}"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1606946554"/>
      </p:ext>
    </p:extLst>
  </p:cSld>
  <p:clrMapOvr>
    <a:masterClrMapping/>
  </p:clrMapOvr>
  <p:transition>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108568-CA3A-9E46-89E9-E161447C22E1}"/>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969FA2FE-FC8B-364C-BD70-075586B6F32A}"/>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40BAC932-E1E2-A242-823C-364213DD6986}"/>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E39313B-B523-544E-8A98-1026F4424A19}"/>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6" name="页脚占位符 5">
            <a:extLst>
              <a:ext uri="{FF2B5EF4-FFF2-40B4-BE49-F238E27FC236}">
                <a16:creationId xmlns:a16="http://schemas.microsoft.com/office/drawing/2014/main" id="{AC74E774-ABF2-D348-91E5-8DC783F000E1}"/>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7" name="灯片编号占位符 6">
            <a:extLst>
              <a:ext uri="{FF2B5EF4-FFF2-40B4-BE49-F238E27FC236}">
                <a16:creationId xmlns:a16="http://schemas.microsoft.com/office/drawing/2014/main" id="{87F7B138-37A0-5F4F-80D8-835EC3D88FFC}"/>
              </a:ext>
            </a:extLst>
          </p:cNvPr>
          <p:cNvSpPr>
            <a:spLocks noGrp="1"/>
          </p:cNvSpPr>
          <p:nvPr>
            <p:ph type="sldNum" sz="quarter" idx="12"/>
          </p:nvPr>
        </p:nvSpPr>
        <p:spPr/>
        <p:txBody>
          <a:bodyPr/>
          <a:lstStyle>
            <a:lvl1pPr>
              <a:defRPr/>
            </a:lvl1pPr>
          </a:lstStyle>
          <a:p>
            <a:fld id="{202E6326-BB90-6544-AAA7-14E3C225E45F}"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374502743"/>
      </p:ext>
    </p:extLst>
  </p:cSld>
  <p:clrMapOvr>
    <a:masterClrMapping/>
  </p:clrMapOvr>
  <p:transition>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23316C-1790-F746-8AA0-73D2DFA0017C}"/>
              </a:ext>
            </a:extLst>
          </p:cNvPr>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58724198-E484-9246-908C-D1CFD629C36C}"/>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B58DBBD8-CBA4-6D40-B0DC-03D712F33A7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DFF215-0C15-114E-8111-D015AF80EF52}"/>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6" name="页脚占位符 5">
            <a:extLst>
              <a:ext uri="{FF2B5EF4-FFF2-40B4-BE49-F238E27FC236}">
                <a16:creationId xmlns:a16="http://schemas.microsoft.com/office/drawing/2014/main" id="{4EC810E8-6A26-094E-9449-78376C9757AB}"/>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7" name="灯片编号占位符 6">
            <a:extLst>
              <a:ext uri="{FF2B5EF4-FFF2-40B4-BE49-F238E27FC236}">
                <a16:creationId xmlns:a16="http://schemas.microsoft.com/office/drawing/2014/main" id="{A4AC2474-CCC3-E848-B0D9-99DD1E4C404E}"/>
              </a:ext>
            </a:extLst>
          </p:cNvPr>
          <p:cNvSpPr>
            <a:spLocks noGrp="1"/>
          </p:cNvSpPr>
          <p:nvPr>
            <p:ph type="sldNum" sz="quarter" idx="12"/>
          </p:nvPr>
        </p:nvSpPr>
        <p:spPr/>
        <p:txBody>
          <a:bodyPr/>
          <a:lstStyle>
            <a:lvl1pPr>
              <a:defRPr/>
            </a:lvl1pPr>
          </a:lstStyle>
          <a:p>
            <a:fld id="{8575E58D-8FE9-9F48-883E-85F44BAEEE13}"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1994459177"/>
      </p:ext>
    </p:extLst>
  </p:cSld>
  <p:clrMapOvr>
    <a:masterClrMapping/>
  </p:clrMapOvr>
  <p:transition>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E0DE71-DE0E-E147-8AB0-5BAC228F3F6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C80BC0C-7E3D-974B-9740-0BAD99164D4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81FE6D9-C771-A541-B8CB-EF6FE60FAA7F}"/>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a:extLst>
              <a:ext uri="{FF2B5EF4-FFF2-40B4-BE49-F238E27FC236}">
                <a16:creationId xmlns:a16="http://schemas.microsoft.com/office/drawing/2014/main" id="{D54D2D93-90B7-ED4A-A995-4FB7BA0DBF9E}"/>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a:extLst>
              <a:ext uri="{FF2B5EF4-FFF2-40B4-BE49-F238E27FC236}">
                <a16:creationId xmlns:a16="http://schemas.microsoft.com/office/drawing/2014/main" id="{A6D5C5C2-214F-244B-847D-32F9D6B2818F}"/>
              </a:ext>
            </a:extLst>
          </p:cNvPr>
          <p:cNvSpPr>
            <a:spLocks noGrp="1"/>
          </p:cNvSpPr>
          <p:nvPr>
            <p:ph type="sldNum" sz="quarter" idx="12"/>
          </p:nvPr>
        </p:nvSpPr>
        <p:spPr/>
        <p:txBody>
          <a:bodyPr/>
          <a:lstStyle>
            <a:lvl1pPr>
              <a:defRPr/>
            </a:lvl1pPr>
          </a:lstStyle>
          <a:p>
            <a:fld id="{A4182DBE-5CF8-144D-921F-D812B6C374B9}"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3873137587"/>
      </p:ext>
    </p:extLst>
  </p:cSld>
  <p:clrMapOvr>
    <a:masterClrMapping/>
  </p:clrMapOvr>
  <p:transition>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3D87E1A-0C3C-0844-91DD-E9F2FACC1047}"/>
              </a:ext>
            </a:extLst>
          </p:cNvPr>
          <p:cNvSpPr>
            <a:spLocks noGrp="1"/>
          </p:cNvSpPr>
          <p:nvPr>
            <p:ph type="title" orient="vert"/>
          </p:nvPr>
        </p:nvSpPr>
        <p:spPr>
          <a:xfrm>
            <a:off x="8686800" y="609600"/>
            <a:ext cx="2590800" cy="5486400"/>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8D3A7CB-282B-094C-A890-CFE9A4BBF0F5}"/>
              </a:ext>
            </a:extLst>
          </p:cNvPr>
          <p:cNvSpPr>
            <a:spLocks noGrp="1"/>
          </p:cNvSpPr>
          <p:nvPr>
            <p:ph type="body" orient="vert" idx="1"/>
          </p:nvPr>
        </p:nvSpPr>
        <p:spPr>
          <a:xfrm>
            <a:off x="914400" y="609600"/>
            <a:ext cx="7569200" cy="548640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3108A12-7157-484A-B03E-86EE8B536757}"/>
              </a:ext>
            </a:extLst>
          </p:cNvPr>
          <p:cNvSpPr>
            <a:spLocks noGrp="1"/>
          </p:cNvSpPr>
          <p:nvPr>
            <p:ph type="dt" sz="half" idx="10"/>
          </p:nvPr>
        </p:nvSpPr>
        <p:spPr/>
        <p:txBody>
          <a:bodyPr/>
          <a:lstStyle>
            <a:lvl1pPr>
              <a:defRPr/>
            </a:lvl1pPr>
          </a:lstStyle>
          <a:p>
            <a:endParaRPr lang="en-US" altLang="zh-CN">
              <a:solidFill>
                <a:srgbClr val="FFFFFF"/>
              </a:solidFill>
            </a:endParaRPr>
          </a:p>
        </p:txBody>
      </p:sp>
      <p:sp>
        <p:nvSpPr>
          <p:cNvPr id="5" name="页脚占位符 4">
            <a:extLst>
              <a:ext uri="{FF2B5EF4-FFF2-40B4-BE49-F238E27FC236}">
                <a16:creationId xmlns:a16="http://schemas.microsoft.com/office/drawing/2014/main" id="{F14414C4-A648-B34F-BF88-D9027801006B}"/>
              </a:ext>
            </a:extLst>
          </p:cNvPr>
          <p:cNvSpPr>
            <a:spLocks noGrp="1"/>
          </p:cNvSpPr>
          <p:nvPr>
            <p:ph type="ftr" sz="quarter" idx="11"/>
          </p:nvPr>
        </p:nvSpPr>
        <p:spPr/>
        <p:txBody>
          <a:bodyPr/>
          <a:lstStyle>
            <a:lvl1pPr>
              <a:defRPr/>
            </a:lvl1pPr>
          </a:lstStyle>
          <a:p>
            <a:endParaRPr lang="en-US" altLang="zh-CN">
              <a:solidFill>
                <a:srgbClr val="FFFFFF"/>
              </a:solidFill>
            </a:endParaRPr>
          </a:p>
        </p:txBody>
      </p:sp>
      <p:sp>
        <p:nvSpPr>
          <p:cNvPr id="6" name="灯片编号占位符 5">
            <a:extLst>
              <a:ext uri="{FF2B5EF4-FFF2-40B4-BE49-F238E27FC236}">
                <a16:creationId xmlns:a16="http://schemas.microsoft.com/office/drawing/2014/main" id="{C0FF8995-C99A-0A44-8A12-34F4A0125950}"/>
              </a:ext>
            </a:extLst>
          </p:cNvPr>
          <p:cNvSpPr>
            <a:spLocks noGrp="1"/>
          </p:cNvSpPr>
          <p:nvPr>
            <p:ph type="sldNum" sz="quarter" idx="12"/>
          </p:nvPr>
        </p:nvSpPr>
        <p:spPr/>
        <p:txBody>
          <a:bodyPr/>
          <a:lstStyle>
            <a:lvl1pPr>
              <a:defRPr/>
            </a:lvl1pPr>
          </a:lstStyle>
          <a:p>
            <a:fld id="{B14CD859-1C03-E74E-93FB-391E2A6EB31A}" type="slidenum">
              <a:rPr lang="en-US" altLang="zh-CN" smtClean="0">
                <a:solidFill>
                  <a:srgbClr val="FFFFFF"/>
                </a:solidFill>
              </a:rPr>
              <a:pPr/>
              <a:t>‹#›</a:t>
            </a:fld>
            <a:endParaRPr lang="en-US" altLang="zh-CN">
              <a:solidFill>
                <a:srgbClr val="FFFFFF"/>
              </a:solidFill>
            </a:endParaRPr>
          </a:p>
        </p:txBody>
      </p:sp>
    </p:spTree>
    <p:extLst>
      <p:ext uri="{BB962C8B-B14F-4D97-AF65-F5344CB8AC3E}">
        <p14:creationId xmlns:p14="http://schemas.microsoft.com/office/powerpoint/2010/main" val="4012552654"/>
      </p:ext>
    </p:extLst>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Rectangle 4">
            <a:extLst>
              <a:ext uri="{FF2B5EF4-FFF2-40B4-BE49-F238E27FC236}">
                <a16:creationId xmlns:a16="http://schemas.microsoft.com/office/drawing/2014/main" id="{2A2DEBF8-6DA7-7F41-86E8-F1C468AB9AAB}"/>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a:extLst>
              <a:ext uri="{FF2B5EF4-FFF2-40B4-BE49-F238E27FC236}">
                <a16:creationId xmlns:a16="http://schemas.microsoft.com/office/drawing/2014/main" id="{88D560A4-A739-AE45-995A-862AC8E632A3}"/>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a:extLst>
              <a:ext uri="{FF2B5EF4-FFF2-40B4-BE49-F238E27FC236}">
                <a16:creationId xmlns:a16="http://schemas.microsoft.com/office/drawing/2014/main" id="{F2911CA4-573C-7743-A13F-598F8B3E4FC5}"/>
              </a:ext>
            </a:extLst>
          </p:cNvPr>
          <p:cNvSpPr>
            <a:spLocks noGrp="1" noChangeArrowheads="1"/>
          </p:cNvSpPr>
          <p:nvPr>
            <p:ph type="sldNum" sz="quarter" idx="12"/>
          </p:nvPr>
        </p:nvSpPr>
        <p:spPr>
          <a:ln/>
        </p:spPr>
        <p:txBody>
          <a:bodyPr/>
          <a:lstStyle>
            <a:lvl1pPr>
              <a:defRPr/>
            </a:lvl1pPr>
          </a:lstStyle>
          <a:p>
            <a:pPr>
              <a:defRPr/>
            </a:pPr>
            <a:fld id="{5DCED990-78C8-B14D-B948-D6BA1D647A64}"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3481479890"/>
      </p:ext>
    </p:extLst>
  </p:cSld>
  <p:clrMapOvr>
    <a:masterClrMapping/>
  </p:clrMapOvr>
  <p:transition>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4">
            <a:extLst>
              <a:ext uri="{FF2B5EF4-FFF2-40B4-BE49-F238E27FC236}">
                <a16:creationId xmlns:a16="http://schemas.microsoft.com/office/drawing/2014/main" id="{00C69D1E-6D0C-6B4B-BAF1-F14C9E2A4720}"/>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a:extLst>
              <a:ext uri="{FF2B5EF4-FFF2-40B4-BE49-F238E27FC236}">
                <a16:creationId xmlns:a16="http://schemas.microsoft.com/office/drawing/2014/main" id="{2CD17D99-080D-F04D-BB1F-AB5EA5C14E05}"/>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a:extLst>
              <a:ext uri="{FF2B5EF4-FFF2-40B4-BE49-F238E27FC236}">
                <a16:creationId xmlns:a16="http://schemas.microsoft.com/office/drawing/2014/main" id="{B7A519A5-2452-EE4C-9489-6CFD96FBE69D}"/>
              </a:ext>
            </a:extLst>
          </p:cNvPr>
          <p:cNvSpPr>
            <a:spLocks noGrp="1" noChangeArrowheads="1"/>
          </p:cNvSpPr>
          <p:nvPr>
            <p:ph type="sldNum" sz="quarter" idx="12"/>
          </p:nvPr>
        </p:nvSpPr>
        <p:spPr>
          <a:ln/>
        </p:spPr>
        <p:txBody>
          <a:bodyPr/>
          <a:lstStyle>
            <a:lvl1pPr>
              <a:defRPr/>
            </a:lvl1pPr>
          </a:lstStyle>
          <a:p>
            <a:pPr>
              <a:defRPr/>
            </a:pPr>
            <a:fld id="{3CF1B059-82C8-8B44-B44F-25AF0F2D92AA}"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4252207505"/>
      </p:ext>
    </p:extLst>
  </p:cSld>
  <p:clrMapOvr>
    <a:masterClrMapping/>
  </p:clrMapOvr>
  <p:transition>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Rectangle 4">
            <a:extLst>
              <a:ext uri="{FF2B5EF4-FFF2-40B4-BE49-F238E27FC236}">
                <a16:creationId xmlns:a16="http://schemas.microsoft.com/office/drawing/2014/main" id="{0929EE3E-967F-5E4D-AC74-1BBF107C3BA1}"/>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a:extLst>
              <a:ext uri="{FF2B5EF4-FFF2-40B4-BE49-F238E27FC236}">
                <a16:creationId xmlns:a16="http://schemas.microsoft.com/office/drawing/2014/main" id="{9BA019A0-D826-134A-8A03-EA7EEE624C8B}"/>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a:extLst>
              <a:ext uri="{FF2B5EF4-FFF2-40B4-BE49-F238E27FC236}">
                <a16:creationId xmlns:a16="http://schemas.microsoft.com/office/drawing/2014/main" id="{B952A3B4-F466-434D-8CE1-DEF6D55C019E}"/>
              </a:ext>
            </a:extLst>
          </p:cNvPr>
          <p:cNvSpPr>
            <a:spLocks noGrp="1" noChangeArrowheads="1"/>
          </p:cNvSpPr>
          <p:nvPr>
            <p:ph type="sldNum" sz="quarter" idx="12"/>
          </p:nvPr>
        </p:nvSpPr>
        <p:spPr>
          <a:ln/>
        </p:spPr>
        <p:txBody>
          <a:bodyPr/>
          <a:lstStyle>
            <a:lvl1pPr>
              <a:defRPr/>
            </a:lvl1pPr>
          </a:lstStyle>
          <a:p>
            <a:pPr>
              <a:defRPr/>
            </a:pPr>
            <a:fld id="{8CE7AB63-8D11-2F4B-97CB-C642B7B59738}"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728042441"/>
      </p:ext>
    </p:extLst>
  </p:cSld>
  <p:clrMapOvr>
    <a:masterClrMapping/>
  </p:clrMapOvr>
  <p:transition>
    <p:wipe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9144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97600" y="1981200"/>
            <a:ext cx="5080000" cy="4114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Rectangle 4">
            <a:extLst>
              <a:ext uri="{FF2B5EF4-FFF2-40B4-BE49-F238E27FC236}">
                <a16:creationId xmlns:a16="http://schemas.microsoft.com/office/drawing/2014/main" id="{086EF814-E9A1-244A-921F-395337CD980F}"/>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6" name="Rectangle 5">
            <a:extLst>
              <a:ext uri="{FF2B5EF4-FFF2-40B4-BE49-F238E27FC236}">
                <a16:creationId xmlns:a16="http://schemas.microsoft.com/office/drawing/2014/main" id="{B9750BC6-8796-8C46-B0B7-1809E62F00A7}"/>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7" name="Rectangle 6">
            <a:extLst>
              <a:ext uri="{FF2B5EF4-FFF2-40B4-BE49-F238E27FC236}">
                <a16:creationId xmlns:a16="http://schemas.microsoft.com/office/drawing/2014/main" id="{00FB987C-A397-D247-8501-FEDB37D90664}"/>
              </a:ext>
            </a:extLst>
          </p:cNvPr>
          <p:cNvSpPr>
            <a:spLocks noGrp="1" noChangeArrowheads="1"/>
          </p:cNvSpPr>
          <p:nvPr>
            <p:ph type="sldNum" sz="quarter" idx="12"/>
          </p:nvPr>
        </p:nvSpPr>
        <p:spPr>
          <a:ln/>
        </p:spPr>
        <p:txBody>
          <a:bodyPr/>
          <a:lstStyle>
            <a:lvl1pPr>
              <a:defRPr/>
            </a:lvl1pPr>
          </a:lstStyle>
          <a:p>
            <a:pPr>
              <a:defRPr/>
            </a:pPr>
            <a:fld id="{F6E036B2-A655-7C42-8649-A4BFA21F72E9}"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355694088"/>
      </p:ext>
    </p:extLst>
  </p:cSld>
  <p:clrMapOvr>
    <a:masterClrMapping/>
  </p:clrMapOvr>
  <p:transition>
    <p:wipe dir="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317" y="365126"/>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40318" y="2505075"/>
            <a:ext cx="5158316"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71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Rectangle 4">
            <a:extLst>
              <a:ext uri="{FF2B5EF4-FFF2-40B4-BE49-F238E27FC236}">
                <a16:creationId xmlns:a16="http://schemas.microsoft.com/office/drawing/2014/main" id="{208B2F2C-64A6-5D4C-8F8B-F43FFF9BE81E}"/>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8" name="Rectangle 5">
            <a:extLst>
              <a:ext uri="{FF2B5EF4-FFF2-40B4-BE49-F238E27FC236}">
                <a16:creationId xmlns:a16="http://schemas.microsoft.com/office/drawing/2014/main" id="{187E0BF5-A96F-4C43-92D0-E8030BBA22AB}"/>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9" name="Rectangle 6">
            <a:extLst>
              <a:ext uri="{FF2B5EF4-FFF2-40B4-BE49-F238E27FC236}">
                <a16:creationId xmlns:a16="http://schemas.microsoft.com/office/drawing/2014/main" id="{FF601CC4-F42C-8D48-914A-A9D7AFAF24EE}"/>
              </a:ext>
            </a:extLst>
          </p:cNvPr>
          <p:cNvSpPr>
            <a:spLocks noGrp="1" noChangeArrowheads="1"/>
          </p:cNvSpPr>
          <p:nvPr>
            <p:ph type="sldNum" sz="quarter" idx="12"/>
          </p:nvPr>
        </p:nvSpPr>
        <p:spPr>
          <a:ln/>
        </p:spPr>
        <p:txBody>
          <a:bodyPr/>
          <a:lstStyle>
            <a:lvl1pPr>
              <a:defRPr/>
            </a:lvl1pPr>
          </a:lstStyle>
          <a:p>
            <a:pPr>
              <a:defRPr/>
            </a:pPr>
            <a:fld id="{B2BC26E1-7CAE-984D-B4F9-AAF5588D96E2}"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3989328921"/>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endParaRPr lang="en-US" altLang="zh-CN"/>
          </a:p>
        </p:txBody>
      </p:sp>
      <p:sp>
        <p:nvSpPr>
          <p:cNvPr id="8" name="Footer Placeholder 7"/>
          <p:cNvSpPr>
            <a:spLocks noGrp="1"/>
          </p:cNvSpPr>
          <p:nvPr>
            <p:ph type="ftr" sz="quarter" idx="11"/>
          </p:nvPr>
        </p:nvSpPr>
        <p:spPr/>
        <p:txBody>
          <a:bodyPr/>
          <a:lstStyle/>
          <a:p>
            <a:endParaRPr lang="en-US" altLang="zh-CN"/>
          </a:p>
        </p:txBody>
      </p:sp>
      <p:sp>
        <p:nvSpPr>
          <p:cNvPr id="9" name="Slide Number Placeholder 8"/>
          <p:cNvSpPr>
            <a:spLocks noGrp="1"/>
          </p:cNvSpPr>
          <p:nvPr>
            <p:ph type="sldNum" sz="quarter" idx="12"/>
          </p:nvPr>
        </p:nvSpPr>
        <p:spPr/>
        <p:txBody>
          <a:bodyPr/>
          <a:lstStyle/>
          <a:p>
            <a:fld id="{9CD90E15-F0A1-4F1D-86C3-A04D4C3CF688}" type="slidenum">
              <a:rPr lang="en-US" altLang="zh-CN" smtClean="0"/>
              <a:pPr/>
              <a:t>‹#›</a:t>
            </a:fld>
            <a:endParaRPr lang="en-US" altLang="zh-CN"/>
          </a:p>
        </p:txBody>
      </p:sp>
    </p:spTree>
    <p:extLst>
      <p:ext uri="{BB962C8B-B14F-4D97-AF65-F5344CB8AC3E}">
        <p14:creationId xmlns:p14="http://schemas.microsoft.com/office/powerpoint/2010/main" val="844169148"/>
      </p:ext>
    </p:extLst>
  </p:cSld>
  <p:clrMapOvr>
    <a:masterClrMapping/>
  </p:clrMapOvr>
  <p:transition>
    <p:wipe dir="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a:extLst>
              <a:ext uri="{FF2B5EF4-FFF2-40B4-BE49-F238E27FC236}">
                <a16:creationId xmlns:a16="http://schemas.microsoft.com/office/drawing/2014/main" id="{33CA9983-F109-7546-9DD2-64DFBF4C7582}"/>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4" name="Rectangle 5">
            <a:extLst>
              <a:ext uri="{FF2B5EF4-FFF2-40B4-BE49-F238E27FC236}">
                <a16:creationId xmlns:a16="http://schemas.microsoft.com/office/drawing/2014/main" id="{EEDE2D52-96A6-E044-BD29-43646BFEFA27}"/>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5" name="Rectangle 6">
            <a:extLst>
              <a:ext uri="{FF2B5EF4-FFF2-40B4-BE49-F238E27FC236}">
                <a16:creationId xmlns:a16="http://schemas.microsoft.com/office/drawing/2014/main" id="{ABE72731-A535-EF4C-946B-87615AF5E9FF}"/>
              </a:ext>
            </a:extLst>
          </p:cNvPr>
          <p:cNvSpPr>
            <a:spLocks noGrp="1" noChangeArrowheads="1"/>
          </p:cNvSpPr>
          <p:nvPr>
            <p:ph type="sldNum" sz="quarter" idx="12"/>
          </p:nvPr>
        </p:nvSpPr>
        <p:spPr>
          <a:ln/>
        </p:spPr>
        <p:txBody>
          <a:bodyPr/>
          <a:lstStyle>
            <a:lvl1pPr>
              <a:defRPr/>
            </a:lvl1pPr>
          </a:lstStyle>
          <a:p>
            <a:pPr>
              <a:defRPr/>
            </a:pPr>
            <a:fld id="{2C512272-8D92-9149-B4CD-D98BED18B771}"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53613353"/>
      </p:ext>
    </p:extLst>
  </p:cSld>
  <p:clrMapOvr>
    <a:masterClrMapping/>
  </p:clrMapOvr>
  <p:transition>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53E4C2A-AF32-6B40-AB85-27908AA06A97}"/>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3" name="Rectangle 5">
            <a:extLst>
              <a:ext uri="{FF2B5EF4-FFF2-40B4-BE49-F238E27FC236}">
                <a16:creationId xmlns:a16="http://schemas.microsoft.com/office/drawing/2014/main" id="{9D4F1F3B-5154-2642-BBA5-9959DD030FF3}"/>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4" name="Rectangle 6">
            <a:extLst>
              <a:ext uri="{FF2B5EF4-FFF2-40B4-BE49-F238E27FC236}">
                <a16:creationId xmlns:a16="http://schemas.microsoft.com/office/drawing/2014/main" id="{ADB77BFE-0554-DC4F-8943-F22D1AC81DE2}"/>
              </a:ext>
            </a:extLst>
          </p:cNvPr>
          <p:cNvSpPr>
            <a:spLocks noGrp="1" noChangeArrowheads="1"/>
          </p:cNvSpPr>
          <p:nvPr>
            <p:ph type="sldNum" sz="quarter" idx="12"/>
          </p:nvPr>
        </p:nvSpPr>
        <p:spPr>
          <a:ln/>
        </p:spPr>
        <p:txBody>
          <a:bodyPr/>
          <a:lstStyle>
            <a:lvl1pPr>
              <a:defRPr/>
            </a:lvl1pPr>
          </a:lstStyle>
          <a:p>
            <a:pPr>
              <a:defRPr/>
            </a:pPr>
            <a:fld id="{C623E932-245B-E64D-8333-AFEA89B9DF1D}"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55800304"/>
      </p:ext>
    </p:extLst>
  </p:cSld>
  <p:clrMapOvr>
    <a:masterClrMapping/>
  </p:clrMapOvr>
  <p:transition>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4">
            <a:extLst>
              <a:ext uri="{FF2B5EF4-FFF2-40B4-BE49-F238E27FC236}">
                <a16:creationId xmlns:a16="http://schemas.microsoft.com/office/drawing/2014/main" id="{1A31AED1-AAA0-BB41-8097-35520F4F7045}"/>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6" name="Rectangle 5">
            <a:extLst>
              <a:ext uri="{FF2B5EF4-FFF2-40B4-BE49-F238E27FC236}">
                <a16:creationId xmlns:a16="http://schemas.microsoft.com/office/drawing/2014/main" id="{78C00CC3-1D6E-CD47-9082-E73D50ACCBF9}"/>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7" name="Rectangle 6">
            <a:extLst>
              <a:ext uri="{FF2B5EF4-FFF2-40B4-BE49-F238E27FC236}">
                <a16:creationId xmlns:a16="http://schemas.microsoft.com/office/drawing/2014/main" id="{4A6B0CC1-5F95-C44B-9017-6A7CBC4C6DA6}"/>
              </a:ext>
            </a:extLst>
          </p:cNvPr>
          <p:cNvSpPr>
            <a:spLocks noGrp="1" noChangeArrowheads="1"/>
          </p:cNvSpPr>
          <p:nvPr>
            <p:ph type="sldNum" sz="quarter" idx="12"/>
          </p:nvPr>
        </p:nvSpPr>
        <p:spPr>
          <a:ln/>
        </p:spPr>
        <p:txBody>
          <a:bodyPr/>
          <a:lstStyle>
            <a:lvl1pPr>
              <a:defRPr/>
            </a:lvl1pPr>
          </a:lstStyle>
          <a:p>
            <a:pPr>
              <a:defRPr/>
            </a:pPr>
            <a:fld id="{196119A6-6B7D-8747-9000-CD5F1CA86227}"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690803561"/>
      </p:ext>
    </p:extLst>
  </p:cSld>
  <p:clrMapOvr>
    <a:masterClrMapping/>
  </p:clrMapOvr>
  <p:transition>
    <p:wipe dir="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40318" y="457200"/>
            <a:ext cx="393276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Rectangle 4">
            <a:extLst>
              <a:ext uri="{FF2B5EF4-FFF2-40B4-BE49-F238E27FC236}">
                <a16:creationId xmlns:a16="http://schemas.microsoft.com/office/drawing/2014/main" id="{A079EC54-EE6E-8149-A8E4-A234E02E3134}"/>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6" name="Rectangle 5">
            <a:extLst>
              <a:ext uri="{FF2B5EF4-FFF2-40B4-BE49-F238E27FC236}">
                <a16:creationId xmlns:a16="http://schemas.microsoft.com/office/drawing/2014/main" id="{A6DDAE83-7887-B44B-B474-287CA130F9CE}"/>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7" name="Rectangle 6">
            <a:extLst>
              <a:ext uri="{FF2B5EF4-FFF2-40B4-BE49-F238E27FC236}">
                <a16:creationId xmlns:a16="http://schemas.microsoft.com/office/drawing/2014/main" id="{D58EB5C7-3B87-8B47-B5FC-3315BA516EFD}"/>
              </a:ext>
            </a:extLst>
          </p:cNvPr>
          <p:cNvSpPr>
            <a:spLocks noGrp="1" noChangeArrowheads="1"/>
          </p:cNvSpPr>
          <p:nvPr>
            <p:ph type="sldNum" sz="quarter" idx="12"/>
          </p:nvPr>
        </p:nvSpPr>
        <p:spPr>
          <a:ln/>
        </p:spPr>
        <p:txBody>
          <a:bodyPr/>
          <a:lstStyle>
            <a:lvl1pPr>
              <a:defRPr/>
            </a:lvl1pPr>
          </a:lstStyle>
          <a:p>
            <a:pPr>
              <a:defRPr/>
            </a:pPr>
            <a:fld id="{CC70CE0F-D10F-334D-A06B-E3E128EBF598}"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835463567"/>
      </p:ext>
    </p:extLst>
  </p:cSld>
  <p:clrMapOvr>
    <a:masterClrMapping/>
  </p:clrMapOvr>
  <p:transition>
    <p:wipe dir="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4">
            <a:extLst>
              <a:ext uri="{FF2B5EF4-FFF2-40B4-BE49-F238E27FC236}">
                <a16:creationId xmlns:a16="http://schemas.microsoft.com/office/drawing/2014/main" id="{64A14CD8-10CC-4C46-BF04-69AC2242EE2D}"/>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a:extLst>
              <a:ext uri="{FF2B5EF4-FFF2-40B4-BE49-F238E27FC236}">
                <a16:creationId xmlns:a16="http://schemas.microsoft.com/office/drawing/2014/main" id="{49AC3524-1BCF-DC40-87FB-F342ABA04DAC}"/>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a:extLst>
              <a:ext uri="{FF2B5EF4-FFF2-40B4-BE49-F238E27FC236}">
                <a16:creationId xmlns:a16="http://schemas.microsoft.com/office/drawing/2014/main" id="{EF1E1081-6BDB-AE4D-9D47-BD4F1F7A24D7}"/>
              </a:ext>
            </a:extLst>
          </p:cNvPr>
          <p:cNvSpPr>
            <a:spLocks noGrp="1" noChangeArrowheads="1"/>
          </p:cNvSpPr>
          <p:nvPr>
            <p:ph type="sldNum" sz="quarter" idx="12"/>
          </p:nvPr>
        </p:nvSpPr>
        <p:spPr>
          <a:ln/>
        </p:spPr>
        <p:txBody>
          <a:bodyPr/>
          <a:lstStyle>
            <a:lvl1pPr>
              <a:defRPr/>
            </a:lvl1pPr>
          </a:lstStyle>
          <a:p>
            <a:pPr>
              <a:defRPr/>
            </a:pPr>
            <a:fld id="{8F7C1CF4-79FB-8D4A-857F-E1AF83731570}"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3814305573"/>
      </p:ext>
    </p:extLst>
  </p:cSld>
  <p:clrMapOvr>
    <a:masterClrMapping/>
  </p:clrMapOvr>
  <p:transition>
    <p:wipe dir="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86800" y="609600"/>
            <a:ext cx="2590800" cy="5486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914400" y="609600"/>
            <a:ext cx="7569200" cy="548640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Rectangle 4">
            <a:extLst>
              <a:ext uri="{FF2B5EF4-FFF2-40B4-BE49-F238E27FC236}">
                <a16:creationId xmlns:a16="http://schemas.microsoft.com/office/drawing/2014/main" id="{8078A789-7E5F-8943-9354-7BB268BE9DD0}"/>
              </a:ext>
            </a:extLst>
          </p:cNvPr>
          <p:cNvSpPr>
            <a:spLocks noGrp="1" noChangeArrowheads="1"/>
          </p:cNvSpPr>
          <p:nvPr>
            <p:ph type="dt" sz="half" idx="10"/>
          </p:nvPr>
        </p:nvSpPr>
        <p:spPr>
          <a:ln/>
        </p:spPr>
        <p:txBody>
          <a:bodyPr/>
          <a:lstStyle>
            <a:lvl1pPr>
              <a:defRPr/>
            </a:lvl1pPr>
          </a:lstStyle>
          <a:p>
            <a:pPr>
              <a:defRPr/>
            </a:pPr>
            <a:endParaRPr lang="en-US" altLang="zh-CN">
              <a:solidFill>
                <a:srgbClr val="FFFFFF"/>
              </a:solidFill>
            </a:endParaRPr>
          </a:p>
        </p:txBody>
      </p:sp>
      <p:sp>
        <p:nvSpPr>
          <p:cNvPr id="5" name="Rectangle 5">
            <a:extLst>
              <a:ext uri="{FF2B5EF4-FFF2-40B4-BE49-F238E27FC236}">
                <a16:creationId xmlns:a16="http://schemas.microsoft.com/office/drawing/2014/main" id="{4B155235-CBE2-4746-964B-28F65A6FEDC6}"/>
              </a:ext>
            </a:extLst>
          </p:cNvPr>
          <p:cNvSpPr>
            <a:spLocks noGrp="1" noChangeArrowheads="1"/>
          </p:cNvSpPr>
          <p:nvPr>
            <p:ph type="ftr" sz="quarter" idx="11"/>
          </p:nvPr>
        </p:nvSpPr>
        <p:spPr>
          <a:ln/>
        </p:spPr>
        <p:txBody>
          <a:bodyPr/>
          <a:lstStyle>
            <a:lvl1pPr>
              <a:defRPr/>
            </a:lvl1pPr>
          </a:lstStyle>
          <a:p>
            <a:pPr>
              <a:defRPr/>
            </a:pPr>
            <a:endParaRPr lang="en-US" altLang="zh-CN">
              <a:solidFill>
                <a:srgbClr val="FFFFFF"/>
              </a:solidFill>
            </a:endParaRPr>
          </a:p>
        </p:txBody>
      </p:sp>
      <p:sp>
        <p:nvSpPr>
          <p:cNvPr id="6" name="Rectangle 6">
            <a:extLst>
              <a:ext uri="{FF2B5EF4-FFF2-40B4-BE49-F238E27FC236}">
                <a16:creationId xmlns:a16="http://schemas.microsoft.com/office/drawing/2014/main" id="{A6D200C4-B82E-1840-A8B3-FBEA4ED8EC5C}"/>
              </a:ext>
            </a:extLst>
          </p:cNvPr>
          <p:cNvSpPr>
            <a:spLocks noGrp="1" noChangeArrowheads="1"/>
          </p:cNvSpPr>
          <p:nvPr>
            <p:ph type="sldNum" sz="quarter" idx="12"/>
          </p:nvPr>
        </p:nvSpPr>
        <p:spPr>
          <a:ln/>
        </p:spPr>
        <p:txBody>
          <a:bodyPr/>
          <a:lstStyle>
            <a:lvl1pPr>
              <a:defRPr/>
            </a:lvl1pPr>
          </a:lstStyle>
          <a:p>
            <a:pPr>
              <a:defRPr/>
            </a:pPr>
            <a:fld id="{7F8E9BB9-B5A7-8E42-A0FB-C92CF3678ADC}" type="slidenum">
              <a:rPr lang="en-US" altLang="zh-CN" smtClean="0">
                <a:solidFill>
                  <a:srgbClr val="FFFFFF"/>
                </a:solidFill>
              </a:rPr>
              <a:pPr>
                <a:defRPr/>
              </a:pPr>
              <a:t>‹#›</a:t>
            </a:fld>
            <a:endParaRPr lang="en-US" altLang="zh-CN">
              <a:solidFill>
                <a:srgbClr val="FFFFFF"/>
              </a:solidFill>
            </a:endParaRPr>
          </a:p>
        </p:txBody>
      </p:sp>
    </p:spTree>
    <p:extLst>
      <p:ext uri="{BB962C8B-B14F-4D97-AF65-F5344CB8AC3E}">
        <p14:creationId xmlns:p14="http://schemas.microsoft.com/office/powerpoint/2010/main" val="2785625756"/>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a:t>单击此处编辑母版标题样式</a:t>
            </a:r>
            <a:endParaRPr lang="en-US" dirty="0"/>
          </a:p>
        </p:txBody>
      </p:sp>
      <p:sp>
        <p:nvSpPr>
          <p:cNvPr id="3" name="Date Placeholder 2"/>
          <p:cNvSpPr>
            <a:spLocks noGrp="1"/>
          </p:cNvSpPr>
          <p:nvPr>
            <p:ph type="dt" sz="half" idx="10"/>
          </p:nvPr>
        </p:nvSpPr>
        <p:spPr/>
        <p:txBody>
          <a:bodyPr/>
          <a:lstStyle/>
          <a:p>
            <a:endParaRPr lang="en-US" altLang="zh-CN"/>
          </a:p>
        </p:txBody>
      </p:sp>
      <p:sp>
        <p:nvSpPr>
          <p:cNvPr id="4" name="Footer Placeholder 3"/>
          <p:cNvSpPr>
            <a:spLocks noGrp="1"/>
          </p:cNvSpPr>
          <p:nvPr>
            <p:ph type="ftr" sz="quarter" idx="11"/>
          </p:nvPr>
        </p:nvSpPr>
        <p:spPr/>
        <p:txBody>
          <a:bodyPr/>
          <a:lstStyle/>
          <a:p>
            <a:endParaRPr lang="en-US" altLang="zh-CN"/>
          </a:p>
        </p:txBody>
      </p:sp>
      <p:sp>
        <p:nvSpPr>
          <p:cNvPr id="5" name="Slide Number Placeholder 4"/>
          <p:cNvSpPr>
            <a:spLocks noGrp="1"/>
          </p:cNvSpPr>
          <p:nvPr>
            <p:ph type="sldNum" sz="quarter" idx="12"/>
          </p:nvPr>
        </p:nvSpPr>
        <p:spPr/>
        <p:txBody>
          <a:bodyPr/>
          <a:lstStyle/>
          <a:p>
            <a:fld id="{37487A57-035C-4A45-8103-2DB4FDB67A97}" type="slidenum">
              <a:rPr lang="en-US" altLang="zh-CN" smtClean="0"/>
              <a:pPr/>
              <a:t>‹#›</a:t>
            </a:fld>
            <a:endParaRPr lang="en-US" altLang="zh-CN"/>
          </a:p>
        </p:txBody>
      </p:sp>
    </p:spTree>
    <p:extLst>
      <p:ext uri="{BB962C8B-B14F-4D97-AF65-F5344CB8AC3E}">
        <p14:creationId xmlns:p14="http://schemas.microsoft.com/office/powerpoint/2010/main" val="202702852"/>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zh-CN"/>
          </a:p>
        </p:txBody>
      </p:sp>
      <p:sp>
        <p:nvSpPr>
          <p:cNvPr id="3" name="Footer Placeholder 2"/>
          <p:cNvSpPr>
            <a:spLocks noGrp="1"/>
          </p:cNvSpPr>
          <p:nvPr>
            <p:ph type="ftr" sz="quarter" idx="11"/>
          </p:nvPr>
        </p:nvSpPr>
        <p:spPr/>
        <p:txBody>
          <a:bodyPr/>
          <a:lstStyle/>
          <a:p>
            <a:endParaRPr lang="en-US" altLang="zh-CN"/>
          </a:p>
        </p:txBody>
      </p:sp>
      <p:sp>
        <p:nvSpPr>
          <p:cNvPr id="4" name="Slide Number Placeholder 3"/>
          <p:cNvSpPr>
            <a:spLocks noGrp="1"/>
          </p:cNvSpPr>
          <p:nvPr>
            <p:ph type="sldNum" sz="quarter" idx="12"/>
          </p:nvPr>
        </p:nvSpPr>
        <p:spPr/>
        <p:txBody>
          <a:bodyPr/>
          <a:lstStyle/>
          <a:p>
            <a:fld id="{8B4F4E60-A4D3-49B7-968B-DE7470D8651C}" type="slidenum">
              <a:rPr lang="en-US" altLang="zh-CN" smtClean="0"/>
              <a:pPr/>
              <a:t>‹#›</a:t>
            </a:fld>
            <a:endParaRPr lang="en-US" altLang="zh-CN"/>
          </a:p>
        </p:txBody>
      </p:sp>
    </p:spTree>
    <p:extLst>
      <p:ext uri="{BB962C8B-B14F-4D97-AF65-F5344CB8AC3E}">
        <p14:creationId xmlns:p14="http://schemas.microsoft.com/office/powerpoint/2010/main" val="983660892"/>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8932FD5A-8D93-43BE-A6EA-07B9BF7872D0}" type="slidenum">
              <a:rPr lang="en-US" altLang="zh-CN" smtClean="0"/>
              <a:pPr/>
              <a:t>‹#›</a:t>
            </a:fld>
            <a:endParaRPr lang="en-US" altLang="zh-CN"/>
          </a:p>
        </p:txBody>
      </p:sp>
    </p:spTree>
    <p:extLst>
      <p:ext uri="{BB962C8B-B14F-4D97-AF65-F5344CB8AC3E}">
        <p14:creationId xmlns:p14="http://schemas.microsoft.com/office/powerpoint/2010/main" val="336158856"/>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endParaRPr lang="en-US" altLang="zh-CN"/>
          </a:p>
        </p:txBody>
      </p:sp>
      <p:sp>
        <p:nvSpPr>
          <p:cNvPr id="6" name="Footer Placeholder 5"/>
          <p:cNvSpPr>
            <a:spLocks noGrp="1"/>
          </p:cNvSpPr>
          <p:nvPr>
            <p:ph type="ftr" sz="quarter" idx="11"/>
          </p:nvPr>
        </p:nvSpPr>
        <p:spPr/>
        <p:txBody>
          <a:bodyPr/>
          <a:lstStyle/>
          <a:p>
            <a:endParaRPr lang="en-US" altLang="zh-CN"/>
          </a:p>
        </p:txBody>
      </p:sp>
      <p:sp>
        <p:nvSpPr>
          <p:cNvPr id="7" name="Slide Number Placeholder 6"/>
          <p:cNvSpPr>
            <a:spLocks noGrp="1"/>
          </p:cNvSpPr>
          <p:nvPr>
            <p:ph type="sldNum" sz="quarter" idx="12"/>
          </p:nvPr>
        </p:nvSpPr>
        <p:spPr/>
        <p:txBody>
          <a:bodyPr/>
          <a:lstStyle/>
          <a:p>
            <a:fld id="{CD879FC0-217A-43E3-AA07-8EC6E50749EF}" type="slidenum">
              <a:rPr lang="en-US" altLang="zh-CN" smtClean="0"/>
              <a:pPr/>
              <a:t>‹#›</a:t>
            </a:fld>
            <a:endParaRPr lang="en-US" altLang="zh-CN"/>
          </a:p>
        </p:txBody>
      </p:sp>
    </p:spTree>
    <p:extLst>
      <p:ext uri="{BB962C8B-B14F-4D97-AF65-F5344CB8AC3E}">
        <p14:creationId xmlns:p14="http://schemas.microsoft.com/office/powerpoint/2010/main" val="236043032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eg"/><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jpeg"/><Relationship Id="rId18" Type="http://schemas.openxmlformats.org/officeDocument/2006/relationships/image" Target="../media/image5.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jpeg"/><Relationship Id="rId2" Type="http://schemas.openxmlformats.org/officeDocument/2006/relationships/slideLayout" Target="../slideLayouts/slideLayout13.xml"/><Relationship Id="rId16"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jpeg"/><Relationship Id="rId2" Type="http://schemas.openxmlformats.org/officeDocument/2006/relationships/slideLayout" Target="../slideLayouts/slideLayout24.xml"/><Relationship Id="rId16" Type="http://schemas.openxmlformats.org/officeDocument/2006/relationships/image" Target="../media/image4.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jpeg"/><Relationship Id="rId18" Type="http://schemas.openxmlformats.org/officeDocument/2006/relationships/image" Target="../media/image5.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4.jpeg"/><Relationship Id="rId2" Type="http://schemas.openxmlformats.org/officeDocument/2006/relationships/slideLayout" Target="../slideLayouts/slideLayout35.xml"/><Relationship Id="rId16" Type="http://schemas.openxmlformats.org/officeDocument/2006/relationships/image" Target="../media/image3.jpe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2.jpe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jpeg"/><Relationship Id="rId18" Type="http://schemas.openxmlformats.org/officeDocument/2006/relationships/image" Target="../media/image5.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4.jpeg"/><Relationship Id="rId2" Type="http://schemas.openxmlformats.org/officeDocument/2006/relationships/slideLayout" Target="../slideLayouts/slideLayout46.xml"/><Relationship Id="rId16" Type="http://schemas.openxmlformats.org/officeDocument/2006/relationships/image" Target="../media/image3.jpe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2.jpe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ltLang="zh-C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zh-C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176477-B9D8-42D1-80B3-50537FA29CF7}" type="slidenum">
              <a:rPr lang="en-US" altLang="zh-CN" smtClean="0"/>
              <a:pPr/>
              <a:t>‹#›</a:t>
            </a:fld>
            <a:endParaRPr lang="en-US" altLang="zh-CN"/>
          </a:p>
        </p:txBody>
      </p:sp>
      <p:sp>
        <p:nvSpPr>
          <p:cNvPr id="7" name="Text Box 12"/>
          <p:cNvSpPr txBox="1">
            <a:spLocks noChangeArrowheads="1"/>
          </p:cNvSpPr>
          <p:nvPr userDrawn="1"/>
        </p:nvSpPr>
        <p:spPr bwMode="auto">
          <a:xfrm>
            <a:off x="9264352"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dirty="0">
                <a:latin typeface="楷体_GB2312" pitchFamily="49" charset="-122"/>
              </a:rPr>
              <a:t>目录   上页   下页   返回   结束 </a:t>
            </a:r>
          </a:p>
        </p:txBody>
      </p:sp>
      <p:pic>
        <p:nvPicPr>
          <p:cNvPr id="8" name="Picture 13" descr="F:\My Documents\数学资源库\返回.jpg">
            <a:hlinkClick r:id="" action="ppaction://hlinkshowjump?jump=lastslideviewed"/>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668413" y="6373134"/>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F:\My Documents\数学资源库\目录.jpg">
            <a:hlinkClick r:id="" action="ppaction://hlinkshowjump?jump=firstslide"/>
          </p:cNvPr>
          <p:cNvPicPr>
            <a:picLocks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9336360" y="6376988"/>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5" descr="F:\My Documents\数学资源库\上一页.jpg">
            <a:hlinkClick r:id="" action="ppaction://hlinkshowjump?jump=previousslide"/>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782045" y="6372098"/>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F:\My Documents\数学资源库\退出.jpg">
            <a:hlinkClick r:id="" action="ppaction://hlinkshowjump?jump=endshow"/>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097581" y="6373134"/>
            <a:ext cx="320040" cy="25908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7" descr="F:\My Documents\数学资源库\下一页.jpg">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239245" y="6373134"/>
            <a:ext cx="320040" cy="259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7094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470DB6F-0F05-FA48-B84D-28E3C2060339}"/>
              </a:ext>
            </a:extLst>
          </p:cNvPr>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a:extLst>
              <a:ext uri="{FF2B5EF4-FFF2-40B4-BE49-F238E27FC236}">
                <a16:creationId xmlns:a16="http://schemas.microsoft.com/office/drawing/2014/main" id="{34D2C087-2F90-7248-8C55-CF262977B3F4}"/>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id="{6362931D-F9F4-3D4C-9989-255CA065C284}"/>
              </a:ext>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mn-ea"/>
              </a:defRPr>
            </a:lvl1pPr>
          </a:lstStyle>
          <a:p>
            <a:pPr eaLnBrk="1" hangingPunct="1"/>
            <a:endParaRPr lang="en-US" altLang="zh-CN">
              <a:solidFill>
                <a:srgbClr val="FFFFFF"/>
              </a:solidFill>
            </a:endParaRPr>
          </a:p>
        </p:txBody>
      </p:sp>
      <p:sp>
        <p:nvSpPr>
          <p:cNvPr id="1029" name="Rectangle 5">
            <a:extLst>
              <a:ext uri="{FF2B5EF4-FFF2-40B4-BE49-F238E27FC236}">
                <a16:creationId xmlns:a16="http://schemas.microsoft.com/office/drawing/2014/main" id="{71302FE6-DEE4-564D-AEC0-5781AC7CD7BC}"/>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mn-ea"/>
              </a:defRPr>
            </a:lvl1pPr>
          </a:lstStyle>
          <a:p>
            <a:pPr eaLnBrk="1" hangingPunct="1"/>
            <a:endParaRPr lang="en-US" altLang="zh-CN">
              <a:solidFill>
                <a:srgbClr val="FFFFFF"/>
              </a:solidFill>
            </a:endParaRPr>
          </a:p>
        </p:txBody>
      </p:sp>
      <p:sp>
        <p:nvSpPr>
          <p:cNvPr id="1030" name="Rectangle 6">
            <a:extLst>
              <a:ext uri="{FF2B5EF4-FFF2-40B4-BE49-F238E27FC236}">
                <a16:creationId xmlns:a16="http://schemas.microsoft.com/office/drawing/2014/main" id="{E4E8E535-CB38-7F4D-9A5D-D8854C40B7E5}"/>
              </a:ext>
            </a:extLst>
          </p:cNvP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mn-ea"/>
              </a:defRPr>
            </a:lvl1pPr>
          </a:lstStyle>
          <a:p>
            <a:pPr eaLnBrk="1" hangingPunct="1"/>
            <a:fld id="{F1FD3ED0-C911-E74D-AB64-4E4CE4C77895}" type="slidenum">
              <a:rPr lang="en-US" altLang="zh-CN" smtClean="0">
                <a:solidFill>
                  <a:srgbClr val="FFFFFF"/>
                </a:solidFill>
              </a:rPr>
              <a:pPr eaLnBrk="1" hangingPunct="1"/>
              <a:t>‹#›</a:t>
            </a:fld>
            <a:endParaRPr lang="en-US" altLang="zh-CN">
              <a:solidFill>
                <a:srgbClr val="FFFFFF"/>
              </a:solidFill>
            </a:endParaRPr>
          </a:p>
        </p:txBody>
      </p:sp>
      <p:sp>
        <p:nvSpPr>
          <p:cNvPr id="1041" name="Text Box 17">
            <a:extLst>
              <a:ext uri="{FF2B5EF4-FFF2-40B4-BE49-F238E27FC236}">
                <a16:creationId xmlns:a16="http://schemas.microsoft.com/office/drawing/2014/main" id="{95340480-3EAE-1B4A-B93F-0B8B3C2946DE}"/>
              </a:ext>
            </a:extLst>
          </p:cNvPr>
          <p:cNvSpPr txBox="1">
            <a:spLocks noChangeArrowheads="1"/>
          </p:cNvSpPr>
          <p:nvPr userDrawn="1"/>
        </p:nvSpPr>
        <p:spPr bwMode="auto">
          <a:xfrm>
            <a:off x="8684684"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000" b="0" i="0" u="none" strike="noStrike" kern="1200" cap="none" spc="0" normalizeH="0" baseline="0" noProof="0">
                <a:ln>
                  <a:noFill/>
                </a:ln>
                <a:solidFill>
                  <a:srgbClr val="FFFFFF"/>
                </a:solidFill>
                <a:effectLst/>
                <a:uLnTx/>
                <a:uFillTx/>
                <a:latin typeface="楷体_GB2312" pitchFamily="49" charset="-122"/>
                <a:ea typeface="楷体_GB2312" pitchFamily="49" charset="-122"/>
                <a:cs typeface="+mn-cs"/>
              </a:rPr>
              <a:t>目录   上页   下页   返回   结束 </a:t>
            </a:r>
          </a:p>
        </p:txBody>
      </p:sp>
      <p:pic>
        <p:nvPicPr>
          <p:cNvPr id="1042" name="Picture 18">
            <a:hlinkClick r:id="" action="ppaction://hlinkshowjump?jump=lastslideviewed"/>
            <a:extLst>
              <a:ext uri="{FF2B5EF4-FFF2-40B4-BE49-F238E27FC236}">
                <a16:creationId xmlns:a16="http://schemas.microsoft.com/office/drawing/2014/main" id="{2ED6771D-1932-D24D-9FEE-62AE718E52C1}"/>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536767"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hlinkClick r:id="" action="ppaction://hlinkshowjump?jump=firstslide"/>
            <a:extLst>
              <a:ext uri="{FF2B5EF4-FFF2-40B4-BE49-F238E27FC236}">
                <a16:creationId xmlns:a16="http://schemas.microsoft.com/office/drawing/2014/main" id="{27DEF574-6B8A-494D-91F6-FD9C44FFAC1F}"/>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752418"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hlinkClick r:id="" action="ppaction://hlinkshowjump?jump=previousslide"/>
            <a:extLst>
              <a:ext uri="{FF2B5EF4-FFF2-40B4-BE49-F238E27FC236}">
                <a16:creationId xmlns:a16="http://schemas.microsoft.com/office/drawing/2014/main" id="{FE59246C-16AA-A54C-BCD6-968247B56975}"/>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9347200"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a:hlinkClick r:id="" action="ppaction://hlinkshowjump?jump=endshow"/>
            <a:extLst>
              <a:ext uri="{FF2B5EF4-FFF2-40B4-BE49-F238E27FC236}">
                <a16:creationId xmlns:a16="http://schemas.microsoft.com/office/drawing/2014/main" id="{1606397B-1052-DB44-AD31-CE519ED24A18}"/>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1131551"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hlinkClick r:id="" action="ppaction://hlinkshowjump?jump=nextslide"/>
            <a:extLst>
              <a:ext uri="{FF2B5EF4-FFF2-40B4-BE49-F238E27FC236}">
                <a16:creationId xmlns:a16="http://schemas.microsoft.com/office/drawing/2014/main" id="{AAC14422-6DBE-854A-AF21-443F15F23DE6}"/>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9941984" y="6376989"/>
            <a:ext cx="474133" cy="28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520895"/>
      </p:ext>
    </p:extLst>
  </p:cSld>
  <p:clrMap bg1="dk2" tx1="lt1" bg2="dk1"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ransition>
    <p:wipe dir="r"/>
  </p:transition>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FF83F83-10F6-0E4D-97D1-1B6F03A7DAEE}"/>
              </a:ext>
            </a:extLst>
          </p:cNvPr>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a:extLst>
              <a:ext uri="{FF2B5EF4-FFF2-40B4-BE49-F238E27FC236}">
                <a16:creationId xmlns:a16="http://schemas.microsoft.com/office/drawing/2014/main" id="{1B41BCCA-802B-1F4A-B9CF-51766689FB26}"/>
              </a:ext>
            </a:extLst>
          </p:cNvPr>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id="{467E83BF-0637-974B-BC42-C6C96DECA745}"/>
              </a:ext>
            </a:extLst>
          </p:cNvPr>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mn-ea"/>
              </a:defRPr>
            </a:lvl1pPr>
          </a:lstStyle>
          <a:p>
            <a:pPr eaLnBrk="1" hangingPunct="1"/>
            <a:endParaRPr lang="en-US" altLang="zh-CN">
              <a:solidFill>
                <a:srgbClr val="FFFFFF"/>
              </a:solidFill>
            </a:endParaRPr>
          </a:p>
        </p:txBody>
      </p:sp>
      <p:sp>
        <p:nvSpPr>
          <p:cNvPr id="1029" name="Rectangle 5">
            <a:extLst>
              <a:ext uri="{FF2B5EF4-FFF2-40B4-BE49-F238E27FC236}">
                <a16:creationId xmlns:a16="http://schemas.microsoft.com/office/drawing/2014/main" id="{6926AF56-3FB1-8A47-852C-05572294E9ED}"/>
              </a:ext>
            </a:extLst>
          </p:cNvPr>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mn-ea"/>
              </a:defRPr>
            </a:lvl1pPr>
          </a:lstStyle>
          <a:p>
            <a:pPr eaLnBrk="1" hangingPunct="1"/>
            <a:endParaRPr lang="en-US" altLang="zh-CN">
              <a:solidFill>
                <a:srgbClr val="FFFFFF"/>
              </a:solidFill>
            </a:endParaRPr>
          </a:p>
        </p:txBody>
      </p:sp>
      <p:sp>
        <p:nvSpPr>
          <p:cNvPr id="1030" name="Rectangle 6">
            <a:extLst>
              <a:ext uri="{FF2B5EF4-FFF2-40B4-BE49-F238E27FC236}">
                <a16:creationId xmlns:a16="http://schemas.microsoft.com/office/drawing/2014/main" id="{2F2D3B05-30DD-F544-8D38-761C8B58CC4E}"/>
              </a:ext>
            </a:extLst>
          </p:cNvPr>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mn-ea"/>
              </a:defRPr>
            </a:lvl1pPr>
          </a:lstStyle>
          <a:p>
            <a:pPr eaLnBrk="1" hangingPunct="1"/>
            <a:fld id="{A338C4C8-2EFC-4242-AFD5-87538B194ED3}" type="slidenum">
              <a:rPr lang="en-US" altLang="zh-CN" smtClean="0">
                <a:solidFill>
                  <a:srgbClr val="FFFFFF"/>
                </a:solidFill>
              </a:rPr>
              <a:pPr eaLnBrk="1" hangingPunct="1"/>
              <a:t>‹#›</a:t>
            </a:fld>
            <a:endParaRPr lang="en-US" altLang="zh-CN">
              <a:solidFill>
                <a:srgbClr val="FFFFFF"/>
              </a:solidFill>
            </a:endParaRPr>
          </a:p>
        </p:txBody>
      </p:sp>
      <p:sp>
        <p:nvSpPr>
          <p:cNvPr id="1041" name="Text Box 17">
            <a:extLst>
              <a:ext uri="{FF2B5EF4-FFF2-40B4-BE49-F238E27FC236}">
                <a16:creationId xmlns:a16="http://schemas.microsoft.com/office/drawing/2014/main" id="{42AE2383-F9F5-694E-A029-C55CC99603A1}"/>
              </a:ext>
            </a:extLst>
          </p:cNvPr>
          <p:cNvSpPr txBox="1">
            <a:spLocks noChangeArrowheads="1"/>
          </p:cNvSpPr>
          <p:nvPr userDrawn="1"/>
        </p:nvSpPr>
        <p:spPr bwMode="auto">
          <a:xfrm>
            <a:off x="8684684"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000" b="0" i="0" u="none" strike="noStrike" kern="1200" cap="none" spc="0" normalizeH="0" baseline="0" noProof="0">
                <a:ln>
                  <a:noFill/>
                </a:ln>
                <a:solidFill>
                  <a:srgbClr val="FFFFFF"/>
                </a:solidFill>
                <a:effectLst/>
                <a:uLnTx/>
                <a:uFillTx/>
                <a:latin typeface="楷体_GB2312" pitchFamily="49" charset="-122"/>
                <a:ea typeface="楷体_GB2312" pitchFamily="49" charset="-122"/>
                <a:cs typeface="+mn-cs"/>
              </a:rPr>
              <a:t>目录   上页   下页   返回   结束 </a:t>
            </a:r>
          </a:p>
        </p:txBody>
      </p:sp>
      <p:pic>
        <p:nvPicPr>
          <p:cNvPr id="1042" name="Picture 18">
            <a:hlinkClick r:id="" action="ppaction://hlinkshowjump?jump=lastslideviewed"/>
            <a:extLst>
              <a:ext uri="{FF2B5EF4-FFF2-40B4-BE49-F238E27FC236}">
                <a16:creationId xmlns:a16="http://schemas.microsoft.com/office/drawing/2014/main" id="{C26C3812-3D16-0C4F-AD43-E7A57F62F6D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536767"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hlinkClick r:id="" action="ppaction://hlinkshowjump?jump=firstslide"/>
            <a:extLst>
              <a:ext uri="{FF2B5EF4-FFF2-40B4-BE49-F238E27FC236}">
                <a16:creationId xmlns:a16="http://schemas.microsoft.com/office/drawing/2014/main" id="{66F781C3-55B7-784A-9AD2-96C86675A65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52418"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hlinkClick r:id="" action="ppaction://hlinkshowjump?jump=previousslide"/>
            <a:extLst>
              <a:ext uri="{FF2B5EF4-FFF2-40B4-BE49-F238E27FC236}">
                <a16:creationId xmlns:a16="http://schemas.microsoft.com/office/drawing/2014/main" id="{1D4428D1-EAC3-F94A-9907-B505A06600A5}"/>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347200"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a:hlinkClick r:id="" action="ppaction://hlinkshowjump?jump=endshow"/>
            <a:extLst>
              <a:ext uri="{FF2B5EF4-FFF2-40B4-BE49-F238E27FC236}">
                <a16:creationId xmlns:a16="http://schemas.microsoft.com/office/drawing/2014/main" id="{A92CA037-9830-0A4C-9411-750C9FCE28B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1131551"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hlinkClick r:id="" action="ppaction://hlinkshowjump?jump=nextslide"/>
            <a:extLst>
              <a:ext uri="{FF2B5EF4-FFF2-40B4-BE49-F238E27FC236}">
                <a16:creationId xmlns:a16="http://schemas.microsoft.com/office/drawing/2014/main" id="{AAB98EE1-8DCD-A942-969B-874DA9A6CEAF}"/>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9941984" y="6376989"/>
            <a:ext cx="474133" cy="28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547662"/>
      </p:ext>
    </p:extLst>
  </p:cSld>
  <p:clrMap bg1="dk2" tx1="lt1" bg2="dk1"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p:wipe dir="r"/>
  </p:transition>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5179CF9-2DD7-F046-8154-DA362EB8FE00}"/>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t>单击以编辑</a:t>
            </a:r>
            <a:r>
              <a:rPr lang="zh-CN" altLang="en-US"/>
              <a:t>母版标题样式</a:t>
            </a:r>
          </a:p>
        </p:txBody>
      </p:sp>
      <p:sp>
        <p:nvSpPr>
          <p:cNvPr id="1027" name="Rectangle 3">
            <a:extLst>
              <a:ext uri="{FF2B5EF4-FFF2-40B4-BE49-F238E27FC236}">
                <a16:creationId xmlns:a16="http://schemas.microsoft.com/office/drawing/2014/main" id="{92797CFD-39A7-1B44-8840-725949FA4465}"/>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单击以编辑母版文本样式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id="{C646635B-E246-2B4F-BEA1-D0BDAECFF3F8}"/>
              </a:ext>
            </a:extLst>
          </p:cNvPr>
          <p:cNvSpPr>
            <a:spLocks noGrp="1" noChangeArrowheads="1"/>
          </p:cNvSpPr>
          <p:nvPr>
            <p:ph type="dt" sz="half" idx="2"/>
          </p:nvPr>
        </p:nvSpPr>
        <p:spPr bwMode="auto">
          <a:xfrm>
            <a:off x="9144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spcBef>
                <a:spcPct val="50000"/>
              </a:spcBef>
              <a:defRPr sz="1400">
                <a:ea typeface="+mn-ea"/>
              </a:defRPr>
            </a:lvl1pPr>
          </a:lstStyle>
          <a:p>
            <a:endParaRPr lang="en-US" altLang="zh-CN">
              <a:solidFill>
                <a:srgbClr val="FFFFFF"/>
              </a:solidFill>
            </a:endParaRPr>
          </a:p>
        </p:txBody>
      </p:sp>
      <p:sp>
        <p:nvSpPr>
          <p:cNvPr id="1029" name="Rectangle 5">
            <a:extLst>
              <a:ext uri="{FF2B5EF4-FFF2-40B4-BE49-F238E27FC236}">
                <a16:creationId xmlns:a16="http://schemas.microsoft.com/office/drawing/2014/main" id="{15CE249E-B0CE-FF46-8586-0A46EC678384}"/>
              </a:ext>
            </a:extLst>
          </p:cNvPr>
          <p:cNvSpPr>
            <a:spLocks noGrp="1" noChangeArrowheads="1"/>
          </p:cNvSpPr>
          <p:nvPr>
            <p:ph type="ftr" sz="quarter" idx="3"/>
          </p:nvPr>
        </p:nvSpPr>
        <p:spPr bwMode="auto">
          <a:xfrm>
            <a:off x="4165600" y="6248400"/>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1" hangingPunct="1">
              <a:spcBef>
                <a:spcPct val="50000"/>
              </a:spcBef>
              <a:defRPr sz="1400">
                <a:ea typeface="+mn-ea"/>
              </a:defRPr>
            </a:lvl1pPr>
          </a:lstStyle>
          <a:p>
            <a:endParaRPr lang="en-US" altLang="zh-CN">
              <a:solidFill>
                <a:srgbClr val="FFFFFF"/>
              </a:solidFill>
            </a:endParaRPr>
          </a:p>
        </p:txBody>
      </p:sp>
      <p:sp>
        <p:nvSpPr>
          <p:cNvPr id="1030" name="Rectangle 6">
            <a:extLst>
              <a:ext uri="{FF2B5EF4-FFF2-40B4-BE49-F238E27FC236}">
                <a16:creationId xmlns:a16="http://schemas.microsoft.com/office/drawing/2014/main" id="{4498E663-47EE-6846-BA0F-1AA950D3B908}"/>
              </a:ext>
            </a:extLst>
          </p:cNvPr>
          <p:cNvSpPr>
            <a:spLocks noGrp="1" noChangeArrowheads="1"/>
          </p:cNvSpPr>
          <p:nvPr>
            <p:ph type="sldNum" sz="quarter" idx="4"/>
          </p:nvPr>
        </p:nvSpPr>
        <p:spPr bwMode="auto">
          <a:xfrm>
            <a:off x="87376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spcBef>
                <a:spcPct val="50000"/>
              </a:spcBef>
              <a:defRPr sz="1400">
                <a:ea typeface="+mn-ea"/>
              </a:defRPr>
            </a:lvl1pPr>
          </a:lstStyle>
          <a:p>
            <a:fld id="{F8361B34-84A1-8B42-865B-6AD16D64FF8E}" type="slidenum">
              <a:rPr lang="en-US" altLang="zh-CN" smtClean="0">
                <a:solidFill>
                  <a:srgbClr val="FFFFFF"/>
                </a:solidFill>
              </a:rPr>
              <a:pPr/>
              <a:t>‹#›</a:t>
            </a:fld>
            <a:endParaRPr lang="en-US" altLang="zh-CN">
              <a:solidFill>
                <a:srgbClr val="FFFFFF"/>
              </a:solidFill>
            </a:endParaRPr>
          </a:p>
        </p:txBody>
      </p:sp>
      <p:sp>
        <p:nvSpPr>
          <p:cNvPr id="1041" name="Text Box 17">
            <a:extLst>
              <a:ext uri="{FF2B5EF4-FFF2-40B4-BE49-F238E27FC236}">
                <a16:creationId xmlns:a16="http://schemas.microsoft.com/office/drawing/2014/main" id="{E998B859-5CA7-B74B-9DEA-DC20EBF99F5B}"/>
              </a:ext>
            </a:extLst>
          </p:cNvPr>
          <p:cNvSpPr txBox="1">
            <a:spLocks noChangeArrowheads="1"/>
          </p:cNvSpPr>
          <p:nvPr userDrawn="1"/>
        </p:nvSpPr>
        <p:spPr bwMode="auto">
          <a:xfrm>
            <a:off x="8684684"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000" b="0" i="0" u="none" strike="noStrike" kern="1200" cap="none" spc="0" normalizeH="0" baseline="0" noProof="0">
                <a:ln>
                  <a:noFill/>
                </a:ln>
                <a:solidFill>
                  <a:srgbClr val="FFFFFF"/>
                </a:solidFill>
                <a:effectLst/>
                <a:uLnTx/>
                <a:uFillTx/>
                <a:latin typeface="楷体_GB2312" pitchFamily="49" charset="-122"/>
                <a:ea typeface="楷体_GB2312" pitchFamily="49" charset="-122"/>
                <a:cs typeface="+mn-cs"/>
              </a:rPr>
              <a:t>目录   上页   下页   返回   结束 </a:t>
            </a:r>
          </a:p>
        </p:txBody>
      </p:sp>
      <p:pic>
        <p:nvPicPr>
          <p:cNvPr id="1042" name="Picture 18">
            <a:hlinkClick r:id="" action="ppaction://hlinkshowjump?jump=lastslideviewed"/>
            <a:extLst>
              <a:ext uri="{FF2B5EF4-FFF2-40B4-BE49-F238E27FC236}">
                <a16:creationId xmlns:a16="http://schemas.microsoft.com/office/drawing/2014/main" id="{E9E07BE1-F7EC-6840-AEE2-956BAF0EB59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536767"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a:hlinkClick r:id="" action="ppaction://hlinkshowjump?jump=firstslide"/>
            <a:extLst>
              <a:ext uri="{FF2B5EF4-FFF2-40B4-BE49-F238E27FC236}">
                <a16:creationId xmlns:a16="http://schemas.microsoft.com/office/drawing/2014/main" id="{3BE1FACE-B64B-1445-B2D0-1225F463DADF}"/>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752418"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hlinkClick r:id="" action="ppaction://hlinkshowjump?jump=previousslide"/>
            <a:extLst>
              <a:ext uri="{FF2B5EF4-FFF2-40B4-BE49-F238E27FC236}">
                <a16:creationId xmlns:a16="http://schemas.microsoft.com/office/drawing/2014/main" id="{413471AC-E5E7-5B45-8DA2-429F083E5E35}"/>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9347200"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a:hlinkClick r:id="" action="ppaction://hlinkshowjump?jump=endshow"/>
            <a:extLst>
              <a:ext uri="{FF2B5EF4-FFF2-40B4-BE49-F238E27FC236}">
                <a16:creationId xmlns:a16="http://schemas.microsoft.com/office/drawing/2014/main" id="{D17B0C0B-43A3-E64D-B77F-BCA5C721D836}"/>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1131551" y="6376989"/>
            <a:ext cx="474133" cy="287337"/>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hlinkClick r:id="" action="ppaction://hlinkshowjump?jump=nextslide"/>
            <a:extLst>
              <a:ext uri="{FF2B5EF4-FFF2-40B4-BE49-F238E27FC236}">
                <a16:creationId xmlns:a16="http://schemas.microsoft.com/office/drawing/2014/main" id="{66577F88-AF71-9440-9BF3-A29434868116}"/>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9941984" y="6376989"/>
            <a:ext cx="474133" cy="28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45389"/>
      </p:ext>
    </p:extLst>
  </p:cSld>
  <p:clrMap bg1="dk2" tx1="lt1" bg2="dk1"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ransition>
    <p:wipe dir="r"/>
  </p:transition>
  <p:txStyles>
    <p:titleStyle>
      <a:lvl1pPr algn="ctr" rtl="0" fontAlgn="base">
        <a:spcBef>
          <a:spcPct val="0"/>
        </a:spcBef>
        <a:spcAft>
          <a:spcPct val="0"/>
        </a:spcAft>
        <a:defRPr kumimoji="1" sz="4400" kern="12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fontAlgn="base">
        <a:spcBef>
          <a:spcPct val="20000"/>
        </a:spcBef>
        <a:spcAft>
          <a:spcPct val="0"/>
        </a:spcAft>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6EE157D-7EBA-2847-A3E3-D70A493B5DF2}"/>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t>单击以编辑</a:t>
            </a:r>
            <a:r>
              <a:rPr lang="zh-CN" altLang="en-US"/>
              <a:t>母版标题样式</a:t>
            </a:r>
          </a:p>
        </p:txBody>
      </p:sp>
      <p:sp>
        <p:nvSpPr>
          <p:cNvPr id="1027" name="Rectangle 3">
            <a:extLst>
              <a:ext uri="{FF2B5EF4-FFF2-40B4-BE49-F238E27FC236}">
                <a16:creationId xmlns:a16="http://schemas.microsoft.com/office/drawing/2014/main" id="{B8F24445-D792-1E4A-AA47-81357BD9D3C3}"/>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单击以编辑母版文本样式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a:extLst>
              <a:ext uri="{FF2B5EF4-FFF2-40B4-BE49-F238E27FC236}">
                <a16:creationId xmlns:a16="http://schemas.microsoft.com/office/drawing/2014/main" id="{F54D40CC-0BF7-0242-8DB1-A67A200284FF}"/>
              </a:ext>
            </a:extLst>
          </p:cNvPr>
          <p:cNvSpPr>
            <a:spLocks noGrp="1" noChangeArrowheads="1"/>
          </p:cNvSpPr>
          <p:nvPr>
            <p:ph type="dt" sz="half" idx="2"/>
          </p:nvPr>
        </p:nvSpPr>
        <p:spPr bwMode="auto">
          <a:xfrm>
            <a:off x="914400" y="62484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eaLnBrk="1" hangingPunct="1">
              <a:spcBef>
                <a:spcPct val="50000"/>
              </a:spcBef>
              <a:defRPr sz="1400">
                <a:ea typeface="+mn-ea"/>
              </a:defRPr>
            </a:lvl1pPr>
          </a:lstStyle>
          <a:p>
            <a:pPr>
              <a:defRPr/>
            </a:pPr>
            <a:endParaRPr lang="en-US" altLang="zh-CN">
              <a:solidFill>
                <a:srgbClr val="FFFFFF"/>
              </a:solidFill>
            </a:endParaRPr>
          </a:p>
        </p:txBody>
      </p:sp>
      <p:sp>
        <p:nvSpPr>
          <p:cNvPr id="1029" name="Rectangle 5">
            <a:extLst>
              <a:ext uri="{FF2B5EF4-FFF2-40B4-BE49-F238E27FC236}">
                <a16:creationId xmlns:a16="http://schemas.microsoft.com/office/drawing/2014/main" id="{6F4734D4-ED7E-A74A-A371-9EA6D5B1698F}"/>
              </a:ext>
            </a:extLst>
          </p:cNvPr>
          <p:cNvSpPr>
            <a:spLocks noGrp="1" noChangeArrowheads="1"/>
          </p:cNvSpPr>
          <p:nvPr>
            <p:ph type="ftr" sz="quarter" idx="3"/>
          </p:nvPr>
        </p:nvSpPr>
        <p:spPr bwMode="auto">
          <a:xfrm>
            <a:off x="4165600" y="6248400"/>
            <a:ext cx="3860800" cy="457200"/>
          </a:xfrm>
          <a:prstGeom prst="rect">
            <a:avLst/>
          </a:prstGeom>
          <a:noFill/>
          <a:ln>
            <a:noFill/>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ea typeface="+mn-ea"/>
              </a:defRPr>
            </a:lvl1pPr>
          </a:lstStyle>
          <a:p>
            <a:pPr>
              <a:defRPr/>
            </a:pPr>
            <a:endParaRPr lang="en-US" altLang="zh-CN">
              <a:solidFill>
                <a:srgbClr val="FFFFFF"/>
              </a:solidFill>
            </a:endParaRPr>
          </a:p>
        </p:txBody>
      </p:sp>
      <p:sp>
        <p:nvSpPr>
          <p:cNvPr id="1030" name="Rectangle 6">
            <a:extLst>
              <a:ext uri="{FF2B5EF4-FFF2-40B4-BE49-F238E27FC236}">
                <a16:creationId xmlns:a16="http://schemas.microsoft.com/office/drawing/2014/main" id="{BC3DE750-11C7-0F4D-B22A-8B71E23F3EF1}"/>
              </a:ext>
            </a:extLst>
          </p:cNvPr>
          <p:cNvSpPr>
            <a:spLocks noGrp="1" noChangeArrowheads="1"/>
          </p:cNvSpPr>
          <p:nvPr>
            <p:ph type="sldNum" sz="quarter" idx="4"/>
          </p:nvPr>
        </p:nvSpPr>
        <p:spPr bwMode="auto">
          <a:xfrm>
            <a:off x="8737600" y="6248400"/>
            <a:ext cx="2540000" cy="457200"/>
          </a:xfrm>
          <a:prstGeom prst="rect">
            <a:avLst/>
          </a:prstGeom>
          <a:noFill/>
          <a:ln>
            <a:noFill/>
          </a:ln>
        </p:spPr>
        <p:txBody>
          <a:bodyPr vert="horz" wrap="square" lIns="91440" tIns="45720" rIns="91440" bIns="45720" numCol="1" anchor="t" anchorCtr="0" compatLnSpc="1">
            <a:prstTxWarp prst="textNoShape">
              <a:avLst/>
            </a:prstTxWarp>
          </a:bodyPr>
          <a:lstStyle>
            <a:lvl1pPr algn="r" eaLnBrk="1" hangingPunct="1">
              <a:spcBef>
                <a:spcPct val="50000"/>
              </a:spcBef>
              <a:defRPr sz="1400" smtClean="0">
                <a:ea typeface="+mn-ea"/>
              </a:defRPr>
            </a:lvl1pPr>
          </a:lstStyle>
          <a:p>
            <a:pPr>
              <a:defRPr/>
            </a:pPr>
            <a:fld id="{1D8A1BB9-34B1-8543-A94C-D98732AEC558}" type="slidenum">
              <a:rPr lang="en-US" altLang="zh-CN" smtClean="0">
                <a:solidFill>
                  <a:srgbClr val="FFFFFF"/>
                </a:solidFill>
              </a:rPr>
              <a:pPr>
                <a:defRPr/>
              </a:pPr>
              <a:t>‹#›</a:t>
            </a:fld>
            <a:endParaRPr lang="en-US" altLang="zh-CN">
              <a:solidFill>
                <a:srgbClr val="FFFFFF"/>
              </a:solidFill>
            </a:endParaRPr>
          </a:p>
        </p:txBody>
      </p:sp>
      <p:sp>
        <p:nvSpPr>
          <p:cNvPr id="1031" name="Text Box 22">
            <a:extLst>
              <a:ext uri="{FF2B5EF4-FFF2-40B4-BE49-F238E27FC236}">
                <a16:creationId xmlns:a16="http://schemas.microsoft.com/office/drawing/2014/main" id="{0F23E938-615D-A842-BE6B-AA6E9FF52B22}"/>
              </a:ext>
            </a:extLst>
          </p:cNvPr>
          <p:cNvSpPr txBox="1">
            <a:spLocks noChangeArrowheads="1"/>
          </p:cNvSpPr>
          <p:nvPr userDrawn="1"/>
        </p:nvSpPr>
        <p:spPr bwMode="auto">
          <a:xfrm>
            <a:off x="8684684" y="6600826"/>
            <a:ext cx="230063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CN" altLang="en-US" sz="1000" b="0" i="0" u="none" strike="noStrike" kern="1200" cap="none" spc="0" normalizeH="0" baseline="0" noProof="0">
                <a:ln>
                  <a:noFill/>
                </a:ln>
                <a:solidFill>
                  <a:srgbClr val="FFFFFF"/>
                </a:solidFill>
                <a:effectLst/>
                <a:uLnTx/>
                <a:uFillTx/>
                <a:latin typeface="楷体_GB2312" pitchFamily="49" charset="-122"/>
                <a:ea typeface="楷体_GB2312" pitchFamily="49" charset="-122"/>
                <a:cs typeface="+mn-cs"/>
              </a:rPr>
              <a:t>目录   上页   下页   返回   结束 </a:t>
            </a:r>
          </a:p>
        </p:txBody>
      </p:sp>
      <p:pic>
        <p:nvPicPr>
          <p:cNvPr id="1032" name="Picture 23">
            <a:hlinkClick r:id="" action="ppaction://hlinkshowjump?jump=lastslideviewed"/>
            <a:extLst>
              <a:ext uri="{FF2B5EF4-FFF2-40B4-BE49-F238E27FC236}">
                <a16:creationId xmlns:a16="http://schemas.microsoft.com/office/drawing/2014/main" id="{4D60217D-DA26-D342-9E8B-4AABCD5AF6E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536767" y="6376989"/>
            <a:ext cx="47413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24">
            <a:hlinkClick r:id="" action="ppaction://hlinkshowjump?jump=firstslide"/>
            <a:extLst>
              <a:ext uri="{FF2B5EF4-FFF2-40B4-BE49-F238E27FC236}">
                <a16:creationId xmlns:a16="http://schemas.microsoft.com/office/drawing/2014/main" id="{7BD1A231-36FB-9B4A-9073-90A1A0F6AF9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752418" y="6376989"/>
            <a:ext cx="47413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25">
            <a:hlinkClick r:id="" action="ppaction://hlinkshowjump?jump=previousslide"/>
            <a:extLst>
              <a:ext uri="{FF2B5EF4-FFF2-40B4-BE49-F238E27FC236}">
                <a16:creationId xmlns:a16="http://schemas.microsoft.com/office/drawing/2014/main" id="{EBAD9C7C-DA12-4F4D-8DE6-5E7B82080169}"/>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9347200" y="6376989"/>
            <a:ext cx="47413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26">
            <a:hlinkClick r:id="" action="ppaction://hlinkshowjump?jump=endshow"/>
            <a:extLst>
              <a:ext uri="{FF2B5EF4-FFF2-40B4-BE49-F238E27FC236}">
                <a16:creationId xmlns:a16="http://schemas.microsoft.com/office/drawing/2014/main" id="{232F8C32-644D-CB4F-89C6-7522D16F2E64}"/>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1131551" y="6376989"/>
            <a:ext cx="47413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27">
            <a:hlinkClick r:id="" action="ppaction://hlinkshowjump?jump=nextslide"/>
            <a:extLst>
              <a:ext uri="{FF2B5EF4-FFF2-40B4-BE49-F238E27FC236}">
                <a16:creationId xmlns:a16="http://schemas.microsoft.com/office/drawing/2014/main" id="{FAF02E6A-CD77-6A4B-A0BE-E673DB4FA5B5}"/>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9941984" y="6376989"/>
            <a:ext cx="474133"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6195449"/>
      </p:ext>
    </p:extLst>
  </p:cSld>
  <p:clrMap bg1="dk2" tx1="lt1" bg2="dk1"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p:wipe dir="r"/>
  </p:transition>
  <p:txStyles>
    <p:titleStyle>
      <a:lvl1pPr algn="ctr" rtl="0" eaLnBrk="0" fontAlgn="base" hangingPunct="0">
        <a:spcBef>
          <a:spcPct val="0"/>
        </a:spcBef>
        <a:spcAft>
          <a:spcPct val="0"/>
        </a:spcAft>
        <a:defRPr kumimoji="1" sz="44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image" Target="../media/image94.png"/><Relationship Id="rId18" Type="http://schemas.openxmlformats.org/officeDocument/2006/relationships/image" Target="../media/image99.png"/><Relationship Id="rId3" Type="http://schemas.openxmlformats.org/officeDocument/2006/relationships/image" Target="../media/image90.png"/><Relationship Id="rId7" Type="http://schemas.openxmlformats.org/officeDocument/2006/relationships/image" Target="../media/image26.emf"/><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slideLayout" Target="../slideLayouts/slideLayout29.xml"/><Relationship Id="rId16" Type="http://schemas.openxmlformats.org/officeDocument/2006/relationships/image" Target="../media/image97.png"/><Relationship Id="rId1" Type="http://schemas.openxmlformats.org/officeDocument/2006/relationships/vmlDrawing" Target="../drawings/vmlDrawing5.vml"/><Relationship Id="rId6" Type="http://schemas.openxmlformats.org/officeDocument/2006/relationships/oleObject" Target="../embeddings/oleObject19.bin"/><Relationship Id="rId11" Type="http://schemas.openxmlformats.org/officeDocument/2006/relationships/image" Target="../media/image92.png"/><Relationship Id="rId5" Type="http://schemas.openxmlformats.org/officeDocument/2006/relationships/image" Target="../media/image25.emf"/><Relationship Id="rId15" Type="http://schemas.openxmlformats.org/officeDocument/2006/relationships/image" Target="../media/image96.png"/><Relationship Id="rId10" Type="http://schemas.openxmlformats.org/officeDocument/2006/relationships/image" Target="../media/image9.emf"/><Relationship Id="rId4" Type="http://schemas.openxmlformats.org/officeDocument/2006/relationships/oleObject" Target="../embeddings/oleObject26.bin"/><Relationship Id="rId9" Type="http://schemas.openxmlformats.org/officeDocument/2006/relationships/image" Target="../media/image42.emf"/><Relationship Id="rId14" Type="http://schemas.openxmlformats.org/officeDocument/2006/relationships/image" Target="../media/image95.png"/></Relationships>
</file>

<file path=ppt/slides/_rels/slide11.xml.rels><?xml version="1.0" encoding="UTF-8" standalone="yes"?>
<Relationships xmlns="http://schemas.openxmlformats.org/package/2006/relationships"><Relationship Id="rId8" Type="http://schemas.openxmlformats.org/officeDocument/2006/relationships/image" Target="../media/image44.emf"/><Relationship Id="rId13" Type="http://schemas.openxmlformats.org/officeDocument/2006/relationships/image" Target="../media/image39.emf"/><Relationship Id="rId18" Type="http://schemas.openxmlformats.org/officeDocument/2006/relationships/image" Target="../media/image106.png"/><Relationship Id="rId3" Type="http://schemas.openxmlformats.org/officeDocument/2006/relationships/oleObject" Target="../embeddings/oleObject1.bin"/><Relationship Id="rId21" Type="http://schemas.openxmlformats.org/officeDocument/2006/relationships/image" Target="../media/image109.png"/><Relationship Id="rId7" Type="http://schemas.openxmlformats.org/officeDocument/2006/relationships/oleObject" Target="../embeddings/oleObject29.bin"/><Relationship Id="rId12" Type="http://schemas.openxmlformats.org/officeDocument/2006/relationships/oleObject" Target="../embeddings/oleObject31.bin"/><Relationship Id="rId17" Type="http://schemas.openxmlformats.org/officeDocument/2006/relationships/image" Target="../media/image105.png"/><Relationship Id="rId2" Type="http://schemas.openxmlformats.org/officeDocument/2006/relationships/slideLayout" Target="../slideLayouts/slideLayout29.xml"/><Relationship Id="rId16" Type="http://schemas.openxmlformats.org/officeDocument/2006/relationships/image" Target="../media/image104.png"/><Relationship Id="rId20" Type="http://schemas.openxmlformats.org/officeDocument/2006/relationships/image" Target="../media/image108.png"/><Relationship Id="rId1" Type="http://schemas.openxmlformats.org/officeDocument/2006/relationships/vmlDrawing" Target="../drawings/vmlDrawing6.vml"/><Relationship Id="rId6" Type="http://schemas.openxmlformats.org/officeDocument/2006/relationships/image" Target="../media/image43.emf"/><Relationship Id="rId11" Type="http://schemas.openxmlformats.org/officeDocument/2006/relationships/image" Target="../media/image38.emf"/><Relationship Id="rId24" Type="http://schemas.openxmlformats.org/officeDocument/2006/relationships/image" Target="../media/image112.png"/><Relationship Id="rId5" Type="http://schemas.openxmlformats.org/officeDocument/2006/relationships/oleObject" Target="../embeddings/oleObject28.bin"/><Relationship Id="rId15" Type="http://schemas.openxmlformats.org/officeDocument/2006/relationships/image" Target="../media/image103.png"/><Relationship Id="rId23" Type="http://schemas.openxmlformats.org/officeDocument/2006/relationships/image" Target="../media/image111.png"/><Relationship Id="rId10" Type="http://schemas.openxmlformats.org/officeDocument/2006/relationships/oleObject" Target="../embeddings/oleObject30.bin"/><Relationship Id="rId19" Type="http://schemas.openxmlformats.org/officeDocument/2006/relationships/image" Target="../media/image107.png"/><Relationship Id="rId4" Type="http://schemas.openxmlformats.org/officeDocument/2006/relationships/image" Target="../media/image7.emf"/><Relationship Id="rId9" Type="http://schemas.openxmlformats.org/officeDocument/2006/relationships/image" Target="../media/image102.png"/><Relationship Id="rId14" Type="http://schemas.openxmlformats.org/officeDocument/2006/relationships/image" Target="../media/image9.emf"/><Relationship Id="rId22" Type="http://schemas.openxmlformats.org/officeDocument/2006/relationships/image" Target="../media/image110.png"/></Relationships>
</file>

<file path=ppt/slides/_rels/slide12.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9.emf"/><Relationship Id="rId18" Type="http://schemas.openxmlformats.org/officeDocument/2006/relationships/image" Target="../media/image120.png"/><Relationship Id="rId3" Type="http://schemas.openxmlformats.org/officeDocument/2006/relationships/oleObject" Target="../embeddings/oleObject32.bin"/><Relationship Id="rId21" Type="http://schemas.openxmlformats.org/officeDocument/2006/relationships/image" Target="../media/image123.png"/><Relationship Id="rId7" Type="http://schemas.openxmlformats.org/officeDocument/2006/relationships/oleObject" Target="../embeddings/oleObject34.bin"/><Relationship Id="rId12" Type="http://schemas.openxmlformats.org/officeDocument/2006/relationships/image" Target="../media/image47.emf"/><Relationship Id="rId17" Type="http://schemas.openxmlformats.org/officeDocument/2006/relationships/image" Target="../media/image119.png"/><Relationship Id="rId2" Type="http://schemas.openxmlformats.org/officeDocument/2006/relationships/slideLayout" Target="../slideLayouts/slideLayout29.xml"/><Relationship Id="rId16" Type="http://schemas.openxmlformats.org/officeDocument/2006/relationships/image" Target="../media/image118.png"/><Relationship Id="rId20" Type="http://schemas.openxmlformats.org/officeDocument/2006/relationships/image" Target="../media/image122.png"/><Relationship Id="rId1" Type="http://schemas.openxmlformats.org/officeDocument/2006/relationships/vmlDrawing" Target="../drawings/vmlDrawing7.vml"/><Relationship Id="rId6" Type="http://schemas.openxmlformats.org/officeDocument/2006/relationships/image" Target="../media/image45.emf"/><Relationship Id="rId11" Type="http://schemas.openxmlformats.org/officeDocument/2006/relationships/oleObject" Target="../embeddings/oleObject36.bin"/><Relationship Id="rId5" Type="http://schemas.openxmlformats.org/officeDocument/2006/relationships/oleObject" Target="../embeddings/oleObject33.bin"/><Relationship Id="rId15" Type="http://schemas.openxmlformats.org/officeDocument/2006/relationships/image" Target="../media/image117.png"/><Relationship Id="rId23" Type="http://schemas.openxmlformats.org/officeDocument/2006/relationships/image" Target="../media/image125.png"/><Relationship Id="rId10" Type="http://schemas.openxmlformats.org/officeDocument/2006/relationships/image" Target="../media/image46.emf"/><Relationship Id="rId19" Type="http://schemas.openxmlformats.org/officeDocument/2006/relationships/image" Target="../media/image121.png"/><Relationship Id="rId4" Type="http://schemas.openxmlformats.org/officeDocument/2006/relationships/image" Target="../media/image25.emf"/><Relationship Id="rId9" Type="http://schemas.openxmlformats.org/officeDocument/2006/relationships/oleObject" Target="../embeddings/oleObject35.bin"/><Relationship Id="rId14" Type="http://schemas.openxmlformats.org/officeDocument/2006/relationships/image" Target="../media/image116.png"/><Relationship Id="rId22" Type="http://schemas.openxmlformats.org/officeDocument/2006/relationships/image" Target="../media/image124.png"/></Relationships>
</file>

<file path=ppt/slides/_rels/slide1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48.png"/><Relationship Id="rId1" Type="http://schemas.openxmlformats.org/officeDocument/2006/relationships/slideLayout" Target="../slideLayouts/slideLayout29.xml"/><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130.png"/><Relationship Id="rId7" Type="http://schemas.openxmlformats.org/officeDocument/2006/relationships/image" Target="../media/image134.png"/><Relationship Id="rId2" Type="http://schemas.openxmlformats.org/officeDocument/2006/relationships/image" Target="../media/image129.png"/><Relationship Id="rId1" Type="http://schemas.openxmlformats.org/officeDocument/2006/relationships/slideLayout" Target="../slideLayouts/slideLayout29.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39.bin"/><Relationship Id="rId13" Type="http://schemas.openxmlformats.org/officeDocument/2006/relationships/image" Target="../media/image20.jpeg"/><Relationship Id="rId18" Type="http://schemas.openxmlformats.org/officeDocument/2006/relationships/image" Target="../media/image144.png"/><Relationship Id="rId3" Type="http://schemas.openxmlformats.org/officeDocument/2006/relationships/notesSlide" Target="../notesSlides/notesSlide5.xml"/><Relationship Id="rId21" Type="http://schemas.openxmlformats.org/officeDocument/2006/relationships/image" Target="../media/image147.png"/><Relationship Id="rId7" Type="http://schemas.openxmlformats.org/officeDocument/2006/relationships/image" Target="../media/image50.emf"/><Relationship Id="rId12" Type="http://schemas.openxmlformats.org/officeDocument/2006/relationships/slide" Target="slide11.xml"/><Relationship Id="rId17" Type="http://schemas.openxmlformats.org/officeDocument/2006/relationships/image" Target="../media/image143.png"/><Relationship Id="rId2" Type="http://schemas.openxmlformats.org/officeDocument/2006/relationships/slideLayout" Target="../slideLayouts/slideLayout28.xml"/><Relationship Id="rId16" Type="http://schemas.openxmlformats.org/officeDocument/2006/relationships/image" Target="../media/image142.png"/><Relationship Id="rId20" Type="http://schemas.openxmlformats.org/officeDocument/2006/relationships/image" Target="../media/image146.png"/><Relationship Id="rId1" Type="http://schemas.openxmlformats.org/officeDocument/2006/relationships/vmlDrawing" Target="../drawings/vmlDrawing8.vml"/><Relationship Id="rId6" Type="http://schemas.openxmlformats.org/officeDocument/2006/relationships/oleObject" Target="../embeddings/oleObject38.bin"/><Relationship Id="rId11" Type="http://schemas.openxmlformats.org/officeDocument/2006/relationships/image" Target="../media/image52.emf"/><Relationship Id="rId5" Type="http://schemas.openxmlformats.org/officeDocument/2006/relationships/image" Target="../media/image49.emf"/><Relationship Id="rId15" Type="http://schemas.openxmlformats.org/officeDocument/2006/relationships/image" Target="../media/image141.png"/><Relationship Id="rId23" Type="http://schemas.openxmlformats.org/officeDocument/2006/relationships/image" Target="../media/image6710.png"/><Relationship Id="rId10" Type="http://schemas.openxmlformats.org/officeDocument/2006/relationships/oleObject" Target="../embeddings/oleObject40.bin"/><Relationship Id="rId19" Type="http://schemas.openxmlformats.org/officeDocument/2006/relationships/image" Target="../media/image145.png"/><Relationship Id="rId4" Type="http://schemas.openxmlformats.org/officeDocument/2006/relationships/oleObject" Target="../embeddings/oleObject37.bin"/><Relationship Id="rId9" Type="http://schemas.openxmlformats.org/officeDocument/2006/relationships/image" Target="../media/image51.emf"/><Relationship Id="rId14" Type="http://schemas.openxmlformats.org/officeDocument/2006/relationships/image" Target="../media/image140.png"/><Relationship Id="rId22" Type="http://schemas.openxmlformats.org/officeDocument/2006/relationships/image" Target="../media/image148.png"/></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image" Target="../media/image20.jpeg"/><Relationship Id="rId18" Type="http://schemas.openxmlformats.org/officeDocument/2006/relationships/image" Target="../media/image115.png"/><Relationship Id="rId26" Type="http://schemas.openxmlformats.org/officeDocument/2006/relationships/oleObject" Target="../embeddings/oleObject45.bin"/><Relationship Id="rId3" Type="http://schemas.openxmlformats.org/officeDocument/2006/relationships/notesSlide" Target="../notesSlides/notesSlide6.xml"/><Relationship Id="rId21" Type="http://schemas.openxmlformats.org/officeDocument/2006/relationships/image" Target="../media/image136.png"/><Relationship Id="rId7" Type="http://schemas.openxmlformats.org/officeDocument/2006/relationships/image" Target="../media/image53.emf"/><Relationship Id="rId12" Type="http://schemas.openxmlformats.org/officeDocument/2006/relationships/slide" Target="slide11.xml"/><Relationship Id="rId17" Type="http://schemas.openxmlformats.org/officeDocument/2006/relationships/image" Target="../media/image114.png"/><Relationship Id="rId25" Type="http://schemas.openxmlformats.org/officeDocument/2006/relationships/image" Target="../media/image56.emf"/><Relationship Id="rId2" Type="http://schemas.openxmlformats.org/officeDocument/2006/relationships/slideLayout" Target="../slideLayouts/slideLayout28.xml"/><Relationship Id="rId16" Type="http://schemas.openxmlformats.org/officeDocument/2006/relationships/image" Target="../media/image113.png"/><Relationship Id="rId20" Type="http://schemas.openxmlformats.org/officeDocument/2006/relationships/image" Target="../media/image128.png"/><Relationship Id="rId1" Type="http://schemas.openxmlformats.org/officeDocument/2006/relationships/vmlDrawing" Target="../drawings/vmlDrawing9.vml"/><Relationship Id="rId6" Type="http://schemas.openxmlformats.org/officeDocument/2006/relationships/oleObject" Target="../embeddings/oleObject41.bin"/><Relationship Id="rId11" Type="http://schemas.openxmlformats.org/officeDocument/2006/relationships/image" Target="../media/image55.emf"/><Relationship Id="rId24" Type="http://schemas.openxmlformats.org/officeDocument/2006/relationships/oleObject" Target="../embeddings/oleObject44.bin"/><Relationship Id="rId5" Type="http://schemas.openxmlformats.org/officeDocument/2006/relationships/image" Target="../media/image91.png"/><Relationship Id="rId15" Type="http://schemas.openxmlformats.org/officeDocument/2006/relationships/image" Target="../media/image101.png"/><Relationship Id="rId23" Type="http://schemas.openxmlformats.org/officeDocument/2006/relationships/image" Target="../media/image138.png"/><Relationship Id="rId10" Type="http://schemas.openxmlformats.org/officeDocument/2006/relationships/oleObject" Target="../embeddings/oleObject43.bin"/><Relationship Id="rId19" Type="http://schemas.openxmlformats.org/officeDocument/2006/relationships/image" Target="../media/image126.png"/><Relationship Id="rId4" Type="http://schemas.openxmlformats.org/officeDocument/2006/relationships/image" Target="../media/image78.png"/><Relationship Id="rId9" Type="http://schemas.openxmlformats.org/officeDocument/2006/relationships/image" Target="../media/image54.emf"/><Relationship Id="rId14" Type="http://schemas.openxmlformats.org/officeDocument/2006/relationships/image" Target="../media/image100.png"/><Relationship Id="rId22" Type="http://schemas.openxmlformats.org/officeDocument/2006/relationships/image" Target="../media/image137.png"/><Relationship Id="rId27" Type="http://schemas.openxmlformats.org/officeDocument/2006/relationships/image" Target="../media/image57.emf"/></Relationships>
</file>

<file path=ppt/slides/_rels/slide17.xml.rels><?xml version="1.0" encoding="UTF-8" standalone="yes"?>
<Relationships xmlns="http://schemas.openxmlformats.org/package/2006/relationships"><Relationship Id="rId8" Type="http://schemas.openxmlformats.org/officeDocument/2006/relationships/image" Target="../media/image1001.png"/><Relationship Id="rId13" Type="http://schemas.openxmlformats.org/officeDocument/2006/relationships/image" Target="../media/image175.png"/><Relationship Id="rId3" Type="http://schemas.openxmlformats.org/officeDocument/2006/relationships/slide" Target="slide11.xml"/><Relationship Id="rId7" Type="http://schemas.openxmlformats.org/officeDocument/2006/relationships/image" Target="../media/image169.png"/><Relationship Id="rId12" Type="http://schemas.openxmlformats.org/officeDocument/2006/relationships/image" Target="../media/image174.png"/><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image" Target="../media/image168.png"/><Relationship Id="rId11" Type="http://schemas.openxmlformats.org/officeDocument/2006/relationships/image" Target="../media/image173.png"/><Relationship Id="rId5" Type="http://schemas.openxmlformats.org/officeDocument/2006/relationships/image" Target="../media/image167.png"/><Relationship Id="rId10" Type="http://schemas.openxmlformats.org/officeDocument/2006/relationships/image" Target="../media/image172.png"/><Relationship Id="rId4" Type="http://schemas.openxmlformats.org/officeDocument/2006/relationships/image" Target="../media/image20.jpeg"/><Relationship Id="rId9" Type="http://schemas.openxmlformats.org/officeDocument/2006/relationships/image" Target="../media/image171.png"/><Relationship Id="rId14" Type="http://schemas.openxmlformats.org/officeDocument/2006/relationships/image" Target="../media/image176.png"/></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48.bin"/><Relationship Id="rId18" Type="http://schemas.openxmlformats.org/officeDocument/2006/relationships/image" Target="../media/image185.png"/><Relationship Id="rId3" Type="http://schemas.openxmlformats.org/officeDocument/2006/relationships/notesSlide" Target="../notesSlides/notesSlide8.xml"/><Relationship Id="rId21" Type="http://schemas.openxmlformats.org/officeDocument/2006/relationships/image" Target="../media/image910.png"/><Relationship Id="rId7" Type="http://schemas.openxmlformats.org/officeDocument/2006/relationships/image" Target="../media/image59.emf"/><Relationship Id="rId17" Type="http://schemas.openxmlformats.org/officeDocument/2006/relationships/image" Target="../media/image184.png"/><Relationship Id="rId2" Type="http://schemas.openxmlformats.org/officeDocument/2006/relationships/slideLayout" Target="../slideLayouts/slideLayout28.xml"/><Relationship Id="rId16" Type="http://schemas.openxmlformats.org/officeDocument/2006/relationships/image" Target="../media/image183.png"/><Relationship Id="rId20" Type="http://schemas.openxmlformats.org/officeDocument/2006/relationships/image" Target="../media/image187.png"/><Relationship Id="rId1" Type="http://schemas.openxmlformats.org/officeDocument/2006/relationships/vmlDrawing" Target="../drawings/vmlDrawing10.vml"/><Relationship Id="rId6" Type="http://schemas.openxmlformats.org/officeDocument/2006/relationships/oleObject" Target="../embeddings/oleObject47.bin"/><Relationship Id="rId11" Type="http://schemas.openxmlformats.org/officeDocument/2006/relationships/image" Target="../media/image20.jpeg"/><Relationship Id="rId5" Type="http://schemas.openxmlformats.org/officeDocument/2006/relationships/image" Target="../media/image58.emf"/><Relationship Id="rId15" Type="http://schemas.openxmlformats.org/officeDocument/2006/relationships/image" Target="../media/image182.png"/><Relationship Id="rId10" Type="http://schemas.openxmlformats.org/officeDocument/2006/relationships/slide" Target="slide11.xml"/><Relationship Id="rId19" Type="http://schemas.openxmlformats.org/officeDocument/2006/relationships/image" Target="../media/image186.png"/><Relationship Id="rId4" Type="http://schemas.openxmlformats.org/officeDocument/2006/relationships/oleObject" Target="../embeddings/oleObject46.bin"/><Relationship Id="rId9" Type="http://schemas.openxmlformats.org/officeDocument/2006/relationships/image" Target="../media/image60.emf"/><Relationship Id="rId22" Type="http://schemas.openxmlformats.org/officeDocument/2006/relationships/image" Target="../media/image1000.png"/></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49.bin"/><Relationship Id="rId13" Type="http://schemas.openxmlformats.org/officeDocument/2006/relationships/oleObject" Target="../embeddings/oleObject51.bin"/><Relationship Id="rId18" Type="http://schemas.openxmlformats.org/officeDocument/2006/relationships/image" Target="../media/image20.jpeg"/><Relationship Id="rId26" Type="http://schemas.openxmlformats.org/officeDocument/2006/relationships/image" Target="../media/image151.png"/><Relationship Id="rId3" Type="http://schemas.openxmlformats.org/officeDocument/2006/relationships/notesSlide" Target="../notesSlides/notesSlide9.xml"/><Relationship Id="rId21" Type="http://schemas.openxmlformats.org/officeDocument/2006/relationships/image" Target="../media/image194.png"/><Relationship Id="rId7" Type="http://schemas.openxmlformats.org/officeDocument/2006/relationships/image" Target="../media/image39.emf"/><Relationship Id="rId12" Type="http://schemas.openxmlformats.org/officeDocument/2006/relationships/image" Target="../media/image9.emf"/><Relationship Id="rId17" Type="http://schemas.openxmlformats.org/officeDocument/2006/relationships/slide" Target="slide11.xml"/><Relationship Id="rId25" Type="http://schemas.openxmlformats.org/officeDocument/2006/relationships/image" Target="../media/image150.png"/><Relationship Id="rId2" Type="http://schemas.openxmlformats.org/officeDocument/2006/relationships/slideLayout" Target="../slideLayouts/slideLayout29.xml"/><Relationship Id="rId16" Type="http://schemas.openxmlformats.org/officeDocument/2006/relationships/image" Target="../media/image64.emf"/><Relationship Id="rId20" Type="http://schemas.openxmlformats.org/officeDocument/2006/relationships/image" Target="../media/image193.png"/><Relationship Id="rId1" Type="http://schemas.openxmlformats.org/officeDocument/2006/relationships/vmlDrawing" Target="../drawings/vmlDrawing11.vml"/><Relationship Id="rId6" Type="http://schemas.openxmlformats.org/officeDocument/2006/relationships/oleObject" Target="../embeddings/oleObject34.bin"/><Relationship Id="rId11" Type="http://schemas.openxmlformats.org/officeDocument/2006/relationships/image" Target="../media/image62.emf"/><Relationship Id="rId24" Type="http://schemas.openxmlformats.org/officeDocument/2006/relationships/image" Target="../media/image197.png"/><Relationship Id="rId5" Type="http://schemas.openxmlformats.org/officeDocument/2006/relationships/image" Target="../media/image38.emf"/><Relationship Id="rId15" Type="http://schemas.openxmlformats.org/officeDocument/2006/relationships/oleObject" Target="../embeddings/oleObject52.bin"/><Relationship Id="rId23" Type="http://schemas.openxmlformats.org/officeDocument/2006/relationships/image" Target="../media/image149.png"/><Relationship Id="rId10" Type="http://schemas.openxmlformats.org/officeDocument/2006/relationships/oleObject" Target="../embeddings/oleObject50.bin"/><Relationship Id="rId19" Type="http://schemas.openxmlformats.org/officeDocument/2006/relationships/image" Target="../media/image192.png"/><Relationship Id="rId4" Type="http://schemas.openxmlformats.org/officeDocument/2006/relationships/oleObject" Target="../embeddings/oleObject32.bin"/><Relationship Id="rId9" Type="http://schemas.openxmlformats.org/officeDocument/2006/relationships/image" Target="../media/image61.emf"/><Relationship Id="rId14" Type="http://schemas.openxmlformats.org/officeDocument/2006/relationships/image" Target="../media/image63.emf"/><Relationship Id="rId22" Type="http://schemas.openxmlformats.org/officeDocument/2006/relationships/image" Target="../media/image195.png"/><Relationship Id="rId27" Type="http://schemas.openxmlformats.org/officeDocument/2006/relationships/image" Target="../media/image15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1.bin"/><Relationship Id="rId7" Type="http://schemas.openxmlformats.org/officeDocument/2006/relationships/image" Target="../media/image9.png"/><Relationship Id="rId2" Type="http://schemas.openxmlformats.org/officeDocument/2006/relationships/slideLayout" Target="../slideLayouts/slideLayout18.xml"/><Relationship Id="rId1" Type="http://schemas.openxmlformats.org/officeDocument/2006/relationships/vmlDrawing" Target="../drawings/vmlDrawing1.vml"/><Relationship Id="rId6" Type="http://schemas.openxmlformats.org/officeDocument/2006/relationships/image" Target="../media/image8.emf"/><Relationship Id="rId11" Type="http://schemas.openxmlformats.org/officeDocument/2006/relationships/image" Target="../media/image13.png"/><Relationship Id="rId5" Type="http://schemas.openxmlformats.org/officeDocument/2006/relationships/oleObject" Target="../embeddings/oleObject2.bin"/><Relationship Id="rId10" Type="http://schemas.openxmlformats.org/officeDocument/2006/relationships/image" Target="../media/image12.png"/><Relationship Id="rId4" Type="http://schemas.openxmlformats.org/officeDocument/2006/relationships/image" Target="../media/image7.emf"/><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55.bin"/><Relationship Id="rId13" Type="http://schemas.openxmlformats.org/officeDocument/2006/relationships/image" Target="../media/image156.png"/><Relationship Id="rId18" Type="http://schemas.openxmlformats.org/officeDocument/2006/relationships/image" Target="../media/image161.png"/><Relationship Id="rId3" Type="http://schemas.openxmlformats.org/officeDocument/2006/relationships/notesSlide" Target="../notesSlides/notesSlide10.xml"/><Relationship Id="rId7" Type="http://schemas.openxmlformats.org/officeDocument/2006/relationships/image" Target="../media/image66.emf"/><Relationship Id="rId12" Type="http://schemas.openxmlformats.org/officeDocument/2006/relationships/image" Target="../media/image1130.png"/><Relationship Id="rId17" Type="http://schemas.openxmlformats.org/officeDocument/2006/relationships/image" Target="../media/image160.png"/><Relationship Id="rId2" Type="http://schemas.openxmlformats.org/officeDocument/2006/relationships/slideLayout" Target="../slideLayouts/slideLayout29.xml"/><Relationship Id="rId16" Type="http://schemas.openxmlformats.org/officeDocument/2006/relationships/image" Target="../media/image159.png"/><Relationship Id="rId20" Type="http://schemas.openxmlformats.org/officeDocument/2006/relationships/image" Target="../media/image163.png"/><Relationship Id="rId1" Type="http://schemas.openxmlformats.org/officeDocument/2006/relationships/vmlDrawing" Target="../drawings/vmlDrawing12.vml"/><Relationship Id="rId6" Type="http://schemas.openxmlformats.org/officeDocument/2006/relationships/oleObject" Target="../embeddings/oleObject54.bin"/><Relationship Id="rId11" Type="http://schemas.openxmlformats.org/officeDocument/2006/relationships/image" Target="../media/image1010.png"/><Relationship Id="rId5" Type="http://schemas.openxmlformats.org/officeDocument/2006/relationships/image" Target="../media/image65.emf"/><Relationship Id="rId15" Type="http://schemas.openxmlformats.org/officeDocument/2006/relationships/image" Target="../media/image158.png"/><Relationship Id="rId19" Type="http://schemas.openxmlformats.org/officeDocument/2006/relationships/image" Target="../media/image162.png"/><Relationship Id="rId4" Type="http://schemas.openxmlformats.org/officeDocument/2006/relationships/oleObject" Target="../embeddings/oleObject53.bin"/><Relationship Id="rId9" Type="http://schemas.openxmlformats.org/officeDocument/2006/relationships/image" Target="../media/image67.emf"/><Relationship Id="rId14" Type="http://schemas.openxmlformats.org/officeDocument/2006/relationships/image" Target="../media/image157.png"/></Relationships>
</file>

<file path=ppt/slides/_rels/slide21.xml.rels><?xml version="1.0" encoding="UTF-8" standalone="yes"?>
<Relationships xmlns="http://schemas.openxmlformats.org/package/2006/relationships"><Relationship Id="rId8" Type="http://schemas.openxmlformats.org/officeDocument/2006/relationships/image" Target="../media/image70.emf"/><Relationship Id="rId13" Type="http://schemas.openxmlformats.org/officeDocument/2006/relationships/image" Target="../media/image179.png"/><Relationship Id="rId18" Type="http://schemas.openxmlformats.org/officeDocument/2006/relationships/image" Target="../media/image190.png"/><Relationship Id="rId3" Type="http://schemas.openxmlformats.org/officeDocument/2006/relationships/oleObject" Target="../embeddings/oleObject56.bin"/><Relationship Id="rId7" Type="http://schemas.openxmlformats.org/officeDocument/2006/relationships/oleObject" Target="../embeddings/oleObject58.bin"/><Relationship Id="rId12" Type="http://schemas.openxmlformats.org/officeDocument/2006/relationships/image" Target="../media/image178.png"/><Relationship Id="rId17" Type="http://schemas.openxmlformats.org/officeDocument/2006/relationships/image" Target="../media/image189.png"/><Relationship Id="rId2" Type="http://schemas.openxmlformats.org/officeDocument/2006/relationships/slideLayout" Target="../slideLayouts/slideLayout29.xml"/><Relationship Id="rId16" Type="http://schemas.openxmlformats.org/officeDocument/2006/relationships/image" Target="../media/image188.png"/><Relationship Id="rId1" Type="http://schemas.openxmlformats.org/officeDocument/2006/relationships/vmlDrawing" Target="../drawings/vmlDrawing13.vml"/><Relationship Id="rId6" Type="http://schemas.openxmlformats.org/officeDocument/2006/relationships/image" Target="../media/image69.emf"/><Relationship Id="rId11" Type="http://schemas.openxmlformats.org/officeDocument/2006/relationships/image" Target="../media/image177.png"/><Relationship Id="rId5" Type="http://schemas.openxmlformats.org/officeDocument/2006/relationships/oleObject" Target="../embeddings/oleObject57.bin"/><Relationship Id="rId15" Type="http://schemas.openxmlformats.org/officeDocument/2006/relationships/image" Target="../media/image181.png"/><Relationship Id="rId10" Type="http://schemas.openxmlformats.org/officeDocument/2006/relationships/image" Target="../media/image166.png"/><Relationship Id="rId4" Type="http://schemas.openxmlformats.org/officeDocument/2006/relationships/image" Target="../media/image68.emf"/><Relationship Id="rId9" Type="http://schemas.openxmlformats.org/officeDocument/2006/relationships/image" Target="../media/image165.png"/><Relationship Id="rId14" Type="http://schemas.openxmlformats.org/officeDocument/2006/relationships/image" Target="../media/image170.png"/></Relationships>
</file>

<file path=ppt/slides/_rels/slide22.xml.rels><?xml version="1.0" encoding="UTF-8" standalone="yes"?>
<Relationships xmlns="http://schemas.openxmlformats.org/package/2006/relationships"><Relationship Id="rId8" Type="http://schemas.openxmlformats.org/officeDocument/2006/relationships/image" Target="../media/image73.emf"/><Relationship Id="rId13" Type="http://schemas.openxmlformats.org/officeDocument/2006/relationships/image" Target="../media/image9.emf"/><Relationship Id="rId18" Type="http://schemas.openxmlformats.org/officeDocument/2006/relationships/image" Target="../media/image205.png"/><Relationship Id="rId3" Type="http://schemas.openxmlformats.org/officeDocument/2006/relationships/oleObject" Target="../embeddings/oleObject59.bin"/><Relationship Id="rId7" Type="http://schemas.openxmlformats.org/officeDocument/2006/relationships/oleObject" Target="../embeddings/oleObject61.bin"/><Relationship Id="rId12" Type="http://schemas.openxmlformats.org/officeDocument/2006/relationships/image" Target="../media/image75.emf"/><Relationship Id="rId17" Type="http://schemas.openxmlformats.org/officeDocument/2006/relationships/image" Target="../media/image180.png"/><Relationship Id="rId2" Type="http://schemas.openxmlformats.org/officeDocument/2006/relationships/slideLayout" Target="../slideLayouts/slideLayout29.xml"/><Relationship Id="rId16" Type="http://schemas.openxmlformats.org/officeDocument/2006/relationships/image" Target="../media/image203.png"/><Relationship Id="rId20" Type="http://schemas.openxmlformats.org/officeDocument/2006/relationships/image" Target="../media/image207.png"/><Relationship Id="rId1" Type="http://schemas.openxmlformats.org/officeDocument/2006/relationships/vmlDrawing" Target="../drawings/vmlDrawing14.vml"/><Relationship Id="rId6" Type="http://schemas.openxmlformats.org/officeDocument/2006/relationships/image" Target="../media/image72.emf"/><Relationship Id="rId11" Type="http://schemas.openxmlformats.org/officeDocument/2006/relationships/oleObject" Target="../embeddings/oleObject63.bin"/><Relationship Id="rId5" Type="http://schemas.openxmlformats.org/officeDocument/2006/relationships/oleObject" Target="../embeddings/oleObject60.bin"/><Relationship Id="rId15" Type="http://schemas.openxmlformats.org/officeDocument/2006/relationships/image" Target="../media/image202.png"/><Relationship Id="rId10" Type="http://schemas.openxmlformats.org/officeDocument/2006/relationships/image" Target="../media/image74.emf"/><Relationship Id="rId19" Type="http://schemas.openxmlformats.org/officeDocument/2006/relationships/image" Target="../media/image206.png"/><Relationship Id="rId4" Type="http://schemas.openxmlformats.org/officeDocument/2006/relationships/image" Target="../media/image71.emf"/><Relationship Id="rId9" Type="http://schemas.openxmlformats.org/officeDocument/2006/relationships/oleObject" Target="../embeddings/oleObject62.bin"/><Relationship Id="rId14" Type="http://schemas.openxmlformats.org/officeDocument/2006/relationships/image" Target="../media/image201.png"/></Relationships>
</file>

<file path=ppt/slides/_rels/slide23.xml.rels><?xml version="1.0" encoding="UTF-8" standalone="yes"?>
<Relationships xmlns="http://schemas.openxmlformats.org/package/2006/relationships"><Relationship Id="rId8" Type="http://schemas.openxmlformats.org/officeDocument/2006/relationships/image" Target="../media/image73.emf"/><Relationship Id="rId13" Type="http://schemas.openxmlformats.org/officeDocument/2006/relationships/image" Target="../media/image9.emf"/><Relationship Id="rId18" Type="http://schemas.openxmlformats.org/officeDocument/2006/relationships/image" Target="../media/image211.png"/><Relationship Id="rId3" Type="http://schemas.openxmlformats.org/officeDocument/2006/relationships/oleObject" Target="../embeddings/oleObject59.bin"/><Relationship Id="rId21" Type="http://schemas.openxmlformats.org/officeDocument/2006/relationships/image" Target="../media/image214.png"/><Relationship Id="rId7" Type="http://schemas.openxmlformats.org/officeDocument/2006/relationships/oleObject" Target="../embeddings/oleObject61.bin"/><Relationship Id="rId12" Type="http://schemas.openxmlformats.org/officeDocument/2006/relationships/image" Target="../media/image75.emf"/><Relationship Id="rId17" Type="http://schemas.openxmlformats.org/officeDocument/2006/relationships/image" Target="../media/image210.png"/><Relationship Id="rId2" Type="http://schemas.openxmlformats.org/officeDocument/2006/relationships/slideLayout" Target="../slideLayouts/slideLayout29.xml"/><Relationship Id="rId16" Type="http://schemas.openxmlformats.org/officeDocument/2006/relationships/image" Target="../media/image209.png"/><Relationship Id="rId20" Type="http://schemas.openxmlformats.org/officeDocument/2006/relationships/image" Target="../media/image213.png"/><Relationship Id="rId1" Type="http://schemas.openxmlformats.org/officeDocument/2006/relationships/vmlDrawing" Target="../drawings/vmlDrawing15.vml"/><Relationship Id="rId6" Type="http://schemas.openxmlformats.org/officeDocument/2006/relationships/image" Target="../media/image72.emf"/><Relationship Id="rId11" Type="http://schemas.openxmlformats.org/officeDocument/2006/relationships/oleObject" Target="../embeddings/oleObject63.bin"/><Relationship Id="rId5" Type="http://schemas.openxmlformats.org/officeDocument/2006/relationships/oleObject" Target="../embeddings/oleObject60.bin"/><Relationship Id="rId15" Type="http://schemas.openxmlformats.org/officeDocument/2006/relationships/image" Target="../media/image76.emf"/><Relationship Id="rId10" Type="http://schemas.openxmlformats.org/officeDocument/2006/relationships/image" Target="../media/image74.emf"/><Relationship Id="rId19" Type="http://schemas.openxmlformats.org/officeDocument/2006/relationships/image" Target="../media/image212.png"/><Relationship Id="rId4" Type="http://schemas.openxmlformats.org/officeDocument/2006/relationships/image" Target="../media/image71.emf"/><Relationship Id="rId9" Type="http://schemas.openxmlformats.org/officeDocument/2006/relationships/oleObject" Target="../embeddings/oleObject62.bin"/><Relationship Id="rId14" Type="http://schemas.openxmlformats.org/officeDocument/2006/relationships/oleObject" Target="../embeddings/oleObject64.bin"/></Relationships>
</file>

<file path=ppt/slides/_rels/slide24.xml.rels><?xml version="1.0" encoding="UTF-8" standalone="yes"?>
<Relationships xmlns="http://schemas.openxmlformats.org/package/2006/relationships"><Relationship Id="rId8" Type="http://schemas.openxmlformats.org/officeDocument/2006/relationships/image" Target="../media/image45.emf"/><Relationship Id="rId13" Type="http://schemas.openxmlformats.org/officeDocument/2006/relationships/image" Target="../media/image9.emf"/><Relationship Id="rId18" Type="http://schemas.openxmlformats.org/officeDocument/2006/relationships/image" Target="../media/image220.png"/><Relationship Id="rId3" Type="http://schemas.openxmlformats.org/officeDocument/2006/relationships/oleObject" Target="../embeddings/oleObject65.bin"/><Relationship Id="rId7" Type="http://schemas.openxmlformats.org/officeDocument/2006/relationships/oleObject" Target="../embeddings/oleObject67.bin"/><Relationship Id="rId12" Type="http://schemas.openxmlformats.org/officeDocument/2006/relationships/image" Target="../media/image26.emf"/><Relationship Id="rId17" Type="http://schemas.openxmlformats.org/officeDocument/2006/relationships/image" Target="../media/image219.png"/><Relationship Id="rId2" Type="http://schemas.openxmlformats.org/officeDocument/2006/relationships/slideLayout" Target="../slideLayouts/slideLayout29.xml"/><Relationship Id="rId16" Type="http://schemas.openxmlformats.org/officeDocument/2006/relationships/image" Target="../media/image218.png"/><Relationship Id="rId20" Type="http://schemas.openxmlformats.org/officeDocument/2006/relationships/image" Target="../media/image222.png"/><Relationship Id="rId1" Type="http://schemas.openxmlformats.org/officeDocument/2006/relationships/vmlDrawing" Target="../drawings/vmlDrawing16.vml"/><Relationship Id="rId6" Type="http://schemas.openxmlformats.org/officeDocument/2006/relationships/image" Target="../media/image77.emf"/><Relationship Id="rId11" Type="http://schemas.openxmlformats.org/officeDocument/2006/relationships/oleObject" Target="../embeddings/oleObject69.bin"/><Relationship Id="rId5" Type="http://schemas.openxmlformats.org/officeDocument/2006/relationships/oleObject" Target="../embeddings/oleObject66.bin"/><Relationship Id="rId15" Type="http://schemas.openxmlformats.org/officeDocument/2006/relationships/image" Target="../media/image217.png"/><Relationship Id="rId10" Type="http://schemas.openxmlformats.org/officeDocument/2006/relationships/image" Target="../media/image25.emf"/><Relationship Id="rId19" Type="http://schemas.openxmlformats.org/officeDocument/2006/relationships/image" Target="../media/image221.png"/><Relationship Id="rId4" Type="http://schemas.openxmlformats.org/officeDocument/2006/relationships/image" Target="../media/image46.emf"/><Relationship Id="rId9" Type="http://schemas.openxmlformats.org/officeDocument/2006/relationships/oleObject" Target="../embeddings/oleObject68.bin"/><Relationship Id="rId14" Type="http://schemas.openxmlformats.org/officeDocument/2006/relationships/image" Target="../media/image216.png"/></Relationships>
</file>

<file path=ppt/slides/_rels/slide25.xml.rels><?xml version="1.0" encoding="UTF-8" standalone="yes"?>
<Relationships xmlns="http://schemas.openxmlformats.org/package/2006/relationships"><Relationship Id="rId8" Type="http://schemas.openxmlformats.org/officeDocument/2006/relationships/image" Target="../media/image45.emf"/><Relationship Id="rId13" Type="http://schemas.openxmlformats.org/officeDocument/2006/relationships/image" Target="../media/image9.emf"/><Relationship Id="rId18" Type="http://schemas.openxmlformats.org/officeDocument/2006/relationships/image" Target="../media/image227.png"/><Relationship Id="rId3" Type="http://schemas.openxmlformats.org/officeDocument/2006/relationships/oleObject" Target="../embeddings/oleObject70.bin"/><Relationship Id="rId7" Type="http://schemas.openxmlformats.org/officeDocument/2006/relationships/oleObject" Target="../embeddings/oleObject72.bin"/><Relationship Id="rId12" Type="http://schemas.openxmlformats.org/officeDocument/2006/relationships/image" Target="../media/image26.emf"/><Relationship Id="rId17" Type="http://schemas.openxmlformats.org/officeDocument/2006/relationships/image" Target="../media/image226.png"/><Relationship Id="rId2" Type="http://schemas.openxmlformats.org/officeDocument/2006/relationships/slideLayout" Target="../slideLayouts/slideLayout29.xml"/><Relationship Id="rId16" Type="http://schemas.openxmlformats.org/officeDocument/2006/relationships/image" Target="../media/image225.png"/><Relationship Id="rId1" Type="http://schemas.openxmlformats.org/officeDocument/2006/relationships/vmlDrawing" Target="../drawings/vmlDrawing17.vml"/><Relationship Id="rId6" Type="http://schemas.openxmlformats.org/officeDocument/2006/relationships/image" Target="../media/image77.emf"/><Relationship Id="rId11" Type="http://schemas.openxmlformats.org/officeDocument/2006/relationships/oleObject" Target="../embeddings/oleObject74.bin"/><Relationship Id="rId5" Type="http://schemas.openxmlformats.org/officeDocument/2006/relationships/oleObject" Target="../embeddings/oleObject71.bin"/><Relationship Id="rId15" Type="http://schemas.openxmlformats.org/officeDocument/2006/relationships/image" Target="../media/image1490.png"/><Relationship Id="rId10" Type="http://schemas.openxmlformats.org/officeDocument/2006/relationships/image" Target="../media/image25.emf"/><Relationship Id="rId4" Type="http://schemas.openxmlformats.org/officeDocument/2006/relationships/image" Target="../media/image46.emf"/><Relationship Id="rId9" Type="http://schemas.openxmlformats.org/officeDocument/2006/relationships/oleObject" Target="../embeddings/oleObject73.bin"/><Relationship Id="rId14" Type="http://schemas.openxmlformats.org/officeDocument/2006/relationships/image" Target="../media/image223.png"/></Relationships>
</file>

<file path=ppt/slides/_rels/slide26.xml.rels><?xml version="1.0" encoding="UTF-8" standalone="yes"?>
<Relationships xmlns="http://schemas.openxmlformats.org/package/2006/relationships"><Relationship Id="rId3" Type="http://schemas.openxmlformats.org/officeDocument/2006/relationships/image" Target="../media/image229.png"/><Relationship Id="rId7" Type="http://schemas.openxmlformats.org/officeDocument/2006/relationships/image" Target="../media/image233.png"/><Relationship Id="rId2" Type="http://schemas.openxmlformats.org/officeDocument/2006/relationships/image" Target="../media/image228.png"/><Relationship Id="rId1" Type="http://schemas.openxmlformats.org/officeDocument/2006/relationships/slideLayout" Target="../slideLayouts/slideLayout28.xml"/><Relationship Id="rId6" Type="http://schemas.openxmlformats.org/officeDocument/2006/relationships/image" Target="../media/image232.png"/><Relationship Id="rId5" Type="http://schemas.openxmlformats.org/officeDocument/2006/relationships/image" Target="../media/image231.png"/><Relationship Id="rId4" Type="http://schemas.openxmlformats.org/officeDocument/2006/relationships/image" Target="../media/image230.png"/></Relationships>
</file>

<file path=ppt/slides/_rels/slide27.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image" Target="../media/image237.png"/><Relationship Id="rId18" Type="http://schemas.openxmlformats.org/officeDocument/2006/relationships/image" Target="../media/image242.png"/><Relationship Id="rId3" Type="http://schemas.openxmlformats.org/officeDocument/2006/relationships/oleObject" Target="../embeddings/oleObject75.bin"/><Relationship Id="rId21" Type="http://schemas.openxmlformats.org/officeDocument/2006/relationships/image" Target="../media/image245.png"/><Relationship Id="rId7" Type="http://schemas.openxmlformats.org/officeDocument/2006/relationships/oleObject" Target="../embeddings/oleObject77.bin"/><Relationship Id="rId12" Type="http://schemas.openxmlformats.org/officeDocument/2006/relationships/image" Target="../media/image236.png"/><Relationship Id="rId17" Type="http://schemas.openxmlformats.org/officeDocument/2006/relationships/image" Target="../media/image241.png"/><Relationship Id="rId2" Type="http://schemas.openxmlformats.org/officeDocument/2006/relationships/slideLayout" Target="../slideLayouts/slideLayout28.xml"/><Relationship Id="rId16" Type="http://schemas.openxmlformats.org/officeDocument/2006/relationships/image" Target="../media/image191.png"/><Relationship Id="rId20" Type="http://schemas.openxmlformats.org/officeDocument/2006/relationships/image" Target="../media/image244.png"/><Relationship Id="rId1" Type="http://schemas.openxmlformats.org/officeDocument/2006/relationships/vmlDrawing" Target="../drawings/vmlDrawing18.vml"/><Relationship Id="rId6" Type="http://schemas.openxmlformats.org/officeDocument/2006/relationships/image" Target="../media/image38.emf"/><Relationship Id="rId11" Type="http://schemas.openxmlformats.org/officeDocument/2006/relationships/image" Target="../media/image79.emf"/><Relationship Id="rId5" Type="http://schemas.openxmlformats.org/officeDocument/2006/relationships/oleObject" Target="../embeddings/oleObject76.bin"/><Relationship Id="rId15" Type="http://schemas.openxmlformats.org/officeDocument/2006/relationships/image" Target="../media/image239.png"/><Relationship Id="rId10" Type="http://schemas.openxmlformats.org/officeDocument/2006/relationships/oleObject" Target="../embeddings/oleObject78.bin"/><Relationship Id="rId19" Type="http://schemas.openxmlformats.org/officeDocument/2006/relationships/image" Target="../media/image243.png"/><Relationship Id="rId4" Type="http://schemas.openxmlformats.org/officeDocument/2006/relationships/image" Target="../media/image78.emf"/><Relationship Id="rId9" Type="http://schemas.openxmlformats.org/officeDocument/2006/relationships/image" Target="../media/image9.emf"/><Relationship Id="rId14" Type="http://schemas.openxmlformats.org/officeDocument/2006/relationships/image" Target="../media/image153.png"/></Relationships>
</file>

<file path=ppt/slides/_rels/slide28.xml.rels><?xml version="1.0" encoding="UTF-8" standalone="yes"?>
<Relationships xmlns="http://schemas.openxmlformats.org/package/2006/relationships"><Relationship Id="rId8" Type="http://schemas.openxmlformats.org/officeDocument/2006/relationships/image" Target="../media/image252.png"/><Relationship Id="rId13" Type="http://schemas.openxmlformats.org/officeDocument/2006/relationships/image" Target="../media/image257.png"/><Relationship Id="rId3" Type="http://schemas.openxmlformats.org/officeDocument/2006/relationships/image" Target="../media/image247.png"/><Relationship Id="rId7" Type="http://schemas.openxmlformats.org/officeDocument/2006/relationships/image" Target="../media/image251.png"/><Relationship Id="rId12" Type="http://schemas.openxmlformats.org/officeDocument/2006/relationships/image" Target="../media/image256.png"/><Relationship Id="rId2" Type="http://schemas.openxmlformats.org/officeDocument/2006/relationships/image" Target="../media/image246.png"/><Relationship Id="rId1" Type="http://schemas.openxmlformats.org/officeDocument/2006/relationships/slideLayout" Target="../slideLayouts/slideLayout28.xml"/><Relationship Id="rId6" Type="http://schemas.openxmlformats.org/officeDocument/2006/relationships/image" Target="../media/image250.png"/><Relationship Id="rId11" Type="http://schemas.openxmlformats.org/officeDocument/2006/relationships/image" Target="../media/image255.png"/><Relationship Id="rId5" Type="http://schemas.openxmlformats.org/officeDocument/2006/relationships/image" Target="../media/image249.png"/><Relationship Id="rId10" Type="http://schemas.openxmlformats.org/officeDocument/2006/relationships/image" Target="../media/image254.png"/><Relationship Id="rId4" Type="http://schemas.openxmlformats.org/officeDocument/2006/relationships/image" Target="../media/image248.png"/><Relationship Id="rId9" Type="http://schemas.openxmlformats.org/officeDocument/2006/relationships/image" Target="../media/image253.png"/></Relationships>
</file>

<file path=ppt/slides/_rels/slide29.xml.rels><?xml version="1.0" encoding="UTF-8" standalone="yes"?>
<Relationships xmlns="http://schemas.openxmlformats.org/package/2006/relationships"><Relationship Id="rId8" Type="http://schemas.openxmlformats.org/officeDocument/2006/relationships/image" Target="../media/image264.png"/><Relationship Id="rId3" Type="http://schemas.openxmlformats.org/officeDocument/2006/relationships/image" Target="../media/image259.png"/><Relationship Id="rId7" Type="http://schemas.openxmlformats.org/officeDocument/2006/relationships/image" Target="../media/image263.png"/><Relationship Id="rId2" Type="http://schemas.openxmlformats.org/officeDocument/2006/relationships/image" Target="../media/image258.png"/><Relationship Id="rId1" Type="http://schemas.openxmlformats.org/officeDocument/2006/relationships/slideLayout" Target="../slideLayouts/slideLayout28.xml"/><Relationship Id="rId6" Type="http://schemas.openxmlformats.org/officeDocument/2006/relationships/image" Target="../media/image262.png"/><Relationship Id="rId5" Type="http://schemas.openxmlformats.org/officeDocument/2006/relationships/image" Target="../media/image261.png"/><Relationship Id="rId4" Type="http://schemas.openxmlformats.org/officeDocument/2006/relationships/image" Target="../media/image260.png"/></Relationships>
</file>

<file path=ppt/slides/_rels/slide3.xml.rels><?xml version="1.0" encoding="UTF-8" standalone="yes"?>
<Relationships xmlns="http://schemas.openxmlformats.org/package/2006/relationships"><Relationship Id="rId13" Type="http://schemas.openxmlformats.org/officeDocument/2006/relationships/image" Target="../media/image13.emf"/><Relationship Id="rId18" Type="http://schemas.openxmlformats.org/officeDocument/2006/relationships/oleObject" Target="../embeddings/oleObject10.bin"/><Relationship Id="rId26" Type="http://schemas.openxmlformats.org/officeDocument/2006/relationships/oleObject" Target="../embeddings/oleObject2.bin"/><Relationship Id="rId21" Type="http://schemas.openxmlformats.org/officeDocument/2006/relationships/image" Target="../media/image17.emf"/><Relationship Id="rId34" Type="http://schemas.openxmlformats.org/officeDocument/2006/relationships/image" Target="../media/image31.png"/><Relationship Id="rId7" Type="http://schemas.openxmlformats.org/officeDocument/2006/relationships/image" Target="../media/image10.emf"/><Relationship Id="rId12" Type="http://schemas.openxmlformats.org/officeDocument/2006/relationships/oleObject" Target="../embeddings/oleObject7.bin"/><Relationship Id="rId17" Type="http://schemas.openxmlformats.org/officeDocument/2006/relationships/image" Target="../media/image15.emf"/><Relationship Id="rId25" Type="http://schemas.openxmlformats.org/officeDocument/2006/relationships/image" Target="../media/image19.emf"/><Relationship Id="rId33" Type="http://schemas.openxmlformats.org/officeDocument/2006/relationships/image" Target="../media/image30.png"/><Relationship Id="rId38" Type="http://schemas.openxmlformats.org/officeDocument/2006/relationships/image" Target="../media/image35.png"/><Relationship Id="rId2" Type="http://schemas.openxmlformats.org/officeDocument/2006/relationships/slideLayout" Target="../slideLayouts/slideLayout29.xml"/><Relationship Id="rId16" Type="http://schemas.openxmlformats.org/officeDocument/2006/relationships/oleObject" Target="../embeddings/oleObject9.bin"/><Relationship Id="rId20" Type="http://schemas.openxmlformats.org/officeDocument/2006/relationships/oleObject" Target="../embeddings/oleObject11.bin"/><Relationship Id="rId29" Type="http://schemas.openxmlformats.org/officeDocument/2006/relationships/image" Target="../media/image26.png"/><Relationship Id="rId1" Type="http://schemas.openxmlformats.org/officeDocument/2006/relationships/vmlDrawing" Target="../drawings/vmlDrawing2.vml"/><Relationship Id="rId6" Type="http://schemas.openxmlformats.org/officeDocument/2006/relationships/oleObject" Target="../embeddings/oleObject4.bin"/><Relationship Id="rId11" Type="http://schemas.openxmlformats.org/officeDocument/2006/relationships/image" Target="../media/image12.emf"/><Relationship Id="rId24" Type="http://schemas.openxmlformats.org/officeDocument/2006/relationships/oleObject" Target="../embeddings/oleObject13.bin"/><Relationship Id="rId32" Type="http://schemas.openxmlformats.org/officeDocument/2006/relationships/image" Target="../media/image29.png"/><Relationship Id="rId37" Type="http://schemas.openxmlformats.org/officeDocument/2006/relationships/image" Target="../media/image34.png"/><Relationship Id="rId5" Type="http://schemas.openxmlformats.org/officeDocument/2006/relationships/image" Target="../media/image9.emf"/><Relationship Id="rId15" Type="http://schemas.openxmlformats.org/officeDocument/2006/relationships/image" Target="../media/image14.emf"/><Relationship Id="rId23" Type="http://schemas.openxmlformats.org/officeDocument/2006/relationships/image" Target="../media/image18.emf"/><Relationship Id="rId28" Type="http://schemas.openxmlformats.org/officeDocument/2006/relationships/image" Target="../media/image25.png"/><Relationship Id="rId36" Type="http://schemas.openxmlformats.org/officeDocument/2006/relationships/image" Target="../media/image33.png"/><Relationship Id="rId10" Type="http://schemas.openxmlformats.org/officeDocument/2006/relationships/oleObject" Target="../embeddings/oleObject6.bin"/><Relationship Id="rId19" Type="http://schemas.openxmlformats.org/officeDocument/2006/relationships/image" Target="../media/image16.emf"/><Relationship Id="rId31" Type="http://schemas.openxmlformats.org/officeDocument/2006/relationships/image" Target="../media/image28.png"/><Relationship Id="rId4" Type="http://schemas.openxmlformats.org/officeDocument/2006/relationships/oleObject" Target="../embeddings/oleObject3.bin"/><Relationship Id="rId9" Type="http://schemas.openxmlformats.org/officeDocument/2006/relationships/image" Target="../media/image11.emf"/><Relationship Id="rId14" Type="http://schemas.openxmlformats.org/officeDocument/2006/relationships/oleObject" Target="../embeddings/oleObject8.bin"/><Relationship Id="rId22" Type="http://schemas.openxmlformats.org/officeDocument/2006/relationships/oleObject" Target="../embeddings/oleObject12.bin"/><Relationship Id="rId27" Type="http://schemas.openxmlformats.org/officeDocument/2006/relationships/image" Target="../media/image8.emf"/><Relationship Id="rId30" Type="http://schemas.openxmlformats.org/officeDocument/2006/relationships/image" Target="../media/image27.png"/><Relationship Id="rId35" Type="http://schemas.openxmlformats.org/officeDocument/2006/relationships/image" Target="../media/image32.png"/><Relationship Id="rId8" Type="http://schemas.openxmlformats.org/officeDocument/2006/relationships/oleObject" Target="../embeddings/oleObject5.bin"/><Relationship Id="rId3"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265.png"/><Relationship Id="rId7" Type="http://schemas.openxmlformats.org/officeDocument/2006/relationships/image" Target="../media/image269.pn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196.png"/><Relationship Id="rId5" Type="http://schemas.openxmlformats.org/officeDocument/2006/relationships/image" Target="../media/image267.png"/><Relationship Id="rId4" Type="http://schemas.openxmlformats.org/officeDocument/2006/relationships/image" Target="../media/image266.png"/></Relationships>
</file>

<file path=ppt/slides/_rels/slide31.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9.png"/><Relationship Id="rId7" Type="http://schemas.openxmlformats.org/officeDocument/2006/relationships/image" Target="../media/image215.png"/><Relationship Id="rId2" Type="http://schemas.openxmlformats.org/officeDocument/2006/relationships/image" Target="../media/image198.png"/><Relationship Id="rId1" Type="http://schemas.openxmlformats.org/officeDocument/2006/relationships/slideLayout" Target="../slideLayouts/slideLayout28.xml"/><Relationship Id="rId6" Type="http://schemas.openxmlformats.org/officeDocument/2006/relationships/image" Target="../media/image208.png"/><Relationship Id="rId5" Type="http://schemas.openxmlformats.org/officeDocument/2006/relationships/image" Target="../media/image204.png"/><Relationship Id="rId4" Type="http://schemas.openxmlformats.org/officeDocument/2006/relationships/image" Target="../media/image200.png"/><Relationship Id="rId9" Type="http://schemas.openxmlformats.org/officeDocument/2006/relationships/image" Target="../media/image234.png"/></Relationships>
</file>

<file path=ppt/slides/_rels/slide32.xml.rels><?xml version="1.0" encoding="UTF-8" standalone="yes"?>
<Relationships xmlns="http://schemas.openxmlformats.org/package/2006/relationships"><Relationship Id="rId13" Type="http://schemas.openxmlformats.org/officeDocument/2006/relationships/oleObject" Target="../embeddings/oleObject84.bin"/><Relationship Id="rId18" Type="http://schemas.openxmlformats.org/officeDocument/2006/relationships/oleObject" Target="../embeddings/oleObject87.bin"/><Relationship Id="rId26" Type="http://schemas.openxmlformats.org/officeDocument/2006/relationships/image" Target="../media/image289.png"/><Relationship Id="rId3" Type="http://schemas.openxmlformats.org/officeDocument/2006/relationships/oleObject" Target="../embeddings/oleObject79.bin"/><Relationship Id="rId21" Type="http://schemas.openxmlformats.org/officeDocument/2006/relationships/image" Target="../media/image284.png"/><Relationship Id="rId7" Type="http://schemas.openxmlformats.org/officeDocument/2006/relationships/oleObject" Target="../embeddings/oleObject81.bin"/><Relationship Id="rId12" Type="http://schemas.openxmlformats.org/officeDocument/2006/relationships/image" Target="../media/image82.emf"/><Relationship Id="rId17" Type="http://schemas.openxmlformats.org/officeDocument/2006/relationships/image" Target="../media/image83.emf"/><Relationship Id="rId25" Type="http://schemas.openxmlformats.org/officeDocument/2006/relationships/image" Target="../media/image1590.png"/><Relationship Id="rId33" Type="http://schemas.openxmlformats.org/officeDocument/2006/relationships/image" Target="../media/image296.png"/><Relationship Id="rId2" Type="http://schemas.openxmlformats.org/officeDocument/2006/relationships/slideLayout" Target="../slideLayouts/slideLayout28.xml"/><Relationship Id="rId16" Type="http://schemas.openxmlformats.org/officeDocument/2006/relationships/oleObject" Target="../embeddings/oleObject86.bin"/><Relationship Id="rId20" Type="http://schemas.openxmlformats.org/officeDocument/2006/relationships/image" Target="../media/image283.png"/><Relationship Id="rId29" Type="http://schemas.openxmlformats.org/officeDocument/2006/relationships/image" Target="../media/image292.png"/><Relationship Id="rId1" Type="http://schemas.openxmlformats.org/officeDocument/2006/relationships/vmlDrawing" Target="../drawings/vmlDrawing19.vml"/><Relationship Id="rId6" Type="http://schemas.openxmlformats.org/officeDocument/2006/relationships/image" Target="../media/image9.emf"/><Relationship Id="rId11" Type="http://schemas.openxmlformats.org/officeDocument/2006/relationships/oleObject" Target="../embeddings/oleObject83.bin"/><Relationship Id="rId24" Type="http://schemas.openxmlformats.org/officeDocument/2006/relationships/image" Target="../media/image287.png"/><Relationship Id="rId32" Type="http://schemas.openxmlformats.org/officeDocument/2006/relationships/image" Target="../media/image268.png"/><Relationship Id="rId5" Type="http://schemas.openxmlformats.org/officeDocument/2006/relationships/oleObject" Target="../embeddings/oleObject80.bin"/><Relationship Id="rId15" Type="http://schemas.openxmlformats.org/officeDocument/2006/relationships/oleObject" Target="../embeddings/oleObject85.bin"/><Relationship Id="rId23" Type="http://schemas.openxmlformats.org/officeDocument/2006/relationships/image" Target="../media/image286.png"/><Relationship Id="rId28" Type="http://schemas.openxmlformats.org/officeDocument/2006/relationships/image" Target="../media/image291.png"/><Relationship Id="rId10" Type="http://schemas.openxmlformats.org/officeDocument/2006/relationships/image" Target="../media/image64.emf"/><Relationship Id="rId19" Type="http://schemas.openxmlformats.org/officeDocument/2006/relationships/image" Target="../media/image84.emf"/><Relationship Id="rId31" Type="http://schemas.openxmlformats.org/officeDocument/2006/relationships/image" Target="../media/image240.png"/><Relationship Id="rId4" Type="http://schemas.openxmlformats.org/officeDocument/2006/relationships/image" Target="../media/image80.emf"/><Relationship Id="rId9" Type="http://schemas.openxmlformats.org/officeDocument/2006/relationships/oleObject" Target="../embeddings/oleObject82.bin"/><Relationship Id="rId14" Type="http://schemas.openxmlformats.org/officeDocument/2006/relationships/image" Target="../media/image63.emf"/><Relationship Id="rId22" Type="http://schemas.openxmlformats.org/officeDocument/2006/relationships/image" Target="../media/image285.png"/><Relationship Id="rId27" Type="http://schemas.openxmlformats.org/officeDocument/2006/relationships/image" Target="../media/image290.png"/><Relationship Id="rId30" Type="http://schemas.openxmlformats.org/officeDocument/2006/relationships/image" Target="../media/image293.png"/><Relationship Id="rId8" Type="http://schemas.openxmlformats.org/officeDocument/2006/relationships/image" Target="../media/image81.emf"/></Relationships>
</file>

<file path=ppt/slides/_rels/slide33.xml.rels><?xml version="1.0" encoding="UTF-8" standalone="yes"?>
<Relationships xmlns="http://schemas.openxmlformats.org/package/2006/relationships"><Relationship Id="rId8" Type="http://schemas.openxmlformats.org/officeDocument/2006/relationships/image" Target="../media/image86.emf"/><Relationship Id="rId13" Type="http://schemas.openxmlformats.org/officeDocument/2006/relationships/hyperlink" Target="D11_4&#23545;&#38754;&#31215;&#26354;&#38754;&#31215;&#20998;.ppt#-1,1,&#31532;&#22235;&#33410;" TargetMode="External"/><Relationship Id="rId18" Type="http://schemas.openxmlformats.org/officeDocument/2006/relationships/image" Target="../media/image274.png"/><Relationship Id="rId3" Type="http://schemas.openxmlformats.org/officeDocument/2006/relationships/oleObject" Target="../embeddings/oleObject88.bin"/><Relationship Id="rId21" Type="http://schemas.openxmlformats.org/officeDocument/2006/relationships/image" Target="../media/image306.png"/><Relationship Id="rId7" Type="http://schemas.openxmlformats.org/officeDocument/2006/relationships/oleObject" Target="../embeddings/oleObject90.bin"/><Relationship Id="rId12" Type="http://schemas.openxmlformats.org/officeDocument/2006/relationships/image" Target="../media/image79.emf"/><Relationship Id="rId17" Type="http://schemas.openxmlformats.org/officeDocument/2006/relationships/image" Target="../media/image302.png"/><Relationship Id="rId2" Type="http://schemas.openxmlformats.org/officeDocument/2006/relationships/slideLayout" Target="../slideLayouts/slideLayout28.xml"/><Relationship Id="rId16" Type="http://schemas.openxmlformats.org/officeDocument/2006/relationships/image" Target="../media/image273.png"/><Relationship Id="rId20" Type="http://schemas.openxmlformats.org/officeDocument/2006/relationships/image" Target="../media/image305.png"/><Relationship Id="rId1" Type="http://schemas.openxmlformats.org/officeDocument/2006/relationships/vmlDrawing" Target="../drawings/vmlDrawing20.vml"/><Relationship Id="rId6" Type="http://schemas.openxmlformats.org/officeDocument/2006/relationships/image" Target="../media/image85.emf"/><Relationship Id="rId11" Type="http://schemas.openxmlformats.org/officeDocument/2006/relationships/oleObject" Target="../embeddings/oleObject92.bin"/><Relationship Id="rId5" Type="http://schemas.openxmlformats.org/officeDocument/2006/relationships/oleObject" Target="../embeddings/oleObject89.bin"/><Relationship Id="rId15" Type="http://schemas.openxmlformats.org/officeDocument/2006/relationships/image" Target="../media/image272.png"/><Relationship Id="rId23" Type="http://schemas.openxmlformats.org/officeDocument/2006/relationships/image" Target="../media/image308.png"/><Relationship Id="rId10" Type="http://schemas.openxmlformats.org/officeDocument/2006/relationships/image" Target="../media/image87.emf"/><Relationship Id="rId19" Type="http://schemas.openxmlformats.org/officeDocument/2006/relationships/image" Target="../media/image275.png"/><Relationship Id="rId4" Type="http://schemas.openxmlformats.org/officeDocument/2006/relationships/image" Target="../media/image9.emf"/><Relationship Id="rId9" Type="http://schemas.openxmlformats.org/officeDocument/2006/relationships/oleObject" Target="../embeddings/oleObject91.bin"/><Relationship Id="rId14" Type="http://schemas.openxmlformats.org/officeDocument/2006/relationships/image" Target="../media/image20.jpeg"/><Relationship Id="rId22" Type="http://schemas.openxmlformats.org/officeDocument/2006/relationships/image" Target="../media/image307.png"/></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95.bin"/><Relationship Id="rId13" Type="http://schemas.openxmlformats.org/officeDocument/2006/relationships/image" Target="../media/image19.emf"/><Relationship Id="rId18" Type="http://schemas.openxmlformats.org/officeDocument/2006/relationships/oleObject" Target="../embeddings/oleObject100.bin"/><Relationship Id="rId26" Type="http://schemas.openxmlformats.org/officeDocument/2006/relationships/image" Target="../media/image319.png"/><Relationship Id="rId3" Type="http://schemas.openxmlformats.org/officeDocument/2006/relationships/notesSlide" Target="../notesSlides/notesSlide12.xml"/><Relationship Id="rId21" Type="http://schemas.openxmlformats.org/officeDocument/2006/relationships/image" Target="../media/image314.png"/><Relationship Id="rId7" Type="http://schemas.openxmlformats.org/officeDocument/2006/relationships/image" Target="../media/image9.emf"/><Relationship Id="rId12" Type="http://schemas.openxmlformats.org/officeDocument/2006/relationships/oleObject" Target="../embeddings/oleObject97.bin"/><Relationship Id="rId17" Type="http://schemas.openxmlformats.org/officeDocument/2006/relationships/image" Target="../media/image90.emf"/><Relationship Id="rId25" Type="http://schemas.openxmlformats.org/officeDocument/2006/relationships/image" Target="../media/image318.png"/><Relationship Id="rId2" Type="http://schemas.openxmlformats.org/officeDocument/2006/relationships/slideLayout" Target="../slideLayouts/slideLayout28.xml"/><Relationship Id="rId16" Type="http://schemas.openxmlformats.org/officeDocument/2006/relationships/oleObject" Target="../embeddings/oleObject99.bin"/><Relationship Id="rId20" Type="http://schemas.openxmlformats.org/officeDocument/2006/relationships/image" Target="../media/image313.png"/><Relationship Id="rId1" Type="http://schemas.openxmlformats.org/officeDocument/2006/relationships/vmlDrawing" Target="../drawings/vmlDrawing21.vml"/><Relationship Id="rId6" Type="http://schemas.openxmlformats.org/officeDocument/2006/relationships/oleObject" Target="../embeddings/oleObject94.bin"/><Relationship Id="rId11" Type="http://schemas.openxmlformats.org/officeDocument/2006/relationships/image" Target="../media/image39.emf"/><Relationship Id="rId24" Type="http://schemas.openxmlformats.org/officeDocument/2006/relationships/image" Target="../media/image317.png"/><Relationship Id="rId5" Type="http://schemas.openxmlformats.org/officeDocument/2006/relationships/image" Target="../media/image88.emf"/><Relationship Id="rId15" Type="http://schemas.openxmlformats.org/officeDocument/2006/relationships/image" Target="../media/image89.emf"/><Relationship Id="rId23" Type="http://schemas.openxmlformats.org/officeDocument/2006/relationships/image" Target="../media/image316.png"/><Relationship Id="rId10" Type="http://schemas.openxmlformats.org/officeDocument/2006/relationships/oleObject" Target="../embeddings/oleObject96.bin"/><Relationship Id="rId19" Type="http://schemas.openxmlformats.org/officeDocument/2006/relationships/image" Target="../media/image91.emf"/><Relationship Id="rId4" Type="http://schemas.openxmlformats.org/officeDocument/2006/relationships/oleObject" Target="../embeddings/oleObject93.bin"/><Relationship Id="rId9" Type="http://schemas.openxmlformats.org/officeDocument/2006/relationships/image" Target="../media/image38.emf"/><Relationship Id="rId14" Type="http://schemas.openxmlformats.org/officeDocument/2006/relationships/oleObject" Target="../embeddings/oleObject98.bin"/><Relationship Id="rId22" Type="http://schemas.openxmlformats.org/officeDocument/2006/relationships/image" Target="../media/image280.png"/><Relationship Id="rId27" Type="http://schemas.openxmlformats.org/officeDocument/2006/relationships/image" Target="../media/image320.png"/></Relationships>
</file>

<file path=ppt/slides/_rels/slide35.xml.rels><?xml version="1.0" encoding="UTF-8" standalone="yes"?>
<Relationships xmlns="http://schemas.openxmlformats.org/package/2006/relationships"><Relationship Id="rId13" Type="http://schemas.openxmlformats.org/officeDocument/2006/relationships/image" Target="../media/image94.emf"/><Relationship Id="rId18" Type="http://schemas.openxmlformats.org/officeDocument/2006/relationships/oleObject" Target="../embeddings/oleObject108.bin"/><Relationship Id="rId26" Type="http://schemas.openxmlformats.org/officeDocument/2006/relationships/image" Target="../media/image331.png"/><Relationship Id="rId3" Type="http://schemas.openxmlformats.org/officeDocument/2006/relationships/notesSlide" Target="../notesSlides/notesSlide13.xml"/><Relationship Id="rId21" Type="http://schemas.openxmlformats.org/officeDocument/2006/relationships/image" Target="../media/image326.png"/><Relationship Id="rId34" Type="http://schemas.openxmlformats.org/officeDocument/2006/relationships/image" Target="../media/image339.png"/><Relationship Id="rId7" Type="http://schemas.openxmlformats.org/officeDocument/2006/relationships/image" Target="../media/image92.emf"/><Relationship Id="rId12" Type="http://schemas.openxmlformats.org/officeDocument/2006/relationships/oleObject" Target="../embeddings/oleObject105.bin"/><Relationship Id="rId17" Type="http://schemas.openxmlformats.org/officeDocument/2006/relationships/image" Target="../media/image38.emf"/><Relationship Id="rId25" Type="http://schemas.openxmlformats.org/officeDocument/2006/relationships/image" Target="../media/image330.png"/><Relationship Id="rId33" Type="http://schemas.openxmlformats.org/officeDocument/2006/relationships/image" Target="../media/image338.png"/><Relationship Id="rId2" Type="http://schemas.openxmlformats.org/officeDocument/2006/relationships/slideLayout" Target="../slideLayouts/slideLayout28.xml"/><Relationship Id="rId16" Type="http://schemas.openxmlformats.org/officeDocument/2006/relationships/oleObject" Target="../embeddings/oleObject107.bin"/><Relationship Id="rId20" Type="http://schemas.openxmlformats.org/officeDocument/2006/relationships/image" Target="../media/image325.png"/><Relationship Id="rId29" Type="http://schemas.openxmlformats.org/officeDocument/2006/relationships/image" Target="../media/image334.png"/><Relationship Id="rId1" Type="http://schemas.openxmlformats.org/officeDocument/2006/relationships/vmlDrawing" Target="../drawings/vmlDrawing22.vml"/><Relationship Id="rId6" Type="http://schemas.openxmlformats.org/officeDocument/2006/relationships/oleObject" Target="../embeddings/oleObject102.bin"/><Relationship Id="rId11" Type="http://schemas.openxmlformats.org/officeDocument/2006/relationships/image" Target="../media/image93.emf"/><Relationship Id="rId24" Type="http://schemas.openxmlformats.org/officeDocument/2006/relationships/image" Target="../media/image329.png"/><Relationship Id="rId32" Type="http://schemas.openxmlformats.org/officeDocument/2006/relationships/image" Target="../media/image337.png"/><Relationship Id="rId5" Type="http://schemas.openxmlformats.org/officeDocument/2006/relationships/image" Target="../media/image8.emf"/><Relationship Id="rId15" Type="http://schemas.openxmlformats.org/officeDocument/2006/relationships/image" Target="../media/image95.emf"/><Relationship Id="rId23" Type="http://schemas.openxmlformats.org/officeDocument/2006/relationships/image" Target="../media/image328.png"/><Relationship Id="rId28" Type="http://schemas.openxmlformats.org/officeDocument/2006/relationships/image" Target="../media/image333.png"/><Relationship Id="rId10" Type="http://schemas.openxmlformats.org/officeDocument/2006/relationships/oleObject" Target="../embeddings/oleObject104.bin"/><Relationship Id="rId19" Type="http://schemas.openxmlformats.org/officeDocument/2006/relationships/image" Target="../media/image39.emf"/><Relationship Id="rId31" Type="http://schemas.openxmlformats.org/officeDocument/2006/relationships/image" Target="../media/image336.png"/><Relationship Id="rId4" Type="http://schemas.openxmlformats.org/officeDocument/2006/relationships/oleObject" Target="../embeddings/oleObject101.bin"/><Relationship Id="rId9" Type="http://schemas.openxmlformats.org/officeDocument/2006/relationships/image" Target="../media/image9.emf"/><Relationship Id="rId14" Type="http://schemas.openxmlformats.org/officeDocument/2006/relationships/oleObject" Target="../embeddings/oleObject106.bin"/><Relationship Id="rId22" Type="http://schemas.openxmlformats.org/officeDocument/2006/relationships/image" Target="../media/image327.png"/><Relationship Id="rId27" Type="http://schemas.openxmlformats.org/officeDocument/2006/relationships/image" Target="../media/image332.png"/><Relationship Id="rId30" Type="http://schemas.openxmlformats.org/officeDocument/2006/relationships/image" Target="../media/image335.png"/><Relationship Id="rId35" Type="http://schemas.openxmlformats.org/officeDocument/2006/relationships/image" Target="../media/image340.png"/><Relationship Id="rId8" Type="http://schemas.openxmlformats.org/officeDocument/2006/relationships/oleObject" Target="../embeddings/oleObject103.bin"/></Relationships>
</file>

<file path=ppt/slides/_rels/slide36.xml.rels><?xml version="1.0" encoding="UTF-8" standalone="yes"?>
<Relationships xmlns="http://schemas.openxmlformats.org/package/2006/relationships"><Relationship Id="rId8" Type="http://schemas.openxmlformats.org/officeDocument/2006/relationships/image" Target="../media/image1911.png"/><Relationship Id="rId13" Type="http://schemas.openxmlformats.org/officeDocument/2006/relationships/image" Target="../media/image352.png"/><Relationship Id="rId3" Type="http://schemas.openxmlformats.org/officeDocument/2006/relationships/image" Target="../media/image342.png"/><Relationship Id="rId7" Type="http://schemas.openxmlformats.org/officeDocument/2006/relationships/image" Target="../media/image346.png"/><Relationship Id="rId12" Type="http://schemas.openxmlformats.org/officeDocument/2006/relationships/image" Target="../media/image351.png"/><Relationship Id="rId2" Type="http://schemas.openxmlformats.org/officeDocument/2006/relationships/image" Target="../media/image341.png"/><Relationship Id="rId1" Type="http://schemas.openxmlformats.org/officeDocument/2006/relationships/slideLayout" Target="../slideLayouts/slideLayout28.xml"/><Relationship Id="rId6" Type="http://schemas.openxmlformats.org/officeDocument/2006/relationships/image" Target="../media/image345.png"/><Relationship Id="rId11" Type="http://schemas.openxmlformats.org/officeDocument/2006/relationships/image" Target="../media/image350.png"/><Relationship Id="rId5" Type="http://schemas.openxmlformats.org/officeDocument/2006/relationships/image" Target="../media/image344.png"/><Relationship Id="rId10" Type="http://schemas.openxmlformats.org/officeDocument/2006/relationships/image" Target="../media/image349.png"/><Relationship Id="rId4" Type="http://schemas.openxmlformats.org/officeDocument/2006/relationships/image" Target="../media/image343.png"/><Relationship Id="rId9" Type="http://schemas.openxmlformats.org/officeDocument/2006/relationships/image" Target="../media/image348.png"/></Relationships>
</file>

<file path=ppt/slides/_rels/slide37.xml.rels><?xml version="1.0" encoding="UTF-8" standalone="yes"?>
<Relationships xmlns="http://schemas.openxmlformats.org/package/2006/relationships"><Relationship Id="rId2" Type="http://schemas.openxmlformats.org/officeDocument/2006/relationships/image" Target="../media/image288.pn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111.bin"/><Relationship Id="rId13" Type="http://schemas.openxmlformats.org/officeDocument/2006/relationships/image" Target="../media/image38.emf"/><Relationship Id="rId18" Type="http://schemas.openxmlformats.org/officeDocument/2006/relationships/image" Target="../media/image360.png"/><Relationship Id="rId3" Type="http://schemas.openxmlformats.org/officeDocument/2006/relationships/notesSlide" Target="../notesSlides/notesSlide14.xml"/><Relationship Id="rId21" Type="http://schemas.openxmlformats.org/officeDocument/2006/relationships/image" Target="../media/image363.png"/><Relationship Id="rId7" Type="http://schemas.openxmlformats.org/officeDocument/2006/relationships/image" Target="../media/image96.emf"/><Relationship Id="rId12" Type="http://schemas.openxmlformats.org/officeDocument/2006/relationships/oleObject" Target="../embeddings/oleObject113.bin"/><Relationship Id="rId17" Type="http://schemas.openxmlformats.org/officeDocument/2006/relationships/image" Target="../media/image359.png"/><Relationship Id="rId2" Type="http://schemas.openxmlformats.org/officeDocument/2006/relationships/slideLayout" Target="../slideLayouts/slideLayout39.xml"/><Relationship Id="rId16" Type="http://schemas.openxmlformats.org/officeDocument/2006/relationships/image" Target="../media/image358.png"/><Relationship Id="rId20" Type="http://schemas.openxmlformats.org/officeDocument/2006/relationships/image" Target="../media/image362.png"/><Relationship Id="rId1" Type="http://schemas.openxmlformats.org/officeDocument/2006/relationships/vmlDrawing" Target="../drawings/vmlDrawing23.vml"/><Relationship Id="rId6" Type="http://schemas.openxmlformats.org/officeDocument/2006/relationships/oleObject" Target="../embeddings/oleObject110.bin"/><Relationship Id="rId11" Type="http://schemas.openxmlformats.org/officeDocument/2006/relationships/image" Target="../media/image98.emf"/><Relationship Id="rId24" Type="http://schemas.openxmlformats.org/officeDocument/2006/relationships/image" Target="../media/image366.png"/><Relationship Id="rId5" Type="http://schemas.openxmlformats.org/officeDocument/2006/relationships/image" Target="../media/image39.emf"/><Relationship Id="rId15" Type="http://schemas.openxmlformats.org/officeDocument/2006/relationships/image" Target="../media/image357.png"/><Relationship Id="rId23" Type="http://schemas.openxmlformats.org/officeDocument/2006/relationships/image" Target="../media/image365.png"/><Relationship Id="rId10" Type="http://schemas.openxmlformats.org/officeDocument/2006/relationships/oleObject" Target="../embeddings/oleObject112.bin"/><Relationship Id="rId19" Type="http://schemas.openxmlformats.org/officeDocument/2006/relationships/image" Target="../media/image361.png"/><Relationship Id="rId4" Type="http://schemas.openxmlformats.org/officeDocument/2006/relationships/oleObject" Target="../embeddings/oleObject109.bin"/><Relationship Id="rId9" Type="http://schemas.openxmlformats.org/officeDocument/2006/relationships/image" Target="../media/image97.emf"/><Relationship Id="rId14" Type="http://schemas.openxmlformats.org/officeDocument/2006/relationships/image" Target="../media/image9.emf"/><Relationship Id="rId22" Type="http://schemas.openxmlformats.org/officeDocument/2006/relationships/image" Target="../media/image364.png"/></Relationships>
</file>

<file path=ppt/slides/_rels/slide39.xml.rels><?xml version="1.0" encoding="UTF-8" standalone="yes"?>
<Relationships xmlns="http://schemas.openxmlformats.org/package/2006/relationships"><Relationship Id="rId8" Type="http://schemas.openxmlformats.org/officeDocument/2006/relationships/image" Target="../media/image101.emf"/><Relationship Id="rId13" Type="http://schemas.openxmlformats.org/officeDocument/2006/relationships/image" Target="../media/image9.emf"/><Relationship Id="rId18" Type="http://schemas.openxmlformats.org/officeDocument/2006/relationships/image" Target="../media/image374.png"/><Relationship Id="rId26" Type="http://schemas.openxmlformats.org/officeDocument/2006/relationships/image" Target="../media/image382.png"/><Relationship Id="rId3" Type="http://schemas.openxmlformats.org/officeDocument/2006/relationships/oleObject" Target="../embeddings/oleObject114.bin"/><Relationship Id="rId21" Type="http://schemas.openxmlformats.org/officeDocument/2006/relationships/image" Target="../media/image377.png"/><Relationship Id="rId7" Type="http://schemas.openxmlformats.org/officeDocument/2006/relationships/oleObject" Target="../embeddings/oleObject116.bin"/><Relationship Id="rId12" Type="http://schemas.openxmlformats.org/officeDocument/2006/relationships/image" Target="../media/image103.emf"/><Relationship Id="rId17" Type="http://schemas.openxmlformats.org/officeDocument/2006/relationships/image" Target="../media/image373.png"/><Relationship Id="rId25" Type="http://schemas.openxmlformats.org/officeDocument/2006/relationships/image" Target="../media/image381.png"/><Relationship Id="rId2" Type="http://schemas.openxmlformats.org/officeDocument/2006/relationships/slideLayout" Target="../slideLayouts/slideLayout39.xml"/><Relationship Id="rId16" Type="http://schemas.openxmlformats.org/officeDocument/2006/relationships/image" Target="../media/image104.emf"/><Relationship Id="rId20" Type="http://schemas.openxmlformats.org/officeDocument/2006/relationships/image" Target="../media/image376.png"/><Relationship Id="rId29" Type="http://schemas.openxmlformats.org/officeDocument/2006/relationships/image" Target="../media/image385.png"/><Relationship Id="rId1" Type="http://schemas.openxmlformats.org/officeDocument/2006/relationships/vmlDrawing" Target="../drawings/vmlDrawing24.vml"/><Relationship Id="rId6" Type="http://schemas.openxmlformats.org/officeDocument/2006/relationships/image" Target="../media/image100.emf"/><Relationship Id="rId11" Type="http://schemas.openxmlformats.org/officeDocument/2006/relationships/oleObject" Target="../embeddings/oleObject118.bin"/><Relationship Id="rId24" Type="http://schemas.openxmlformats.org/officeDocument/2006/relationships/image" Target="../media/image380.png"/><Relationship Id="rId5" Type="http://schemas.openxmlformats.org/officeDocument/2006/relationships/oleObject" Target="../embeddings/oleObject115.bin"/><Relationship Id="rId15" Type="http://schemas.openxmlformats.org/officeDocument/2006/relationships/oleObject" Target="../embeddings/oleObject120.bin"/><Relationship Id="rId23" Type="http://schemas.openxmlformats.org/officeDocument/2006/relationships/image" Target="../media/image379.png"/><Relationship Id="rId28" Type="http://schemas.openxmlformats.org/officeDocument/2006/relationships/image" Target="../media/image384.png"/><Relationship Id="rId10" Type="http://schemas.openxmlformats.org/officeDocument/2006/relationships/image" Target="../media/image102.emf"/><Relationship Id="rId19" Type="http://schemas.openxmlformats.org/officeDocument/2006/relationships/image" Target="../media/image375.png"/><Relationship Id="rId4" Type="http://schemas.openxmlformats.org/officeDocument/2006/relationships/image" Target="../media/image99.emf"/><Relationship Id="rId9" Type="http://schemas.openxmlformats.org/officeDocument/2006/relationships/oleObject" Target="../embeddings/oleObject117.bin"/><Relationship Id="rId14" Type="http://schemas.openxmlformats.org/officeDocument/2006/relationships/oleObject" Target="../embeddings/oleObject119.bin"/><Relationship Id="rId22" Type="http://schemas.openxmlformats.org/officeDocument/2006/relationships/image" Target="../media/image378.png"/><Relationship Id="rId27" Type="http://schemas.openxmlformats.org/officeDocument/2006/relationships/image" Target="../media/image383.png"/><Relationship Id="rId30" Type="http://schemas.openxmlformats.org/officeDocument/2006/relationships/image" Target="../media/image386.png"/></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38.png"/><Relationship Id="rId5" Type="http://schemas.openxmlformats.org/officeDocument/2006/relationships/image" Target="../media/image21.png"/><Relationship Id="rId4" Type="http://schemas.openxmlformats.org/officeDocument/2006/relationships/image" Target="../media/image20.jpeg"/></Relationships>
</file>

<file path=ppt/slides/_rels/slide40.xml.rels><?xml version="1.0" encoding="UTF-8" standalone="yes"?>
<Relationships xmlns="http://schemas.openxmlformats.org/package/2006/relationships"><Relationship Id="rId13" Type="http://schemas.openxmlformats.org/officeDocument/2006/relationships/oleObject" Target="../embeddings/oleObject126.bin"/><Relationship Id="rId18" Type="http://schemas.openxmlformats.org/officeDocument/2006/relationships/oleObject" Target="../embeddings/oleObject129.bin"/><Relationship Id="rId26" Type="http://schemas.openxmlformats.org/officeDocument/2006/relationships/image" Target="../media/image391.png"/><Relationship Id="rId3" Type="http://schemas.openxmlformats.org/officeDocument/2006/relationships/oleObject" Target="../embeddings/oleObject121.bin"/><Relationship Id="rId21" Type="http://schemas.openxmlformats.org/officeDocument/2006/relationships/oleObject" Target="../embeddings/oleObject131.bin"/><Relationship Id="rId34" Type="http://schemas.openxmlformats.org/officeDocument/2006/relationships/image" Target="../media/image399.png"/><Relationship Id="rId7" Type="http://schemas.openxmlformats.org/officeDocument/2006/relationships/oleObject" Target="../embeddings/oleObject123.bin"/><Relationship Id="rId12" Type="http://schemas.openxmlformats.org/officeDocument/2006/relationships/oleObject" Target="../embeddings/oleObject125.bin"/><Relationship Id="rId17" Type="http://schemas.openxmlformats.org/officeDocument/2006/relationships/oleObject" Target="../embeddings/oleObject128.bin"/><Relationship Id="rId25" Type="http://schemas.openxmlformats.org/officeDocument/2006/relationships/image" Target="../media/image390.png"/><Relationship Id="rId33" Type="http://schemas.openxmlformats.org/officeDocument/2006/relationships/image" Target="../media/image398.png"/><Relationship Id="rId2" Type="http://schemas.openxmlformats.org/officeDocument/2006/relationships/slideLayout" Target="../slideLayouts/slideLayout39.xml"/><Relationship Id="rId16" Type="http://schemas.openxmlformats.org/officeDocument/2006/relationships/image" Target="../media/image100.emf"/><Relationship Id="rId20" Type="http://schemas.openxmlformats.org/officeDocument/2006/relationships/image" Target="../media/image103.emf"/><Relationship Id="rId29" Type="http://schemas.openxmlformats.org/officeDocument/2006/relationships/image" Target="../media/image394.png"/><Relationship Id="rId1" Type="http://schemas.openxmlformats.org/officeDocument/2006/relationships/vmlDrawing" Target="../drawings/vmlDrawing25.vml"/><Relationship Id="rId6" Type="http://schemas.openxmlformats.org/officeDocument/2006/relationships/image" Target="../media/image105.emf"/><Relationship Id="rId11" Type="http://schemas.openxmlformats.org/officeDocument/2006/relationships/image" Target="../media/image9.emf"/><Relationship Id="rId24" Type="http://schemas.openxmlformats.org/officeDocument/2006/relationships/image" Target="../media/image389.png"/><Relationship Id="rId32" Type="http://schemas.openxmlformats.org/officeDocument/2006/relationships/image" Target="../media/image397.png"/><Relationship Id="rId5" Type="http://schemas.openxmlformats.org/officeDocument/2006/relationships/oleObject" Target="../embeddings/oleObject122.bin"/><Relationship Id="rId15" Type="http://schemas.openxmlformats.org/officeDocument/2006/relationships/oleObject" Target="../embeddings/oleObject127.bin"/><Relationship Id="rId23" Type="http://schemas.openxmlformats.org/officeDocument/2006/relationships/image" Target="../media/image104.emf"/><Relationship Id="rId28" Type="http://schemas.openxmlformats.org/officeDocument/2006/relationships/image" Target="../media/image393.png"/><Relationship Id="rId10" Type="http://schemas.openxmlformats.org/officeDocument/2006/relationships/image" Target="../media/image106.emf"/><Relationship Id="rId19" Type="http://schemas.openxmlformats.org/officeDocument/2006/relationships/oleObject" Target="../embeddings/oleObject130.bin"/><Relationship Id="rId31" Type="http://schemas.openxmlformats.org/officeDocument/2006/relationships/image" Target="../media/image396.png"/><Relationship Id="rId4" Type="http://schemas.openxmlformats.org/officeDocument/2006/relationships/image" Target="../media/image102.emf"/><Relationship Id="rId9" Type="http://schemas.openxmlformats.org/officeDocument/2006/relationships/oleObject" Target="../embeddings/oleObject124.bin"/><Relationship Id="rId14" Type="http://schemas.openxmlformats.org/officeDocument/2006/relationships/image" Target="../media/image99.emf"/><Relationship Id="rId22" Type="http://schemas.openxmlformats.org/officeDocument/2006/relationships/oleObject" Target="../embeddings/oleObject132.bin"/><Relationship Id="rId27" Type="http://schemas.openxmlformats.org/officeDocument/2006/relationships/image" Target="../media/image392.png"/><Relationship Id="rId30" Type="http://schemas.openxmlformats.org/officeDocument/2006/relationships/image" Target="../media/image395.png"/><Relationship Id="rId35" Type="http://schemas.openxmlformats.org/officeDocument/2006/relationships/image" Target="../media/image400.png"/><Relationship Id="rId8" Type="http://schemas.openxmlformats.org/officeDocument/2006/relationships/image" Target="../media/image101.emf"/></Relationships>
</file>

<file path=ppt/slides/_rels/slide41.xml.rels><?xml version="1.0" encoding="UTF-8" standalone="yes"?>
<Relationships xmlns="http://schemas.openxmlformats.org/package/2006/relationships"><Relationship Id="rId13" Type="http://schemas.openxmlformats.org/officeDocument/2006/relationships/oleObject" Target="../embeddings/oleObject138.bin"/><Relationship Id="rId18" Type="http://schemas.openxmlformats.org/officeDocument/2006/relationships/image" Target="../media/image111.emf"/><Relationship Id="rId26" Type="http://schemas.openxmlformats.org/officeDocument/2006/relationships/image" Target="../media/image411.png"/><Relationship Id="rId3" Type="http://schemas.openxmlformats.org/officeDocument/2006/relationships/oleObject" Target="../embeddings/oleObject133.bin"/><Relationship Id="rId21" Type="http://schemas.openxmlformats.org/officeDocument/2006/relationships/oleObject" Target="../embeddings/oleObject142.bin"/><Relationship Id="rId34" Type="http://schemas.openxmlformats.org/officeDocument/2006/relationships/image" Target="../media/image419.png"/><Relationship Id="rId7" Type="http://schemas.openxmlformats.org/officeDocument/2006/relationships/oleObject" Target="../embeddings/oleObject135.bin"/><Relationship Id="rId12" Type="http://schemas.openxmlformats.org/officeDocument/2006/relationships/image" Target="../media/image108.emf"/><Relationship Id="rId17" Type="http://schemas.openxmlformats.org/officeDocument/2006/relationships/oleObject" Target="../embeddings/oleObject140.bin"/><Relationship Id="rId25" Type="http://schemas.openxmlformats.org/officeDocument/2006/relationships/image" Target="../media/image410.png"/><Relationship Id="rId33" Type="http://schemas.openxmlformats.org/officeDocument/2006/relationships/image" Target="../media/image418.png"/><Relationship Id="rId2" Type="http://schemas.openxmlformats.org/officeDocument/2006/relationships/slideLayout" Target="../slideLayouts/slideLayout39.xml"/><Relationship Id="rId16" Type="http://schemas.openxmlformats.org/officeDocument/2006/relationships/image" Target="../media/image110.emf"/><Relationship Id="rId20" Type="http://schemas.openxmlformats.org/officeDocument/2006/relationships/image" Target="../media/image112.emf"/><Relationship Id="rId29" Type="http://schemas.openxmlformats.org/officeDocument/2006/relationships/image" Target="../media/image414.png"/><Relationship Id="rId1" Type="http://schemas.openxmlformats.org/officeDocument/2006/relationships/vmlDrawing" Target="../drawings/vmlDrawing26.vml"/><Relationship Id="rId6" Type="http://schemas.openxmlformats.org/officeDocument/2006/relationships/image" Target="../media/image107.emf"/><Relationship Id="rId11" Type="http://schemas.openxmlformats.org/officeDocument/2006/relationships/oleObject" Target="../embeddings/oleObject137.bin"/><Relationship Id="rId24" Type="http://schemas.openxmlformats.org/officeDocument/2006/relationships/image" Target="../media/image409.png"/><Relationship Id="rId32" Type="http://schemas.openxmlformats.org/officeDocument/2006/relationships/image" Target="../media/image417.png"/><Relationship Id="rId5" Type="http://schemas.openxmlformats.org/officeDocument/2006/relationships/oleObject" Target="../embeddings/oleObject134.bin"/><Relationship Id="rId15" Type="http://schemas.openxmlformats.org/officeDocument/2006/relationships/oleObject" Target="../embeddings/oleObject139.bin"/><Relationship Id="rId23" Type="http://schemas.openxmlformats.org/officeDocument/2006/relationships/image" Target="../media/image408.png"/><Relationship Id="rId28" Type="http://schemas.openxmlformats.org/officeDocument/2006/relationships/image" Target="../media/image413.png"/><Relationship Id="rId10" Type="http://schemas.openxmlformats.org/officeDocument/2006/relationships/image" Target="../media/image64.emf"/><Relationship Id="rId19" Type="http://schemas.openxmlformats.org/officeDocument/2006/relationships/oleObject" Target="../embeddings/oleObject141.bin"/><Relationship Id="rId31" Type="http://schemas.openxmlformats.org/officeDocument/2006/relationships/image" Target="../media/image416.png"/><Relationship Id="rId4" Type="http://schemas.openxmlformats.org/officeDocument/2006/relationships/image" Target="../media/image9.emf"/><Relationship Id="rId9" Type="http://schemas.openxmlformats.org/officeDocument/2006/relationships/oleObject" Target="../embeddings/oleObject136.bin"/><Relationship Id="rId14" Type="http://schemas.openxmlformats.org/officeDocument/2006/relationships/image" Target="../media/image109.emf"/><Relationship Id="rId22" Type="http://schemas.openxmlformats.org/officeDocument/2006/relationships/image" Target="../media/image113.emf"/><Relationship Id="rId27" Type="http://schemas.openxmlformats.org/officeDocument/2006/relationships/image" Target="../media/image412.png"/><Relationship Id="rId30" Type="http://schemas.openxmlformats.org/officeDocument/2006/relationships/image" Target="../media/image415.png"/><Relationship Id="rId35" Type="http://schemas.openxmlformats.org/officeDocument/2006/relationships/image" Target="../media/image420.png"/><Relationship Id="rId8" Type="http://schemas.openxmlformats.org/officeDocument/2006/relationships/image" Target="../media/image63.emf"/></Relationships>
</file>

<file path=ppt/slides/_rels/slide42.xml.rels><?xml version="1.0" encoding="UTF-8" standalone="yes"?>
<Relationships xmlns="http://schemas.openxmlformats.org/package/2006/relationships"><Relationship Id="rId8" Type="http://schemas.openxmlformats.org/officeDocument/2006/relationships/image" Target="../media/image427.png"/><Relationship Id="rId3" Type="http://schemas.openxmlformats.org/officeDocument/2006/relationships/image" Target="../media/image422.png"/><Relationship Id="rId7" Type="http://schemas.openxmlformats.org/officeDocument/2006/relationships/image" Target="../media/image2240.png"/><Relationship Id="rId2" Type="http://schemas.openxmlformats.org/officeDocument/2006/relationships/image" Target="../media/image2151.png"/><Relationship Id="rId1" Type="http://schemas.openxmlformats.org/officeDocument/2006/relationships/slideLayout" Target="../slideLayouts/slideLayout39.xml"/><Relationship Id="rId6" Type="http://schemas.openxmlformats.org/officeDocument/2006/relationships/image" Target="../media/image425.png"/><Relationship Id="rId5" Type="http://schemas.openxmlformats.org/officeDocument/2006/relationships/image" Target="../media/image424.png"/><Relationship Id="rId10" Type="http://schemas.openxmlformats.org/officeDocument/2006/relationships/image" Target="../media/image429.png"/><Relationship Id="rId4" Type="http://schemas.openxmlformats.org/officeDocument/2006/relationships/image" Target="../media/image423.png"/><Relationship Id="rId9" Type="http://schemas.openxmlformats.org/officeDocument/2006/relationships/image" Target="../media/image428.png"/></Relationships>
</file>

<file path=ppt/slides/_rels/slide43.xml.rels><?xml version="1.0" encoding="UTF-8" standalone="yes"?>
<Relationships xmlns="http://schemas.openxmlformats.org/package/2006/relationships"><Relationship Id="rId8" Type="http://schemas.openxmlformats.org/officeDocument/2006/relationships/image" Target="../media/image436.png"/><Relationship Id="rId3" Type="http://schemas.openxmlformats.org/officeDocument/2006/relationships/image" Target="../media/image431.png"/><Relationship Id="rId7" Type="http://schemas.openxmlformats.org/officeDocument/2006/relationships/image" Target="../media/image435.png"/><Relationship Id="rId2" Type="http://schemas.openxmlformats.org/officeDocument/2006/relationships/image" Target="../media/image430.png"/><Relationship Id="rId1" Type="http://schemas.openxmlformats.org/officeDocument/2006/relationships/slideLayout" Target="../slideLayouts/slideLayout39.xml"/><Relationship Id="rId6" Type="http://schemas.openxmlformats.org/officeDocument/2006/relationships/image" Target="../media/image434.png"/><Relationship Id="rId5" Type="http://schemas.openxmlformats.org/officeDocument/2006/relationships/image" Target="../media/image433.png"/><Relationship Id="rId10" Type="http://schemas.openxmlformats.org/officeDocument/2006/relationships/image" Target="../media/image2341.png"/><Relationship Id="rId4" Type="http://schemas.openxmlformats.org/officeDocument/2006/relationships/image" Target="../media/image432.png"/><Relationship Id="rId9" Type="http://schemas.openxmlformats.org/officeDocument/2006/relationships/image" Target="../media/image437.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43.bin"/><Relationship Id="rId2" Type="http://schemas.openxmlformats.org/officeDocument/2006/relationships/slideLayout" Target="../slideLayouts/slideLayout39.xml"/><Relationship Id="rId1" Type="http://schemas.openxmlformats.org/officeDocument/2006/relationships/vmlDrawing" Target="../drawings/vmlDrawing27.vml"/><Relationship Id="rId6" Type="http://schemas.openxmlformats.org/officeDocument/2006/relationships/image" Target="../media/image154.png"/><Relationship Id="rId5" Type="http://schemas.openxmlformats.org/officeDocument/2006/relationships/oleObject" Target="../embeddings/oleObject144.bin"/><Relationship Id="rId4" Type="http://schemas.openxmlformats.org/officeDocument/2006/relationships/image" Target="../media/image139.png"/></Relationships>
</file>

<file path=ppt/slides/_rels/slide45.xml.rels><?xml version="1.0" encoding="UTF-8" standalone="yes"?>
<Relationships xmlns="http://schemas.openxmlformats.org/package/2006/relationships"><Relationship Id="rId3" Type="http://schemas.openxmlformats.org/officeDocument/2006/relationships/image" Target="../media/image442.png"/><Relationship Id="rId7" Type="http://schemas.openxmlformats.org/officeDocument/2006/relationships/image" Target="../media/image446.png"/><Relationship Id="rId2" Type="http://schemas.openxmlformats.org/officeDocument/2006/relationships/image" Target="../media/image441.png"/><Relationship Id="rId1" Type="http://schemas.openxmlformats.org/officeDocument/2006/relationships/slideLayout" Target="../slideLayouts/slideLayout39.xml"/><Relationship Id="rId6" Type="http://schemas.openxmlformats.org/officeDocument/2006/relationships/image" Target="../media/image445.png"/><Relationship Id="rId5" Type="http://schemas.openxmlformats.org/officeDocument/2006/relationships/image" Target="../media/image278.png"/><Relationship Id="rId4" Type="http://schemas.openxmlformats.org/officeDocument/2006/relationships/image" Target="../media/image443.png"/></Relationships>
</file>

<file path=ppt/slides/_rels/slide46.xml.rels><?xml version="1.0" encoding="UTF-8" standalone="yes"?>
<Relationships xmlns="http://schemas.openxmlformats.org/package/2006/relationships"><Relationship Id="rId8" Type="http://schemas.openxmlformats.org/officeDocument/2006/relationships/image" Target="../media/image2780.png"/><Relationship Id="rId3" Type="http://schemas.openxmlformats.org/officeDocument/2006/relationships/image" Target="../media/image1910.png"/><Relationship Id="rId7" Type="http://schemas.openxmlformats.org/officeDocument/2006/relationships/image" Target="../media/image2350.png"/><Relationship Id="rId12" Type="http://schemas.openxmlformats.org/officeDocument/2006/relationships/image" Target="../media/image282.png"/><Relationship Id="rId2" Type="http://schemas.openxmlformats.org/officeDocument/2006/relationships/slide" Target="slide2.xml"/><Relationship Id="rId1" Type="http://schemas.openxmlformats.org/officeDocument/2006/relationships/slideLayout" Target="../slideLayouts/slideLayout39.xml"/><Relationship Id="rId6" Type="http://schemas.openxmlformats.org/officeDocument/2006/relationships/image" Target="../media/image2340.png"/><Relationship Id="rId11" Type="http://schemas.openxmlformats.org/officeDocument/2006/relationships/image" Target="../media/image281.png"/><Relationship Id="rId5" Type="http://schemas.openxmlformats.org/officeDocument/2006/relationships/image" Target="../media/image2150.png"/><Relationship Id="rId10" Type="http://schemas.openxmlformats.org/officeDocument/2006/relationships/image" Target="../media/image2800.png"/><Relationship Id="rId4" Type="http://schemas.openxmlformats.org/officeDocument/2006/relationships/image" Target="../media/image2080.png"/><Relationship Id="rId9" Type="http://schemas.openxmlformats.org/officeDocument/2006/relationships/image" Target="../media/image279.png"/></Relationships>
</file>

<file path=ppt/slides/_rels/slide47.xml.rels><?xml version="1.0" encoding="UTF-8" standalone="yes"?>
<Relationships xmlns="http://schemas.openxmlformats.org/package/2006/relationships"><Relationship Id="rId8" Type="http://schemas.openxmlformats.org/officeDocument/2006/relationships/image" Target="../media/image3090.png"/><Relationship Id="rId3" Type="http://schemas.openxmlformats.org/officeDocument/2006/relationships/oleObject" Target="../embeddings/oleObject145.bin"/><Relationship Id="rId7" Type="http://schemas.openxmlformats.org/officeDocument/2006/relationships/image" Target="../media/image299.png"/><Relationship Id="rId12" Type="http://schemas.openxmlformats.org/officeDocument/2006/relationships/image" Target="../media/image321.png"/><Relationship Id="rId2" Type="http://schemas.openxmlformats.org/officeDocument/2006/relationships/slideLayout" Target="../slideLayouts/slideLayout39.xml"/><Relationship Id="rId1" Type="http://schemas.openxmlformats.org/officeDocument/2006/relationships/vmlDrawing" Target="../drawings/vmlDrawing28.vml"/><Relationship Id="rId6" Type="http://schemas.openxmlformats.org/officeDocument/2006/relationships/image" Target="../media/image156.emf"/><Relationship Id="rId11" Type="http://schemas.openxmlformats.org/officeDocument/2006/relationships/image" Target="../media/image312.png"/><Relationship Id="rId5" Type="http://schemas.openxmlformats.org/officeDocument/2006/relationships/oleObject" Target="../embeddings/oleObject146.bin"/><Relationship Id="rId10" Type="http://schemas.openxmlformats.org/officeDocument/2006/relationships/image" Target="../media/image3110.png"/><Relationship Id="rId4" Type="http://schemas.openxmlformats.org/officeDocument/2006/relationships/image" Target="../media/image155.png"/><Relationship Id="rId9" Type="http://schemas.openxmlformats.org/officeDocument/2006/relationships/image" Target="../media/image3100.png"/></Relationships>
</file>

<file path=ppt/slides/_rels/slide48.xml.rels><?xml version="1.0" encoding="UTF-8" standalone="yes"?>
<Relationships xmlns="http://schemas.openxmlformats.org/package/2006/relationships"><Relationship Id="rId8" Type="http://schemas.openxmlformats.org/officeDocument/2006/relationships/image" Target="../media/image159.emf"/><Relationship Id="rId13" Type="http://schemas.openxmlformats.org/officeDocument/2006/relationships/image" Target="../media/image368.png"/><Relationship Id="rId18" Type="http://schemas.openxmlformats.org/officeDocument/2006/relationships/image" Target="../media/image387.png"/><Relationship Id="rId3" Type="http://schemas.openxmlformats.org/officeDocument/2006/relationships/oleObject" Target="../embeddings/oleObject147.bin"/><Relationship Id="rId7" Type="http://schemas.openxmlformats.org/officeDocument/2006/relationships/oleObject" Target="../embeddings/oleObject149.bin"/><Relationship Id="rId12" Type="http://schemas.openxmlformats.org/officeDocument/2006/relationships/image" Target="../media/image367.png"/><Relationship Id="rId17" Type="http://schemas.openxmlformats.org/officeDocument/2006/relationships/image" Target="../media/image372.png"/><Relationship Id="rId2" Type="http://schemas.openxmlformats.org/officeDocument/2006/relationships/slideLayout" Target="../slideLayouts/slideLayout39.xml"/><Relationship Id="rId16" Type="http://schemas.openxmlformats.org/officeDocument/2006/relationships/image" Target="../media/image371.png"/><Relationship Id="rId20" Type="http://schemas.openxmlformats.org/officeDocument/2006/relationships/image" Target="../media/image401.png"/><Relationship Id="rId1" Type="http://schemas.openxmlformats.org/officeDocument/2006/relationships/vmlDrawing" Target="../drawings/vmlDrawing29.vml"/><Relationship Id="rId6" Type="http://schemas.openxmlformats.org/officeDocument/2006/relationships/image" Target="../media/image158.emf"/><Relationship Id="rId11" Type="http://schemas.openxmlformats.org/officeDocument/2006/relationships/image" Target="../media/image356.png"/><Relationship Id="rId5" Type="http://schemas.openxmlformats.org/officeDocument/2006/relationships/oleObject" Target="../embeddings/oleObject148.bin"/><Relationship Id="rId15" Type="http://schemas.openxmlformats.org/officeDocument/2006/relationships/image" Target="../media/image370.png"/><Relationship Id="rId10" Type="http://schemas.openxmlformats.org/officeDocument/2006/relationships/image" Target="../media/image355.png"/><Relationship Id="rId19" Type="http://schemas.openxmlformats.org/officeDocument/2006/relationships/image" Target="../media/image388.png"/><Relationship Id="rId4" Type="http://schemas.openxmlformats.org/officeDocument/2006/relationships/image" Target="../media/image157.emf"/><Relationship Id="rId9" Type="http://schemas.openxmlformats.org/officeDocument/2006/relationships/image" Target="../media/image354.png"/><Relationship Id="rId14" Type="http://schemas.openxmlformats.org/officeDocument/2006/relationships/image" Target="../media/image369.png"/></Relationships>
</file>

<file path=ppt/slides/_rels/slide49.xml.rels><?xml version="1.0" encoding="UTF-8" standalone="yes"?>
<Relationships xmlns="http://schemas.openxmlformats.org/package/2006/relationships"><Relationship Id="rId8" Type="http://schemas.openxmlformats.org/officeDocument/2006/relationships/image" Target="../media/image406.png"/><Relationship Id="rId13" Type="http://schemas.openxmlformats.org/officeDocument/2006/relationships/image" Target="../media/image448.png"/><Relationship Id="rId3" Type="http://schemas.openxmlformats.org/officeDocument/2006/relationships/image" Target="../media/image402.png"/><Relationship Id="rId7" Type="http://schemas.openxmlformats.org/officeDocument/2006/relationships/image" Target="../media/image160.emf"/><Relationship Id="rId12" Type="http://schemas.openxmlformats.org/officeDocument/2006/relationships/image" Target="../media/image447.png"/><Relationship Id="rId17" Type="http://schemas.openxmlformats.org/officeDocument/2006/relationships/image" Target="../media/image297.png"/><Relationship Id="rId2" Type="http://schemas.openxmlformats.org/officeDocument/2006/relationships/slideLayout" Target="../slideLayouts/slideLayout39.xml"/><Relationship Id="rId16" Type="http://schemas.openxmlformats.org/officeDocument/2006/relationships/image" Target="../media/image451.png"/><Relationship Id="rId1" Type="http://schemas.openxmlformats.org/officeDocument/2006/relationships/vmlDrawing" Target="../drawings/vmlDrawing30.vml"/><Relationship Id="rId6" Type="http://schemas.openxmlformats.org/officeDocument/2006/relationships/oleObject" Target="../embeddings/oleObject150.bin"/><Relationship Id="rId11" Type="http://schemas.openxmlformats.org/officeDocument/2006/relationships/image" Target="../media/image440.png"/><Relationship Id="rId5" Type="http://schemas.openxmlformats.org/officeDocument/2006/relationships/image" Target="../media/image404.png"/><Relationship Id="rId15" Type="http://schemas.openxmlformats.org/officeDocument/2006/relationships/image" Target="../media/image450.png"/><Relationship Id="rId10" Type="http://schemas.openxmlformats.org/officeDocument/2006/relationships/image" Target="../media/image294.png"/><Relationship Id="rId4" Type="http://schemas.openxmlformats.org/officeDocument/2006/relationships/image" Target="../media/image403.png"/><Relationship Id="rId9" Type="http://schemas.openxmlformats.org/officeDocument/2006/relationships/image" Target="../media/image407.png"/><Relationship Id="rId14" Type="http://schemas.openxmlformats.org/officeDocument/2006/relationships/image" Target="../media/image449.png"/></Relationships>
</file>

<file path=ppt/slides/_rels/slide5.xml.rels><?xml version="1.0" encoding="UTF-8" standalone="yes"?>
<Relationships xmlns="http://schemas.openxmlformats.org/package/2006/relationships"><Relationship Id="rId8" Type="http://schemas.openxmlformats.org/officeDocument/2006/relationships/image" Target="../media/image22.emf"/><Relationship Id="rId13" Type="http://schemas.openxmlformats.org/officeDocument/2006/relationships/oleObject" Target="../embeddings/oleObject18.bin"/><Relationship Id="rId18" Type="http://schemas.openxmlformats.org/officeDocument/2006/relationships/slide" Target="slide2.xml"/><Relationship Id="rId3" Type="http://schemas.openxmlformats.org/officeDocument/2006/relationships/notesSlide" Target="../notesSlides/notesSlide3.xml"/><Relationship Id="rId21" Type="http://schemas.openxmlformats.org/officeDocument/2006/relationships/image" Target="../media/image47.png"/><Relationship Id="rId7" Type="http://schemas.openxmlformats.org/officeDocument/2006/relationships/oleObject" Target="../embeddings/oleObject15.bin"/><Relationship Id="rId12" Type="http://schemas.openxmlformats.org/officeDocument/2006/relationships/image" Target="../media/image24.emf"/><Relationship Id="rId17" Type="http://schemas.openxmlformats.org/officeDocument/2006/relationships/image" Target="../media/image9.emf"/><Relationship Id="rId25" Type="http://schemas.openxmlformats.org/officeDocument/2006/relationships/image" Target="../media/image51.png"/><Relationship Id="rId2" Type="http://schemas.openxmlformats.org/officeDocument/2006/relationships/slideLayout" Target="../slideLayouts/slideLayout29.xml"/><Relationship Id="rId16" Type="http://schemas.openxmlformats.org/officeDocument/2006/relationships/image" Target="../media/image26.emf"/><Relationship Id="rId20" Type="http://schemas.openxmlformats.org/officeDocument/2006/relationships/image" Target="../media/image46.png"/><Relationship Id="rId1" Type="http://schemas.openxmlformats.org/officeDocument/2006/relationships/vmlDrawing" Target="../drawings/vmlDrawing3.vml"/><Relationship Id="rId6" Type="http://schemas.openxmlformats.org/officeDocument/2006/relationships/image" Target="../media/image40.png"/><Relationship Id="rId11" Type="http://schemas.openxmlformats.org/officeDocument/2006/relationships/oleObject" Target="../embeddings/oleObject17.bin"/><Relationship Id="rId24" Type="http://schemas.openxmlformats.org/officeDocument/2006/relationships/image" Target="../media/image50.png"/><Relationship Id="rId5" Type="http://schemas.openxmlformats.org/officeDocument/2006/relationships/image" Target="../media/image7.emf"/><Relationship Id="rId15" Type="http://schemas.openxmlformats.org/officeDocument/2006/relationships/oleObject" Target="../embeddings/oleObject19.bin"/><Relationship Id="rId23" Type="http://schemas.openxmlformats.org/officeDocument/2006/relationships/image" Target="../media/image3410.png"/><Relationship Id="rId10" Type="http://schemas.openxmlformats.org/officeDocument/2006/relationships/image" Target="../media/image23.emf"/><Relationship Id="rId19" Type="http://schemas.openxmlformats.org/officeDocument/2006/relationships/image" Target="../media/image20.jpeg"/><Relationship Id="rId4" Type="http://schemas.openxmlformats.org/officeDocument/2006/relationships/oleObject" Target="../embeddings/oleObject14.bin"/><Relationship Id="rId9" Type="http://schemas.openxmlformats.org/officeDocument/2006/relationships/oleObject" Target="../embeddings/oleObject16.bin"/><Relationship Id="rId14" Type="http://schemas.openxmlformats.org/officeDocument/2006/relationships/image" Target="../media/image25.emf"/><Relationship Id="rId22" Type="http://schemas.openxmlformats.org/officeDocument/2006/relationships/image" Target="../media/image3310.png"/></Relationships>
</file>

<file path=ppt/slides/_rels/slide50.xml.rels><?xml version="1.0" encoding="UTF-8" standalone="yes"?>
<Relationships xmlns="http://schemas.openxmlformats.org/package/2006/relationships"><Relationship Id="rId8" Type="http://schemas.openxmlformats.org/officeDocument/2006/relationships/image" Target="../media/image458.png"/><Relationship Id="rId3" Type="http://schemas.openxmlformats.org/officeDocument/2006/relationships/image" Target="../media/image453.png"/><Relationship Id="rId7" Type="http://schemas.openxmlformats.org/officeDocument/2006/relationships/image" Target="../media/image457.png"/><Relationship Id="rId2" Type="http://schemas.openxmlformats.org/officeDocument/2006/relationships/image" Target="../media/image452.png"/><Relationship Id="rId1" Type="http://schemas.openxmlformats.org/officeDocument/2006/relationships/slideLayout" Target="../slideLayouts/slideLayout39.xml"/><Relationship Id="rId6" Type="http://schemas.openxmlformats.org/officeDocument/2006/relationships/image" Target="../media/image456.png"/><Relationship Id="rId5" Type="http://schemas.openxmlformats.org/officeDocument/2006/relationships/image" Target="../media/image455.png"/><Relationship Id="rId10" Type="http://schemas.openxmlformats.org/officeDocument/2006/relationships/image" Target="../media/image460.png"/><Relationship Id="rId4" Type="http://schemas.openxmlformats.org/officeDocument/2006/relationships/image" Target="../media/image454.png"/><Relationship Id="rId9" Type="http://schemas.openxmlformats.org/officeDocument/2006/relationships/image" Target="../media/image459.png"/></Relationships>
</file>

<file path=ppt/slides/_rels/slide51.xml.rels><?xml version="1.0" encoding="UTF-8" standalone="yes"?>
<Relationships xmlns="http://schemas.openxmlformats.org/package/2006/relationships"><Relationship Id="rId8" Type="http://schemas.openxmlformats.org/officeDocument/2006/relationships/image" Target="../media/image464.png"/><Relationship Id="rId3" Type="http://schemas.openxmlformats.org/officeDocument/2006/relationships/slide" Target="slide40.xml"/><Relationship Id="rId7" Type="http://schemas.openxmlformats.org/officeDocument/2006/relationships/image" Target="../media/image463.png"/><Relationship Id="rId2" Type="http://schemas.openxmlformats.org/officeDocument/2006/relationships/notesSlide" Target="../notesSlides/notesSlide15.xml"/><Relationship Id="rId1" Type="http://schemas.openxmlformats.org/officeDocument/2006/relationships/slideLayout" Target="../slideLayouts/slideLayout39.xml"/><Relationship Id="rId6" Type="http://schemas.openxmlformats.org/officeDocument/2006/relationships/image" Target="../media/image462.png"/><Relationship Id="rId11" Type="http://schemas.openxmlformats.org/officeDocument/2006/relationships/image" Target="../media/image467.png"/><Relationship Id="rId5" Type="http://schemas.openxmlformats.org/officeDocument/2006/relationships/image" Target="../media/image461.png"/><Relationship Id="rId10" Type="http://schemas.openxmlformats.org/officeDocument/2006/relationships/image" Target="../media/image466.png"/><Relationship Id="rId4" Type="http://schemas.openxmlformats.org/officeDocument/2006/relationships/image" Target="../media/image20.jpeg"/><Relationship Id="rId9" Type="http://schemas.openxmlformats.org/officeDocument/2006/relationships/image" Target="../media/image465.png"/></Relationships>
</file>

<file path=ppt/slides/_rels/slide52.xml.rels><?xml version="1.0" encoding="UTF-8" standalone="yes"?>
<Relationships xmlns="http://schemas.openxmlformats.org/package/2006/relationships"><Relationship Id="rId13" Type="http://schemas.openxmlformats.org/officeDocument/2006/relationships/oleObject" Target="../embeddings/oleObject156.bin"/><Relationship Id="rId18" Type="http://schemas.openxmlformats.org/officeDocument/2006/relationships/image" Target="../media/image168.emf"/><Relationship Id="rId26" Type="http://schemas.openxmlformats.org/officeDocument/2006/relationships/image" Target="../media/image482.png"/><Relationship Id="rId3" Type="http://schemas.openxmlformats.org/officeDocument/2006/relationships/oleObject" Target="../embeddings/oleObject151.bin"/><Relationship Id="rId21" Type="http://schemas.openxmlformats.org/officeDocument/2006/relationships/image" Target="../media/image477.png"/><Relationship Id="rId34" Type="http://schemas.openxmlformats.org/officeDocument/2006/relationships/image" Target="../media/image322.png"/><Relationship Id="rId7" Type="http://schemas.openxmlformats.org/officeDocument/2006/relationships/oleObject" Target="../embeddings/oleObject153.bin"/><Relationship Id="rId12" Type="http://schemas.openxmlformats.org/officeDocument/2006/relationships/image" Target="../media/image165.emf"/><Relationship Id="rId17" Type="http://schemas.openxmlformats.org/officeDocument/2006/relationships/oleObject" Target="../embeddings/oleObject158.bin"/><Relationship Id="rId25" Type="http://schemas.openxmlformats.org/officeDocument/2006/relationships/image" Target="../media/image481.png"/><Relationship Id="rId33" Type="http://schemas.openxmlformats.org/officeDocument/2006/relationships/image" Target="../media/image489.png"/><Relationship Id="rId2" Type="http://schemas.openxmlformats.org/officeDocument/2006/relationships/slideLayout" Target="../slideLayouts/slideLayout39.xml"/><Relationship Id="rId16" Type="http://schemas.openxmlformats.org/officeDocument/2006/relationships/image" Target="../media/image167.emf"/><Relationship Id="rId20" Type="http://schemas.openxmlformats.org/officeDocument/2006/relationships/image" Target="../media/image169.emf"/><Relationship Id="rId29" Type="http://schemas.openxmlformats.org/officeDocument/2006/relationships/image" Target="../media/image485.png"/><Relationship Id="rId1" Type="http://schemas.openxmlformats.org/officeDocument/2006/relationships/vmlDrawing" Target="../drawings/vmlDrawing31.vml"/><Relationship Id="rId6" Type="http://schemas.openxmlformats.org/officeDocument/2006/relationships/image" Target="../media/image162.emf"/><Relationship Id="rId11" Type="http://schemas.openxmlformats.org/officeDocument/2006/relationships/oleObject" Target="../embeddings/oleObject155.bin"/><Relationship Id="rId24" Type="http://schemas.openxmlformats.org/officeDocument/2006/relationships/image" Target="../media/image480.png"/><Relationship Id="rId32" Type="http://schemas.openxmlformats.org/officeDocument/2006/relationships/image" Target="../media/image488.png"/><Relationship Id="rId5" Type="http://schemas.openxmlformats.org/officeDocument/2006/relationships/oleObject" Target="../embeddings/oleObject152.bin"/><Relationship Id="rId15" Type="http://schemas.openxmlformats.org/officeDocument/2006/relationships/oleObject" Target="../embeddings/oleObject157.bin"/><Relationship Id="rId23" Type="http://schemas.openxmlformats.org/officeDocument/2006/relationships/image" Target="../media/image479.png"/><Relationship Id="rId28" Type="http://schemas.openxmlformats.org/officeDocument/2006/relationships/image" Target="../media/image484.png"/><Relationship Id="rId10" Type="http://schemas.openxmlformats.org/officeDocument/2006/relationships/image" Target="../media/image164.emf"/><Relationship Id="rId19" Type="http://schemas.openxmlformats.org/officeDocument/2006/relationships/oleObject" Target="../embeddings/oleObject159.bin"/><Relationship Id="rId31" Type="http://schemas.openxmlformats.org/officeDocument/2006/relationships/image" Target="../media/image487.png"/><Relationship Id="rId4" Type="http://schemas.openxmlformats.org/officeDocument/2006/relationships/image" Target="../media/image161.emf"/><Relationship Id="rId9" Type="http://schemas.openxmlformats.org/officeDocument/2006/relationships/oleObject" Target="../embeddings/oleObject154.bin"/><Relationship Id="rId14" Type="http://schemas.openxmlformats.org/officeDocument/2006/relationships/image" Target="../media/image166.emf"/><Relationship Id="rId22" Type="http://schemas.openxmlformats.org/officeDocument/2006/relationships/image" Target="../media/image478.png"/><Relationship Id="rId27" Type="http://schemas.openxmlformats.org/officeDocument/2006/relationships/image" Target="../media/image483.png"/><Relationship Id="rId30" Type="http://schemas.openxmlformats.org/officeDocument/2006/relationships/image" Target="../media/image486.png"/><Relationship Id="rId35" Type="http://schemas.openxmlformats.org/officeDocument/2006/relationships/image" Target="../media/image491.png"/><Relationship Id="rId8" Type="http://schemas.openxmlformats.org/officeDocument/2006/relationships/image" Target="../media/image163.emf"/></Relationships>
</file>

<file path=ppt/slides/_rels/slide53.xml.rels><?xml version="1.0" encoding="UTF-8" standalone="yes"?>
<Relationships xmlns="http://schemas.openxmlformats.org/package/2006/relationships"><Relationship Id="rId8" Type="http://schemas.openxmlformats.org/officeDocument/2006/relationships/image" Target="../media/image498.png"/><Relationship Id="rId3" Type="http://schemas.openxmlformats.org/officeDocument/2006/relationships/image" Target="../media/image493.png"/><Relationship Id="rId7" Type="http://schemas.openxmlformats.org/officeDocument/2006/relationships/image" Target="../media/image497.png"/><Relationship Id="rId2" Type="http://schemas.openxmlformats.org/officeDocument/2006/relationships/image" Target="../media/image492.png"/><Relationship Id="rId1" Type="http://schemas.openxmlformats.org/officeDocument/2006/relationships/slideLayout" Target="../slideLayouts/slideLayout39.xml"/><Relationship Id="rId6" Type="http://schemas.openxmlformats.org/officeDocument/2006/relationships/image" Target="../media/image496.png"/><Relationship Id="rId11" Type="http://schemas.openxmlformats.org/officeDocument/2006/relationships/image" Target="../media/image501.png"/><Relationship Id="rId5" Type="http://schemas.openxmlformats.org/officeDocument/2006/relationships/image" Target="../media/image495.png"/><Relationship Id="rId10" Type="http://schemas.openxmlformats.org/officeDocument/2006/relationships/image" Target="../media/image500.png"/><Relationship Id="rId4" Type="http://schemas.openxmlformats.org/officeDocument/2006/relationships/image" Target="../media/image494.png"/><Relationship Id="rId9" Type="http://schemas.openxmlformats.org/officeDocument/2006/relationships/image" Target="../media/image499.png"/></Relationships>
</file>

<file path=ppt/slides/_rels/slide54.xml.rels><?xml version="1.0" encoding="UTF-8" standalone="yes"?>
<Relationships xmlns="http://schemas.openxmlformats.org/package/2006/relationships"><Relationship Id="rId3" Type="http://schemas.openxmlformats.org/officeDocument/2006/relationships/image" Target="../media/image503.png"/><Relationship Id="rId2" Type="http://schemas.openxmlformats.org/officeDocument/2006/relationships/image" Target="../media/image502.png"/><Relationship Id="rId1" Type="http://schemas.openxmlformats.org/officeDocument/2006/relationships/slideLayout" Target="../slideLayouts/slideLayout39.xml"/><Relationship Id="rId4" Type="http://schemas.openxmlformats.org/officeDocument/2006/relationships/image" Target="../media/image504.png"/></Relationships>
</file>

<file path=ppt/slides/_rels/slide55.xml.rels><?xml version="1.0" encoding="UTF-8" standalone="yes"?>
<Relationships xmlns="http://schemas.openxmlformats.org/package/2006/relationships"><Relationship Id="rId3" Type="http://schemas.openxmlformats.org/officeDocument/2006/relationships/image" Target="../media/image506.png"/><Relationship Id="rId2" Type="http://schemas.openxmlformats.org/officeDocument/2006/relationships/image" Target="../media/image505.png"/><Relationship Id="rId1" Type="http://schemas.openxmlformats.org/officeDocument/2006/relationships/slideLayout" Target="../slideLayouts/slideLayout39.xml"/><Relationship Id="rId6" Type="http://schemas.openxmlformats.org/officeDocument/2006/relationships/image" Target="../media/image509.png"/><Relationship Id="rId5" Type="http://schemas.openxmlformats.org/officeDocument/2006/relationships/image" Target="../media/image508.png"/><Relationship Id="rId4" Type="http://schemas.openxmlformats.org/officeDocument/2006/relationships/image" Target="../media/image507.png"/></Relationships>
</file>

<file path=ppt/slides/_rels/slide56.xml.rels><?xml version="1.0" encoding="UTF-8" standalone="yes"?>
<Relationships xmlns="http://schemas.openxmlformats.org/package/2006/relationships"><Relationship Id="rId8" Type="http://schemas.openxmlformats.org/officeDocument/2006/relationships/image" Target="../media/image516.png"/><Relationship Id="rId13" Type="http://schemas.openxmlformats.org/officeDocument/2006/relationships/image" Target="../media/image521.png"/><Relationship Id="rId3" Type="http://schemas.openxmlformats.org/officeDocument/2006/relationships/image" Target="../media/image511.png"/><Relationship Id="rId7" Type="http://schemas.openxmlformats.org/officeDocument/2006/relationships/image" Target="../media/image515.png"/><Relationship Id="rId12" Type="http://schemas.openxmlformats.org/officeDocument/2006/relationships/image" Target="../media/image520.png"/><Relationship Id="rId2" Type="http://schemas.openxmlformats.org/officeDocument/2006/relationships/image" Target="../media/image510.png"/><Relationship Id="rId1" Type="http://schemas.openxmlformats.org/officeDocument/2006/relationships/slideLayout" Target="../slideLayouts/slideLayout39.xml"/><Relationship Id="rId6" Type="http://schemas.openxmlformats.org/officeDocument/2006/relationships/image" Target="../media/image514.png"/><Relationship Id="rId11" Type="http://schemas.openxmlformats.org/officeDocument/2006/relationships/image" Target="../media/image519.png"/><Relationship Id="rId5" Type="http://schemas.openxmlformats.org/officeDocument/2006/relationships/image" Target="../media/image513.png"/><Relationship Id="rId10" Type="http://schemas.openxmlformats.org/officeDocument/2006/relationships/image" Target="../media/image323.png"/><Relationship Id="rId4" Type="http://schemas.openxmlformats.org/officeDocument/2006/relationships/image" Target="../media/image512.png"/><Relationship Id="rId9" Type="http://schemas.openxmlformats.org/officeDocument/2006/relationships/image" Target="../media/image517.png"/></Relationships>
</file>

<file path=ppt/slides/_rels/slide57.xml.rels><?xml version="1.0" encoding="UTF-8" standalone="yes"?>
<Relationships xmlns="http://schemas.openxmlformats.org/package/2006/relationships"><Relationship Id="rId8" Type="http://schemas.openxmlformats.org/officeDocument/2006/relationships/image" Target="../media/image527.png"/><Relationship Id="rId13" Type="http://schemas.openxmlformats.org/officeDocument/2006/relationships/image" Target="../media/image324.png"/><Relationship Id="rId3" Type="http://schemas.openxmlformats.org/officeDocument/2006/relationships/image" Target="../media/image522.png"/><Relationship Id="rId7" Type="http://schemas.openxmlformats.org/officeDocument/2006/relationships/image" Target="../media/image526.png"/><Relationship Id="rId12" Type="http://schemas.openxmlformats.org/officeDocument/2006/relationships/image" Target="../media/image531.png"/><Relationship Id="rId2" Type="http://schemas.openxmlformats.org/officeDocument/2006/relationships/notesSlide" Target="../notesSlides/notesSlide16.xml"/><Relationship Id="rId16" Type="http://schemas.openxmlformats.org/officeDocument/2006/relationships/image" Target="../media/image535.png"/><Relationship Id="rId1" Type="http://schemas.openxmlformats.org/officeDocument/2006/relationships/slideLayout" Target="../slideLayouts/slideLayout39.xml"/><Relationship Id="rId6" Type="http://schemas.openxmlformats.org/officeDocument/2006/relationships/image" Target="../media/image525.png"/><Relationship Id="rId11" Type="http://schemas.openxmlformats.org/officeDocument/2006/relationships/image" Target="../media/image530.png"/><Relationship Id="rId5" Type="http://schemas.openxmlformats.org/officeDocument/2006/relationships/image" Target="../media/image524.png"/><Relationship Id="rId15" Type="http://schemas.openxmlformats.org/officeDocument/2006/relationships/image" Target="../media/image534.png"/><Relationship Id="rId10" Type="http://schemas.openxmlformats.org/officeDocument/2006/relationships/image" Target="../media/image529.png"/><Relationship Id="rId4" Type="http://schemas.openxmlformats.org/officeDocument/2006/relationships/image" Target="../media/image523.png"/><Relationship Id="rId9" Type="http://schemas.openxmlformats.org/officeDocument/2006/relationships/image" Target="../media/image528.png"/><Relationship Id="rId14" Type="http://schemas.openxmlformats.org/officeDocument/2006/relationships/image" Target="../media/image347.png"/></Relationships>
</file>

<file path=ppt/slides/_rels/slide58.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39.xml"/></Relationships>
</file>

<file path=ppt/slides/_rels/slide59.xml.rels><?xml version="1.0" encoding="UTF-8" standalone="yes"?>
<Relationships xmlns="http://schemas.openxmlformats.org/package/2006/relationships"><Relationship Id="rId3" Type="http://schemas.openxmlformats.org/officeDocument/2006/relationships/image" Target="../media/image538.png"/><Relationship Id="rId2" Type="http://schemas.openxmlformats.org/officeDocument/2006/relationships/image" Target="../media/image537.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60.xml.rels><?xml version="1.0" encoding="UTF-8" standalone="yes"?>
<Relationships xmlns="http://schemas.openxmlformats.org/package/2006/relationships"><Relationship Id="rId2" Type="http://schemas.openxmlformats.org/officeDocument/2006/relationships/image" Target="../media/image539.png"/><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8" Type="http://schemas.openxmlformats.org/officeDocument/2006/relationships/image" Target="../media/image238.emf"/><Relationship Id="rId13" Type="http://schemas.openxmlformats.org/officeDocument/2006/relationships/image" Target="../media/image9.emf"/><Relationship Id="rId18" Type="http://schemas.openxmlformats.org/officeDocument/2006/relationships/image" Target="../media/image547.png"/><Relationship Id="rId3" Type="http://schemas.openxmlformats.org/officeDocument/2006/relationships/oleObject" Target="../embeddings/oleObject160.bin"/><Relationship Id="rId21" Type="http://schemas.openxmlformats.org/officeDocument/2006/relationships/image" Target="../media/image550.png"/><Relationship Id="rId7" Type="http://schemas.openxmlformats.org/officeDocument/2006/relationships/oleObject" Target="../embeddings/oleObject162.bin"/><Relationship Id="rId12" Type="http://schemas.openxmlformats.org/officeDocument/2006/relationships/oleObject" Target="../embeddings/oleObject165.bin"/><Relationship Id="rId17" Type="http://schemas.openxmlformats.org/officeDocument/2006/relationships/image" Target="../media/image546.png"/><Relationship Id="rId2" Type="http://schemas.openxmlformats.org/officeDocument/2006/relationships/slideLayout" Target="../slideLayouts/slideLayout50.xml"/><Relationship Id="rId16" Type="http://schemas.openxmlformats.org/officeDocument/2006/relationships/image" Target="../media/image545.png"/><Relationship Id="rId20" Type="http://schemas.openxmlformats.org/officeDocument/2006/relationships/image" Target="../media/image549.png"/><Relationship Id="rId1" Type="http://schemas.openxmlformats.org/officeDocument/2006/relationships/vmlDrawing" Target="../drawings/vmlDrawing32.vml"/><Relationship Id="rId6" Type="http://schemas.openxmlformats.org/officeDocument/2006/relationships/image" Target="../media/image237.emf"/><Relationship Id="rId11" Type="http://schemas.openxmlformats.org/officeDocument/2006/relationships/oleObject" Target="../embeddings/oleObject164.bin"/><Relationship Id="rId24" Type="http://schemas.openxmlformats.org/officeDocument/2006/relationships/image" Target="../media/image553.png"/><Relationship Id="rId5" Type="http://schemas.openxmlformats.org/officeDocument/2006/relationships/oleObject" Target="../embeddings/oleObject161.bin"/><Relationship Id="rId15" Type="http://schemas.openxmlformats.org/officeDocument/2006/relationships/image" Target="../media/image240.emf"/><Relationship Id="rId23" Type="http://schemas.openxmlformats.org/officeDocument/2006/relationships/image" Target="../media/image552.png"/><Relationship Id="rId10" Type="http://schemas.openxmlformats.org/officeDocument/2006/relationships/image" Target="../media/image239.emf"/><Relationship Id="rId19" Type="http://schemas.openxmlformats.org/officeDocument/2006/relationships/image" Target="../media/image548.png"/><Relationship Id="rId4" Type="http://schemas.openxmlformats.org/officeDocument/2006/relationships/image" Target="../media/image236.emf"/><Relationship Id="rId9" Type="http://schemas.openxmlformats.org/officeDocument/2006/relationships/oleObject" Target="../embeddings/oleObject163.bin"/><Relationship Id="rId14" Type="http://schemas.openxmlformats.org/officeDocument/2006/relationships/oleObject" Target="../embeddings/oleObject166.bin"/><Relationship Id="rId22" Type="http://schemas.openxmlformats.org/officeDocument/2006/relationships/image" Target="../media/image551.png"/></Relationships>
</file>

<file path=ppt/slides/_rels/slide62.xml.rels><?xml version="1.0" encoding="UTF-8" standalone="yes"?>
<Relationships xmlns="http://schemas.openxmlformats.org/package/2006/relationships"><Relationship Id="rId8" Type="http://schemas.openxmlformats.org/officeDocument/2006/relationships/oleObject" Target="../embeddings/oleObject169.bin"/><Relationship Id="rId13" Type="http://schemas.openxmlformats.org/officeDocument/2006/relationships/image" Target="../media/image241.emf"/><Relationship Id="rId18" Type="http://schemas.openxmlformats.org/officeDocument/2006/relationships/image" Target="../media/image20.jpeg"/><Relationship Id="rId26" Type="http://schemas.openxmlformats.org/officeDocument/2006/relationships/image" Target="../media/image563.png"/><Relationship Id="rId3" Type="http://schemas.openxmlformats.org/officeDocument/2006/relationships/notesSlide" Target="../notesSlides/notesSlide17.xml"/><Relationship Id="rId21" Type="http://schemas.openxmlformats.org/officeDocument/2006/relationships/image" Target="../media/image558.png"/><Relationship Id="rId7" Type="http://schemas.openxmlformats.org/officeDocument/2006/relationships/image" Target="../media/image81.emf"/><Relationship Id="rId12" Type="http://schemas.openxmlformats.org/officeDocument/2006/relationships/oleObject" Target="../embeddings/oleObject171.bin"/><Relationship Id="rId17" Type="http://schemas.openxmlformats.org/officeDocument/2006/relationships/slide" Target="slide6.xml"/><Relationship Id="rId25" Type="http://schemas.openxmlformats.org/officeDocument/2006/relationships/image" Target="../media/image562.png"/><Relationship Id="rId2" Type="http://schemas.openxmlformats.org/officeDocument/2006/relationships/slideLayout" Target="../slideLayouts/slideLayout50.xml"/><Relationship Id="rId16" Type="http://schemas.openxmlformats.org/officeDocument/2006/relationships/image" Target="../media/image242.emf"/><Relationship Id="rId20" Type="http://schemas.openxmlformats.org/officeDocument/2006/relationships/image" Target="../media/image557.png"/><Relationship Id="rId29" Type="http://schemas.openxmlformats.org/officeDocument/2006/relationships/image" Target="../media/image566.png"/><Relationship Id="rId1" Type="http://schemas.openxmlformats.org/officeDocument/2006/relationships/vmlDrawing" Target="../drawings/vmlDrawing33.vml"/><Relationship Id="rId6" Type="http://schemas.openxmlformats.org/officeDocument/2006/relationships/oleObject" Target="../embeddings/oleObject168.bin"/><Relationship Id="rId11" Type="http://schemas.openxmlformats.org/officeDocument/2006/relationships/image" Target="../media/image64.emf"/><Relationship Id="rId24" Type="http://schemas.openxmlformats.org/officeDocument/2006/relationships/image" Target="../media/image561.png"/><Relationship Id="rId5" Type="http://schemas.openxmlformats.org/officeDocument/2006/relationships/image" Target="../media/image107.emf"/><Relationship Id="rId15" Type="http://schemas.openxmlformats.org/officeDocument/2006/relationships/oleObject" Target="../embeddings/oleObject172.bin"/><Relationship Id="rId23" Type="http://schemas.openxmlformats.org/officeDocument/2006/relationships/image" Target="../media/image560.png"/><Relationship Id="rId28" Type="http://schemas.openxmlformats.org/officeDocument/2006/relationships/image" Target="../media/image565.png"/><Relationship Id="rId10" Type="http://schemas.openxmlformats.org/officeDocument/2006/relationships/oleObject" Target="../embeddings/oleObject170.bin"/><Relationship Id="rId19" Type="http://schemas.openxmlformats.org/officeDocument/2006/relationships/image" Target="../media/image556.png"/><Relationship Id="rId4" Type="http://schemas.openxmlformats.org/officeDocument/2006/relationships/oleObject" Target="../embeddings/oleObject167.bin"/><Relationship Id="rId9" Type="http://schemas.openxmlformats.org/officeDocument/2006/relationships/image" Target="../media/image63.emf"/><Relationship Id="rId14" Type="http://schemas.openxmlformats.org/officeDocument/2006/relationships/image" Target="../media/image9.emf"/><Relationship Id="rId22" Type="http://schemas.openxmlformats.org/officeDocument/2006/relationships/image" Target="../media/image559.png"/><Relationship Id="rId27" Type="http://schemas.openxmlformats.org/officeDocument/2006/relationships/image" Target="../media/image564.png"/></Relationships>
</file>

<file path=ppt/slides/_rels/slide63.xml.rels><?xml version="1.0" encoding="UTF-8" standalone="yes"?>
<Relationships xmlns="http://schemas.openxmlformats.org/package/2006/relationships"><Relationship Id="rId3" Type="http://schemas.openxmlformats.org/officeDocument/2006/relationships/image" Target="../media/image568.png"/><Relationship Id="rId7" Type="http://schemas.openxmlformats.org/officeDocument/2006/relationships/image" Target="../media/image572.png"/><Relationship Id="rId2" Type="http://schemas.openxmlformats.org/officeDocument/2006/relationships/image" Target="../media/image567.png"/><Relationship Id="rId1" Type="http://schemas.openxmlformats.org/officeDocument/2006/relationships/slideLayout" Target="../slideLayouts/slideLayout50.xml"/><Relationship Id="rId6" Type="http://schemas.openxmlformats.org/officeDocument/2006/relationships/image" Target="../media/image571.png"/><Relationship Id="rId5" Type="http://schemas.openxmlformats.org/officeDocument/2006/relationships/image" Target="../media/image570.png"/><Relationship Id="rId4" Type="http://schemas.openxmlformats.org/officeDocument/2006/relationships/image" Target="../media/image569.png"/></Relationships>
</file>

<file path=ppt/slides/_rels/slide64.xml.rels><?xml version="1.0" encoding="UTF-8" standalone="yes"?>
<Relationships xmlns="http://schemas.openxmlformats.org/package/2006/relationships"><Relationship Id="rId8" Type="http://schemas.openxmlformats.org/officeDocument/2006/relationships/image" Target="../media/image421.png"/><Relationship Id="rId3" Type="http://schemas.openxmlformats.org/officeDocument/2006/relationships/image" Target="../media/image573.png"/><Relationship Id="rId7" Type="http://schemas.openxmlformats.org/officeDocument/2006/relationships/image" Target="../media/image575.png"/><Relationship Id="rId12" Type="http://schemas.openxmlformats.org/officeDocument/2006/relationships/image" Target="../media/image580.png"/><Relationship Id="rId2" Type="http://schemas.openxmlformats.org/officeDocument/2006/relationships/notesSlide" Target="../notesSlides/notesSlide18.xml"/><Relationship Id="rId1" Type="http://schemas.openxmlformats.org/officeDocument/2006/relationships/slideLayout" Target="../slideLayouts/slideLayout50.xml"/><Relationship Id="rId6" Type="http://schemas.openxmlformats.org/officeDocument/2006/relationships/image" Target="../media/image574.png"/><Relationship Id="rId11" Type="http://schemas.openxmlformats.org/officeDocument/2006/relationships/image" Target="../media/image438.png"/><Relationship Id="rId5" Type="http://schemas.openxmlformats.org/officeDocument/2006/relationships/image" Target="../media/image20.jpeg"/><Relationship Id="rId10" Type="http://schemas.openxmlformats.org/officeDocument/2006/relationships/image" Target="../media/image578.png"/><Relationship Id="rId4" Type="http://schemas.openxmlformats.org/officeDocument/2006/relationships/slide" Target="slide9.xml"/><Relationship Id="rId9" Type="http://schemas.openxmlformats.org/officeDocument/2006/relationships/image" Target="../media/image426.png"/></Relationships>
</file>

<file path=ppt/slides/_rels/slide65.xml.rels><?xml version="1.0" encoding="UTF-8" standalone="yes"?>
<Relationships xmlns="http://schemas.openxmlformats.org/package/2006/relationships"><Relationship Id="rId8" Type="http://schemas.openxmlformats.org/officeDocument/2006/relationships/image" Target="../media/image584.png"/><Relationship Id="rId13" Type="http://schemas.openxmlformats.org/officeDocument/2006/relationships/image" Target="../media/image589.png"/><Relationship Id="rId3" Type="http://schemas.openxmlformats.org/officeDocument/2006/relationships/image" Target="../media/image581.png"/><Relationship Id="rId7" Type="http://schemas.openxmlformats.org/officeDocument/2006/relationships/image" Target="../media/image583.png"/><Relationship Id="rId12" Type="http://schemas.openxmlformats.org/officeDocument/2006/relationships/image" Target="../media/image588.png"/><Relationship Id="rId2" Type="http://schemas.openxmlformats.org/officeDocument/2006/relationships/notesSlide" Target="../notesSlides/notesSlide19.xml"/><Relationship Id="rId1" Type="http://schemas.openxmlformats.org/officeDocument/2006/relationships/slideLayout" Target="../slideLayouts/slideLayout50.xml"/><Relationship Id="rId6" Type="http://schemas.openxmlformats.org/officeDocument/2006/relationships/image" Target="../media/image20.jpeg"/><Relationship Id="rId11" Type="http://schemas.openxmlformats.org/officeDocument/2006/relationships/image" Target="../media/image587.png"/><Relationship Id="rId5" Type="http://schemas.openxmlformats.org/officeDocument/2006/relationships/slide" Target="slide9.xml"/><Relationship Id="rId10" Type="http://schemas.openxmlformats.org/officeDocument/2006/relationships/image" Target="../media/image586.png"/><Relationship Id="rId4" Type="http://schemas.openxmlformats.org/officeDocument/2006/relationships/image" Target="../media/image582.png"/><Relationship Id="rId9" Type="http://schemas.openxmlformats.org/officeDocument/2006/relationships/image" Target="../media/image585.png"/></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175.bin"/><Relationship Id="rId13" Type="http://schemas.openxmlformats.org/officeDocument/2006/relationships/image" Target="../media/image244.emf"/><Relationship Id="rId18" Type="http://schemas.openxmlformats.org/officeDocument/2006/relationships/slide" Target="slide9.xml"/><Relationship Id="rId26" Type="http://schemas.openxmlformats.org/officeDocument/2006/relationships/image" Target="../media/image600.png"/><Relationship Id="rId3" Type="http://schemas.openxmlformats.org/officeDocument/2006/relationships/notesSlide" Target="../notesSlides/notesSlide20.xml"/><Relationship Id="rId21" Type="http://schemas.openxmlformats.org/officeDocument/2006/relationships/image" Target="../media/image595.png"/><Relationship Id="rId7" Type="http://schemas.openxmlformats.org/officeDocument/2006/relationships/image" Target="../media/image243.emf"/><Relationship Id="rId12" Type="http://schemas.openxmlformats.org/officeDocument/2006/relationships/oleObject" Target="../embeddings/oleObject177.bin"/><Relationship Id="rId17" Type="http://schemas.openxmlformats.org/officeDocument/2006/relationships/image" Target="../media/image246.emf"/><Relationship Id="rId25" Type="http://schemas.openxmlformats.org/officeDocument/2006/relationships/image" Target="../media/image599.png"/><Relationship Id="rId2" Type="http://schemas.openxmlformats.org/officeDocument/2006/relationships/slideLayout" Target="../slideLayouts/slideLayout50.xml"/><Relationship Id="rId16" Type="http://schemas.openxmlformats.org/officeDocument/2006/relationships/oleObject" Target="../embeddings/oleObject179.bin"/><Relationship Id="rId20" Type="http://schemas.openxmlformats.org/officeDocument/2006/relationships/image" Target="../media/image594.png"/><Relationship Id="rId29" Type="http://schemas.openxmlformats.org/officeDocument/2006/relationships/image" Target="../media/image603.png"/><Relationship Id="rId1" Type="http://schemas.openxmlformats.org/officeDocument/2006/relationships/vmlDrawing" Target="../drawings/vmlDrawing34.vml"/><Relationship Id="rId6" Type="http://schemas.openxmlformats.org/officeDocument/2006/relationships/oleObject" Target="../embeddings/oleObject174.bin"/><Relationship Id="rId11" Type="http://schemas.openxmlformats.org/officeDocument/2006/relationships/image" Target="../media/image9.emf"/><Relationship Id="rId24" Type="http://schemas.openxmlformats.org/officeDocument/2006/relationships/image" Target="../media/image598.png"/><Relationship Id="rId5" Type="http://schemas.openxmlformats.org/officeDocument/2006/relationships/image" Target="../media/image13.emf"/><Relationship Id="rId15" Type="http://schemas.openxmlformats.org/officeDocument/2006/relationships/image" Target="../media/image245.emf"/><Relationship Id="rId23" Type="http://schemas.openxmlformats.org/officeDocument/2006/relationships/image" Target="../media/image597.png"/><Relationship Id="rId28" Type="http://schemas.openxmlformats.org/officeDocument/2006/relationships/image" Target="../media/image602.png"/><Relationship Id="rId10" Type="http://schemas.openxmlformats.org/officeDocument/2006/relationships/oleObject" Target="../embeddings/oleObject176.bin"/><Relationship Id="rId19" Type="http://schemas.openxmlformats.org/officeDocument/2006/relationships/image" Target="../media/image20.jpeg"/><Relationship Id="rId31" Type="http://schemas.openxmlformats.org/officeDocument/2006/relationships/image" Target="../media/image605.png"/><Relationship Id="rId4" Type="http://schemas.openxmlformats.org/officeDocument/2006/relationships/oleObject" Target="../embeddings/oleObject173.bin"/><Relationship Id="rId9" Type="http://schemas.openxmlformats.org/officeDocument/2006/relationships/image" Target="../media/image12.emf"/><Relationship Id="rId14" Type="http://schemas.openxmlformats.org/officeDocument/2006/relationships/oleObject" Target="../embeddings/oleObject178.bin"/><Relationship Id="rId22" Type="http://schemas.openxmlformats.org/officeDocument/2006/relationships/image" Target="../media/image596.png"/><Relationship Id="rId27" Type="http://schemas.openxmlformats.org/officeDocument/2006/relationships/image" Target="../media/image601.png"/><Relationship Id="rId30" Type="http://schemas.openxmlformats.org/officeDocument/2006/relationships/image" Target="../media/image604.png"/></Relationships>
</file>

<file path=ppt/slides/_rels/slide67.xml.rels><?xml version="1.0" encoding="UTF-8" standalone="yes"?>
<Relationships xmlns="http://schemas.openxmlformats.org/package/2006/relationships"><Relationship Id="rId3" Type="http://schemas.openxmlformats.org/officeDocument/2006/relationships/image" Target="../media/image444.png"/><Relationship Id="rId2" Type="http://schemas.openxmlformats.org/officeDocument/2006/relationships/image" Target="../media/image606.png"/><Relationship Id="rId1" Type="http://schemas.openxmlformats.org/officeDocument/2006/relationships/slideLayout" Target="../slideLayouts/slideLayout50.xml"/><Relationship Id="rId6" Type="http://schemas.openxmlformats.org/officeDocument/2006/relationships/image" Target="../media/image610.png"/><Relationship Id="rId5" Type="http://schemas.openxmlformats.org/officeDocument/2006/relationships/image" Target="../media/image609.png"/><Relationship Id="rId4" Type="http://schemas.openxmlformats.org/officeDocument/2006/relationships/image" Target="../media/image608.png"/></Relationships>
</file>

<file path=ppt/slides/_rels/slide68.xml.rels><?xml version="1.0" encoding="UTF-8" standalone="yes"?>
<Relationships xmlns="http://schemas.openxmlformats.org/package/2006/relationships"><Relationship Id="rId8" Type="http://schemas.openxmlformats.org/officeDocument/2006/relationships/image" Target="../media/image617.png"/><Relationship Id="rId13" Type="http://schemas.openxmlformats.org/officeDocument/2006/relationships/image" Target="../media/image471.png"/><Relationship Id="rId3" Type="http://schemas.openxmlformats.org/officeDocument/2006/relationships/image" Target="../media/image469.png"/><Relationship Id="rId7" Type="http://schemas.openxmlformats.org/officeDocument/2006/relationships/image" Target="../media/image616.png"/><Relationship Id="rId12" Type="http://schemas.openxmlformats.org/officeDocument/2006/relationships/image" Target="../media/image470.png"/><Relationship Id="rId2" Type="http://schemas.openxmlformats.org/officeDocument/2006/relationships/image" Target="../media/image468.png"/><Relationship Id="rId1" Type="http://schemas.openxmlformats.org/officeDocument/2006/relationships/slideLayout" Target="../slideLayouts/slideLayout51.xml"/><Relationship Id="rId6" Type="http://schemas.openxmlformats.org/officeDocument/2006/relationships/image" Target="../media/image615.png"/><Relationship Id="rId11" Type="http://schemas.openxmlformats.org/officeDocument/2006/relationships/image" Target="../media/image620.png"/><Relationship Id="rId5" Type="http://schemas.openxmlformats.org/officeDocument/2006/relationships/image" Target="../media/image614.png"/><Relationship Id="rId10" Type="http://schemas.openxmlformats.org/officeDocument/2006/relationships/image" Target="../media/image619.png"/><Relationship Id="rId4" Type="http://schemas.openxmlformats.org/officeDocument/2006/relationships/image" Target="../media/image613.png"/><Relationship Id="rId9" Type="http://schemas.openxmlformats.org/officeDocument/2006/relationships/image" Target="../media/image618.png"/></Relationships>
</file>

<file path=ppt/slides/_rels/slide69.xml.rels><?xml version="1.0" encoding="UTF-8" standalone="yes"?>
<Relationships xmlns="http://schemas.openxmlformats.org/package/2006/relationships"><Relationship Id="rId8" Type="http://schemas.openxmlformats.org/officeDocument/2006/relationships/image" Target="../media/image38.emf"/><Relationship Id="rId13" Type="http://schemas.openxmlformats.org/officeDocument/2006/relationships/image" Target="../media/image249.emf"/><Relationship Id="rId18" Type="http://schemas.openxmlformats.org/officeDocument/2006/relationships/image" Target="../media/image629.png"/><Relationship Id="rId26" Type="http://schemas.openxmlformats.org/officeDocument/2006/relationships/image" Target="../media/image637.png"/><Relationship Id="rId3" Type="http://schemas.openxmlformats.org/officeDocument/2006/relationships/oleObject" Target="../embeddings/oleObject180.bin"/><Relationship Id="rId21" Type="http://schemas.openxmlformats.org/officeDocument/2006/relationships/image" Target="../media/image632.png"/><Relationship Id="rId7" Type="http://schemas.openxmlformats.org/officeDocument/2006/relationships/oleObject" Target="../embeddings/oleObject182.bin"/><Relationship Id="rId12" Type="http://schemas.openxmlformats.org/officeDocument/2006/relationships/oleObject" Target="../embeddings/oleObject184.bin"/><Relationship Id="rId17" Type="http://schemas.openxmlformats.org/officeDocument/2006/relationships/image" Target="../media/image628.png"/><Relationship Id="rId25" Type="http://schemas.openxmlformats.org/officeDocument/2006/relationships/image" Target="../media/image636.png"/><Relationship Id="rId2" Type="http://schemas.openxmlformats.org/officeDocument/2006/relationships/slideLayout" Target="../slideLayouts/slideLayout50.xml"/><Relationship Id="rId16" Type="http://schemas.openxmlformats.org/officeDocument/2006/relationships/image" Target="../media/image627.png"/><Relationship Id="rId20" Type="http://schemas.openxmlformats.org/officeDocument/2006/relationships/image" Target="../media/image631.png"/><Relationship Id="rId29" Type="http://schemas.openxmlformats.org/officeDocument/2006/relationships/image" Target="../media/image640.png"/><Relationship Id="rId1" Type="http://schemas.openxmlformats.org/officeDocument/2006/relationships/vmlDrawing" Target="../drawings/vmlDrawing35.vml"/><Relationship Id="rId6" Type="http://schemas.openxmlformats.org/officeDocument/2006/relationships/image" Target="../media/image247.emf"/><Relationship Id="rId11" Type="http://schemas.openxmlformats.org/officeDocument/2006/relationships/image" Target="../media/image248.emf"/><Relationship Id="rId24" Type="http://schemas.openxmlformats.org/officeDocument/2006/relationships/image" Target="../media/image635.png"/><Relationship Id="rId5" Type="http://schemas.openxmlformats.org/officeDocument/2006/relationships/oleObject" Target="../embeddings/oleObject181.bin"/><Relationship Id="rId15" Type="http://schemas.openxmlformats.org/officeDocument/2006/relationships/image" Target="../media/image250.emf"/><Relationship Id="rId23" Type="http://schemas.openxmlformats.org/officeDocument/2006/relationships/image" Target="../media/image634.png"/><Relationship Id="rId28" Type="http://schemas.openxmlformats.org/officeDocument/2006/relationships/image" Target="../media/image639.png"/><Relationship Id="rId10" Type="http://schemas.openxmlformats.org/officeDocument/2006/relationships/oleObject" Target="../embeddings/oleObject183.bin"/><Relationship Id="rId19" Type="http://schemas.openxmlformats.org/officeDocument/2006/relationships/image" Target="../media/image630.png"/><Relationship Id="rId4" Type="http://schemas.openxmlformats.org/officeDocument/2006/relationships/image" Target="../media/image97.emf"/><Relationship Id="rId9" Type="http://schemas.openxmlformats.org/officeDocument/2006/relationships/image" Target="../media/image9.emf"/><Relationship Id="rId14" Type="http://schemas.openxmlformats.org/officeDocument/2006/relationships/oleObject" Target="../embeddings/oleObject185.bin"/><Relationship Id="rId22" Type="http://schemas.openxmlformats.org/officeDocument/2006/relationships/image" Target="../media/image633.png"/><Relationship Id="rId27" Type="http://schemas.openxmlformats.org/officeDocument/2006/relationships/image" Target="../media/image638.png"/></Relationships>
</file>

<file path=ppt/slides/_rels/slide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2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70.xml.rels><?xml version="1.0" encoding="UTF-8" standalone="yes"?>
<Relationships xmlns="http://schemas.openxmlformats.org/package/2006/relationships"><Relationship Id="rId8" Type="http://schemas.openxmlformats.org/officeDocument/2006/relationships/oleObject" Target="../embeddings/oleObject187.bin"/><Relationship Id="rId13" Type="http://schemas.openxmlformats.org/officeDocument/2006/relationships/image" Target="../media/image157.emf"/><Relationship Id="rId3" Type="http://schemas.openxmlformats.org/officeDocument/2006/relationships/image" Target="../media/image641.png"/><Relationship Id="rId7" Type="http://schemas.openxmlformats.org/officeDocument/2006/relationships/image" Target="../media/image270.png"/><Relationship Id="rId12" Type="http://schemas.openxmlformats.org/officeDocument/2006/relationships/oleObject" Target="../embeddings/oleObject189.bin"/><Relationship Id="rId17" Type="http://schemas.openxmlformats.org/officeDocument/2006/relationships/image" Target="../media/image650.png"/><Relationship Id="rId2" Type="http://schemas.openxmlformats.org/officeDocument/2006/relationships/slideLayout" Target="../slideLayouts/slideLayout50.xml"/><Relationship Id="rId16" Type="http://schemas.openxmlformats.org/officeDocument/2006/relationships/image" Target="../media/image649.png"/><Relationship Id="rId1" Type="http://schemas.openxmlformats.org/officeDocument/2006/relationships/vmlDrawing" Target="../drawings/vmlDrawing36.vml"/><Relationship Id="rId6" Type="http://schemas.openxmlformats.org/officeDocument/2006/relationships/oleObject" Target="../embeddings/oleObject186.bin"/><Relationship Id="rId11" Type="http://schemas.openxmlformats.org/officeDocument/2006/relationships/image" Target="../media/image272.emf"/><Relationship Id="rId5" Type="http://schemas.openxmlformats.org/officeDocument/2006/relationships/image" Target="../media/image643.png"/><Relationship Id="rId15" Type="http://schemas.openxmlformats.org/officeDocument/2006/relationships/image" Target="../media/image648.png"/><Relationship Id="rId10" Type="http://schemas.openxmlformats.org/officeDocument/2006/relationships/oleObject" Target="../embeddings/oleObject188.bin"/><Relationship Id="rId4" Type="http://schemas.openxmlformats.org/officeDocument/2006/relationships/image" Target="../media/image642.png"/><Relationship Id="rId9" Type="http://schemas.openxmlformats.org/officeDocument/2006/relationships/image" Target="../media/image271.emf"/><Relationship Id="rId14" Type="http://schemas.openxmlformats.org/officeDocument/2006/relationships/image" Target="../media/image647.png"/></Relationships>
</file>

<file path=ppt/slides/_rels/slide71.xml.rels><?xml version="1.0" encoding="UTF-8" standalone="yes"?>
<Relationships xmlns="http://schemas.openxmlformats.org/package/2006/relationships"><Relationship Id="rId8" Type="http://schemas.openxmlformats.org/officeDocument/2006/relationships/image" Target="../media/image656.png"/><Relationship Id="rId3" Type="http://schemas.openxmlformats.org/officeDocument/2006/relationships/image" Target="../media/image651.png"/><Relationship Id="rId7" Type="http://schemas.openxmlformats.org/officeDocument/2006/relationships/image" Target="../media/image655.png"/><Relationship Id="rId12" Type="http://schemas.openxmlformats.org/officeDocument/2006/relationships/image" Target="../media/image660.png"/><Relationship Id="rId2" Type="http://schemas.openxmlformats.org/officeDocument/2006/relationships/notesSlide" Target="../notesSlides/notesSlide21.xml"/><Relationship Id="rId1" Type="http://schemas.openxmlformats.org/officeDocument/2006/relationships/slideLayout" Target="../slideLayouts/slideLayout50.xml"/><Relationship Id="rId6" Type="http://schemas.openxmlformats.org/officeDocument/2006/relationships/image" Target="../media/image490.png"/><Relationship Id="rId11" Type="http://schemas.openxmlformats.org/officeDocument/2006/relationships/image" Target="../media/image659.png"/><Relationship Id="rId5" Type="http://schemas.openxmlformats.org/officeDocument/2006/relationships/image" Target="../media/image653.png"/><Relationship Id="rId10" Type="http://schemas.openxmlformats.org/officeDocument/2006/relationships/image" Target="../media/image658.png"/><Relationship Id="rId4" Type="http://schemas.openxmlformats.org/officeDocument/2006/relationships/image" Target="../media/image652.png"/><Relationship Id="rId9" Type="http://schemas.openxmlformats.org/officeDocument/2006/relationships/image" Target="../media/image518.png"/></Relationships>
</file>

<file path=ppt/slides/_rels/slide72.xml.rels><?xml version="1.0" encoding="UTF-8" standalone="yes"?>
<Relationships xmlns="http://schemas.openxmlformats.org/package/2006/relationships"><Relationship Id="rId8" Type="http://schemas.openxmlformats.org/officeDocument/2006/relationships/image" Target="../media/image667.png"/><Relationship Id="rId3" Type="http://schemas.openxmlformats.org/officeDocument/2006/relationships/image" Target="../media/image662.png"/><Relationship Id="rId7" Type="http://schemas.openxmlformats.org/officeDocument/2006/relationships/image" Target="../media/image666.png"/><Relationship Id="rId2" Type="http://schemas.openxmlformats.org/officeDocument/2006/relationships/image" Target="../media/image661.png"/><Relationship Id="rId1" Type="http://schemas.openxmlformats.org/officeDocument/2006/relationships/slideLayout" Target="../slideLayouts/slideLayout50.xml"/><Relationship Id="rId6" Type="http://schemas.openxmlformats.org/officeDocument/2006/relationships/image" Target="../media/image665.png"/><Relationship Id="rId5" Type="http://schemas.openxmlformats.org/officeDocument/2006/relationships/image" Target="../media/image664.png"/><Relationship Id="rId10" Type="http://schemas.openxmlformats.org/officeDocument/2006/relationships/image" Target="../media/image669.png"/><Relationship Id="rId4" Type="http://schemas.openxmlformats.org/officeDocument/2006/relationships/image" Target="../media/image663.png"/><Relationship Id="rId9" Type="http://schemas.openxmlformats.org/officeDocument/2006/relationships/image" Target="../media/image668.png"/></Relationships>
</file>

<file path=ppt/slides/_rels/slide73.xml.rels><?xml version="1.0" encoding="UTF-8" standalone="yes"?>
<Relationships xmlns="http://schemas.openxmlformats.org/package/2006/relationships"><Relationship Id="rId8" Type="http://schemas.openxmlformats.org/officeDocument/2006/relationships/image" Target="../media/image676.png"/><Relationship Id="rId3" Type="http://schemas.openxmlformats.org/officeDocument/2006/relationships/image" Target="../media/image671.png"/><Relationship Id="rId7" Type="http://schemas.openxmlformats.org/officeDocument/2006/relationships/image" Target="../media/image675.png"/><Relationship Id="rId2" Type="http://schemas.openxmlformats.org/officeDocument/2006/relationships/image" Target="../media/image670.png"/><Relationship Id="rId1" Type="http://schemas.openxmlformats.org/officeDocument/2006/relationships/slideLayout" Target="../slideLayouts/slideLayout50.xml"/><Relationship Id="rId6" Type="http://schemas.openxmlformats.org/officeDocument/2006/relationships/image" Target="../media/image674.png"/><Relationship Id="rId5" Type="http://schemas.openxmlformats.org/officeDocument/2006/relationships/image" Target="../media/image673.png"/><Relationship Id="rId4" Type="http://schemas.openxmlformats.org/officeDocument/2006/relationships/image" Target="../media/image672.png"/></Relationships>
</file>

<file path=ppt/slides/_rels/slide74.xml.rels><?xml version="1.0" encoding="UTF-8" standalone="yes"?>
<Relationships xmlns="http://schemas.openxmlformats.org/package/2006/relationships"><Relationship Id="rId8" Type="http://schemas.openxmlformats.org/officeDocument/2006/relationships/image" Target="../media/image683.png"/><Relationship Id="rId3" Type="http://schemas.openxmlformats.org/officeDocument/2006/relationships/image" Target="../media/image678.png"/><Relationship Id="rId7" Type="http://schemas.openxmlformats.org/officeDocument/2006/relationships/image" Target="../media/image682.png"/><Relationship Id="rId12" Type="http://schemas.openxmlformats.org/officeDocument/2006/relationships/image" Target="../media/image687.png"/><Relationship Id="rId2" Type="http://schemas.openxmlformats.org/officeDocument/2006/relationships/image" Target="../media/image677.png"/><Relationship Id="rId1" Type="http://schemas.openxmlformats.org/officeDocument/2006/relationships/slideLayout" Target="../slideLayouts/slideLayout50.xml"/><Relationship Id="rId6" Type="http://schemas.openxmlformats.org/officeDocument/2006/relationships/image" Target="../media/image681.png"/><Relationship Id="rId11" Type="http://schemas.openxmlformats.org/officeDocument/2006/relationships/image" Target="../media/image686.png"/><Relationship Id="rId5" Type="http://schemas.openxmlformats.org/officeDocument/2006/relationships/image" Target="../media/image680.png"/><Relationship Id="rId10" Type="http://schemas.openxmlformats.org/officeDocument/2006/relationships/image" Target="../media/image685.png"/><Relationship Id="rId4" Type="http://schemas.openxmlformats.org/officeDocument/2006/relationships/image" Target="../media/image679.png"/><Relationship Id="rId9" Type="http://schemas.openxmlformats.org/officeDocument/2006/relationships/image" Target="../media/image684.png"/></Relationships>
</file>

<file path=ppt/slides/_rels/slide75.xml.rels><?xml version="1.0" encoding="UTF-8" standalone="yes"?>
<Relationships xmlns="http://schemas.openxmlformats.org/package/2006/relationships"><Relationship Id="rId8" Type="http://schemas.openxmlformats.org/officeDocument/2006/relationships/image" Target="../media/image694.png"/><Relationship Id="rId13" Type="http://schemas.openxmlformats.org/officeDocument/2006/relationships/image" Target="../media/image699.png"/><Relationship Id="rId3" Type="http://schemas.openxmlformats.org/officeDocument/2006/relationships/image" Target="../media/image689.png"/><Relationship Id="rId7" Type="http://schemas.openxmlformats.org/officeDocument/2006/relationships/image" Target="../media/image693.png"/><Relationship Id="rId12" Type="http://schemas.openxmlformats.org/officeDocument/2006/relationships/image" Target="../media/image698.png"/><Relationship Id="rId2" Type="http://schemas.openxmlformats.org/officeDocument/2006/relationships/image" Target="../media/image688.png"/><Relationship Id="rId16" Type="http://schemas.openxmlformats.org/officeDocument/2006/relationships/image" Target="../media/image702.png"/><Relationship Id="rId1" Type="http://schemas.openxmlformats.org/officeDocument/2006/relationships/slideLayout" Target="../slideLayouts/slideLayout50.xml"/><Relationship Id="rId6" Type="http://schemas.openxmlformats.org/officeDocument/2006/relationships/image" Target="../media/image692.png"/><Relationship Id="rId11" Type="http://schemas.openxmlformats.org/officeDocument/2006/relationships/image" Target="../media/image697.png"/><Relationship Id="rId5" Type="http://schemas.openxmlformats.org/officeDocument/2006/relationships/image" Target="../media/image691.png"/><Relationship Id="rId15" Type="http://schemas.openxmlformats.org/officeDocument/2006/relationships/image" Target="../media/image701.png"/><Relationship Id="rId10" Type="http://schemas.openxmlformats.org/officeDocument/2006/relationships/image" Target="../media/image696.png"/><Relationship Id="rId4" Type="http://schemas.openxmlformats.org/officeDocument/2006/relationships/image" Target="../media/image690.png"/><Relationship Id="rId9" Type="http://schemas.openxmlformats.org/officeDocument/2006/relationships/image" Target="../media/image695.png"/><Relationship Id="rId14" Type="http://schemas.openxmlformats.org/officeDocument/2006/relationships/image" Target="../media/image700.png"/></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36.png"/><Relationship Id="rId7" Type="http://schemas.openxmlformats.org/officeDocument/2006/relationships/image" Target="../media/image72.png"/><Relationship Id="rId2" Type="http://schemas.openxmlformats.org/officeDocument/2006/relationships/image" Target="../media/image27.emf"/><Relationship Id="rId1" Type="http://schemas.openxmlformats.org/officeDocument/2006/relationships/slideLayout" Target="../slideLayouts/slideLayout29.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9.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oleObject" Target="../embeddings/oleObject25.bin"/><Relationship Id="rId18" Type="http://schemas.openxmlformats.org/officeDocument/2006/relationships/image" Target="../media/image81.png"/><Relationship Id="rId26" Type="http://schemas.openxmlformats.org/officeDocument/2006/relationships/image" Target="../media/image89.png"/><Relationship Id="rId3" Type="http://schemas.openxmlformats.org/officeDocument/2006/relationships/oleObject" Target="../embeddings/oleObject20.bin"/><Relationship Id="rId21" Type="http://schemas.openxmlformats.org/officeDocument/2006/relationships/image" Target="../media/image84.png"/><Relationship Id="rId7" Type="http://schemas.openxmlformats.org/officeDocument/2006/relationships/oleObject" Target="../embeddings/oleObject22.bin"/><Relationship Id="rId12" Type="http://schemas.openxmlformats.org/officeDocument/2006/relationships/image" Target="../media/image41.emf"/><Relationship Id="rId17" Type="http://schemas.openxmlformats.org/officeDocument/2006/relationships/image" Target="../media/image80.png"/><Relationship Id="rId25" Type="http://schemas.openxmlformats.org/officeDocument/2006/relationships/image" Target="../media/image88.png"/><Relationship Id="rId2" Type="http://schemas.openxmlformats.org/officeDocument/2006/relationships/slideLayout" Target="../slideLayouts/slideLayout29.xml"/><Relationship Id="rId16" Type="http://schemas.openxmlformats.org/officeDocument/2006/relationships/image" Target="../media/image79.png"/><Relationship Id="rId20" Type="http://schemas.openxmlformats.org/officeDocument/2006/relationships/image" Target="../media/image83.png"/><Relationship Id="rId1" Type="http://schemas.openxmlformats.org/officeDocument/2006/relationships/vmlDrawing" Target="../drawings/vmlDrawing4.vml"/><Relationship Id="rId6" Type="http://schemas.openxmlformats.org/officeDocument/2006/relationships/image" Target="../media/image38.emf"/><Relationship Id="rId11" Type="http://schemas.openxmlformats.org/officeDocument/2006/relationships/oleObject" Target="../embeddings/oleObject24.bin"/><Relationship Id="rId24" Type="http://schemas.openxmlformats.org/officeDocument/2006/relationships/image" Target="../media/image87.png"/><Relationship Id="rId5" Type="http://schemas.openxmlformats.org/officeDocument/2006/relationships/oleObject" Target="../embeddings/oleObject21.bin"/><Relationship Id="rId15" Type="http://schemas.openxmlformats.org/officeDocument/2006/relationships/image" Target="../media/image9.emf"/><Relationship Id="rId23" Type="http://schemas.openxmlformats.org/officeDocument/2006/relationships/image" Target="../media/image86.png"/><Relationship Id="rId10" Type="http://schemas.openxmlformats.org/officeDocument/2006/relationships/image" Target="../media/image40.emf"/><Relationship Id="rId19" Type="http://schemas.openxmlformats.org/officeDocument/2006/relationships/image" Target="../media/image82.png"/><Relationship Id="rId4" Type="http://schemas.openxmlformats.org/officeDocument/2006/relationships/image" Target="../media/image37.emf"/><Relationship Id="rId9" Type="http://schemas.openxmlformats.org/officeDocument/2006/relationships/oleObject" Target="../embeddings/oleObject23.bin"/><Relationship Id="rId14" Type="http://schemas.openxmlformats.org/officeDocument/2006/relationships/image" Target="../media/image8.emf"/><Relationship Id="rId22"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10" name="Text Box 46"/>
          <p:cNvSpPr txBox="1">
            <a:spLocks noChangeArrowheads="1"/>
          </p:cNvSpPr>
          <p:nvPr/>
        </p:nvSpPr>
        <p:spPr bwMode="auto">
          <a:xfrm>
            <a:off x="-96688" y="622429"/>
            <a:ext cx="122886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zh-CN" b="1" dirty="0">
                <a:solidFill>
                  <a:srgbClr val="C00000"/>
                </a:solidFill>
                <a:ea typeface="+mj-ea"/>
                <a:cs typeface="Times New Roman" panose="02020603050405020304" pitchFamily="18" charset="0"/>
              </a:rPr>
              <a:t>9.4</a:t>
            </a:r>
            <a:r>
              <a:rPr lang="zh-CN" altLang="en-US" b="1" dirty="0">
                <a:solidFill>
                  <a:srgbClr val="C00000"/>
                </a:solidFill>
                <a:ea typeface="+mj-ea"/>
                <a:cs typeface="Times New Roman" panose="02020603050405020304" pitchFamily="18" charset="0"/>
              </a:rPr>
              <a:t>节 积分之间的联系</a:t>
            </a:r>
          </a:p>
        </p:txBody>
      </p:sp>
      <p:sp>
        <p:nvSpPr>
          <p:cNvPr id="9" name="Text Box 8">
            <a:hlinkClick r:id="" action="ppaction://noaction"/>
          </p:cNvPr>
          <p:cNvSpPr txBox="1">
            <a:spLocks noChangeArrowheads="1"/>
          </p:cNvSpPr>
          <p:nvPr/>
        </p:nvSpPr>
        <p:spPr bwMode="auto">
          <a:xfrm>
            <a:off x="3647728" y="2060848"/>
            <a:ext cx="5479056" cy="3108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eaLnBrk="1" hangingPunct="1">
              <a:spcBef>
                <a:spcPct val="50000"/>
              </a:spcBef>
            </a:pPr>
            <a:r>
              <a:rPr lang="en-US" altLang="zh-CN" b="1" dirty="0">
                <a:solidFill>
                  <a:srgbClr val="000099">
                    <a:lumMod val="60000"/>
                    <a:lumOff val="40000"/>
                  </a:srgbClr>
                </a:solidFill>
                <a:ea typeface="+mj-ea"/>
                <a:cs typeface="Times New Roman" panose="02020603050405020304" pitchFamily="18" charset="0"/>
              </a:rPr>
              <a:t>9.4.1  </a:t>
            </a:r>
            <a:r>
              <a:rPr lang="zh-CN" altLang="en-US" b="1" dirty="0">
                <a:solidFill>
                  <a:srgbClr val="000099">
                    <a:lumMod val="60000"/>
                    <a:lumOff val="40000"/>
                  </a:srgbClr>
                </a:solidFill>
                <a:ea typeface="+mj-ea"/>
                <a:cs typeface="Times New Roman" panose="02020603050405020304" pitchFamily="18" charset="0"/>
              </a:rPr>
              <a:t>格林公式</a:t>
            </a:r>
            <a:endParaRPr lang="en-US" altLang="zh-CN" b="1" dirty="0">
              <a:solidFill>
                <a:srgbClr val="000099">
                  <a:lumMod val="60000"/>
                  <a:lumOff val="40000"/>
                </a:srgbClr>
              </a:solidFill>
              <a:ea typeface="+mj-ea"/>
              <a:cs typeface="Times New Roman" panose="02020603050405020304" pitchFamily="18" charset="0"/>
            </a:endParaRPr>
          </a:p>
          <a:p>
            <a:pPr eaLnBrk="1" hangingPunct="1">
              <a:spcBef>
                <a:spcPct val="50000"/>
              </a:spcBef>
            </a:pPr>
            <a:r>
              <a:rPr lang="en-US" altLang="zh-CN" b="1" dirty="0">
                <a:solidFill>
                  <a:srgbClr val="000099">
                    <a:lumMod val="60000"/>
                    <a:lumOff val="40000"/>
                  </a:srgbClr>
                </a:solidFill>
                <a:ea typeface="+mj-ea"/>
                <a:cs typeface="Times New Roman" panose="02020603050405020304" pitchFamily="18" charset="0"/>
              </a:rPr>
              <a:t>9.4.2  </a:t>
            </a:r>
            <a:r>
              <a:rPr lang="zh-CN" altLang="en-US" b="1" dirty="0">
                <a:solidFill>
                  <a:srgbClr val="000099">
                    <a:lumMod val="60000"/>
                    <a:lumOff val="40000"/>
                  </a:srgbClr>
                </a:solidFill>
                <a:ea typeface="+mj-ea"/>
                <a:cs typeface="Times New Roman" panose="02020603050405020304" pitchFamily="18" charset="0"/>
              </a:rPr>
              <a:t>高斯公式</a:t>
            </a:r>
            <a:endParaRPr lang="en-US" altLang="zh-CN" b="1" dirty="0">
              <a:solidFill>
                <a:srgbClr val="000099">
                  <a:lumMod val="60000"/>
                  <a:lumOff val="40000"/>
                </a:srgbClr>
              </a:solidFill>
              <a:ea typeface="+mj-ea"/>
              <a:cs typeface="Times New Roman" panose="02020603050405020304" pitchFamily="18" charset="0"/>
            </a:endParaRPr>
          </a:p>
          <a:p>
            <a:pPr eaLnBrk="1" hangingPunct="1">
              <a:spcBef>
                <a:spcPct val="50000"/>
              </a:spcBef>
            </a:pPr>
            <a:r>
              <a:rPr lang="en-US" altLang="zh-CN" b="1" dirty="0">
                <a:solidFill>
                  <a:srgbClr val="000099">
                    <a:lumMod val="60000"/>
                    <a:lumOff val="40000"/>
                  </a:srgbClr>
                </a:solidFill>
                <a:ea typeface="+mj-ea"/>
                <a:cs typeface="Times New Roman" panose="02020603050405020304" pitchFamily="18" charset="0"/>
              </a:rPr>
              <a:t>9.4.3  </a:t>
            </a:r>
            <a:r>
              <a:rPr lang="zh-CN" altLang="en-US" b="1" dirty="0">
                <a:solidFill>
                  <a:srgbClr val="000099">
                    <a:lumMod val="60000"/>
                    <a:lumOff val="40000"/>
                  </a:srgbClr>
                </a:solidFill>
                <a:ea typeface="+mj-ea"/>
                <a:cs typeface="Times New Roman" panose="02020603050405020304" pitchFamily="18" charset="0"/>
              </a:rPr>
              <a:t>斯托克斯公式</a:t>
            </a:r>
            <a:endParaRPr lang="en-US" altLang="zh-CN" b="1" dirty="0">
              <a:solidFill>
                <a:srgbClr val="000099">
                  <a:lumMod val="60000"/>
                  <a:lumOff val="40000"/>
                </a:srgbClr>
              </a:solidFill>
              <a:ea typeface="+mj-ea"/>
              <a:cs typeface="Times New Roman" panose="02020603050405020304" pitchFamily="18" charset="0"/>
            </a:endParaRPr>
          </a:p>
          <a:p>
            <a:pPr eaLnBrk="1" hangingPunct="1">
              <a:spcBef>
                <a:spcPct val="50000"/>
              </a:spcBef>
            </a:pPr>
            <a:r>
              <a:rPr lang="en-US" altLang="zh-CN" b="1" dirty="0">
                <a:solidFill>
                  <a:srgbClr val="000099">
                    <a:lumMod val="60000"/>
                    <a:lumOff val="40000"/>
                  </a:srgbClr>
                </a:solidFill>
                <a:ea typeface="+mj-ea"/>
                <a:cs typeface="Times New Roman" panose="02020603050405020304" pitchFamily="18" charset="0"/>
              </a:rPr>
              <a:t>9.4.4  </a:t>
            </a:r>
            <a:r>
              <a:rPr lang="zh-CN" altLang="en-US" b="1" dirty="0">
                <a:solidFill>
                  <a:srgbClr val="000099">
                    <a:lumMod val="60000"/>
                    <a:lumOff val="40000"/>
                  </a:srgbClr>
                </a:solidFill>
                <a:ea typeface="+mj-ea"/>
                <a:cs typeface="Times New Roman" panose="02020603050405020304" pitchFamily="18" charset="0"/>
              </a:rPr>
              <a:t>曲线积分与路径无关的条件</a:t>
            </a:r>
            <a:endParaRPr lang="en-US" altLang="zh-CN" b="1" dirty="0">
              <a:solidFill>
                <a:srgbClr val="000099">
                  <a:lumMod val="60000"/>
                  <a:lumOff val="40000"/>
                </a:srgbClr>
              </a:solidFill>
              <a:ea typeface="+mj-ea"/>
              <a:cs typeface="Times New Roman" panose="02020603050405020304" pitchFamily="18" charset="0"/>
            </a:endParaRPr>
          </a:p>
          <a:p>
            <a:pPr eaLnBrk="1" hangingPunct="1">
              <a:spcBef>
                <a:spcPct val="50000"/>
              </a:spcBef>
            </a:pPr>
            <a:r>
              <a:rPr lang="en-US" altLang="zh-CN" b="1" dirty="0">
                <a:solidFill>
                  <a:srgbClr val="000099">
                    <a:lumMod val="60000"/>
                    <a:lumOff val="40000"/>
                  </a:srgbClr>
                </a:solidFill>
                <a:ea typeface="+mj-ea"/>
                <a:cs typeface="Times New Roman" panose="02020603050405020304" pitchFamily="18" charset="0"/>
              </a:rPr>
              <a:t>9.4.5  </a:t>
            </a:r>
            <a:r>
              <a:rPr lang="zh-CN" altLang="en-US" b="1" dirty="0">
                <a:solidFill>
                  <a:srgbClr val="000099">
                    <a:lumMod val="60000"/>
                    <a:lumOff val="40000"/>
                  </a:srgbClr>
                </a:solidFill>
                <a:ea typeface="+mj-ea"/>
                <a:cs typeface="Times New Roman" panose="02020603050405020304" pitchFamily="18" charset="0"/>
              </a:rPr>
              <a:t>全微分方程</a:t>
            </a:r>
            <a:endParaRPr lang="en-US" altLang="zh-CN" b="1" dirty="0">
              <a:solidFill>
                <a:srgbClr val="000099">
                  <a:lumMod val="60000"/>
                  <a:lumOff val="40000"/>
                </a:srgbClr>
              </a:solidFill>
              <a:ea typeface="+mj-ea"/>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8852" name="Text Box 4">
                <a:extLst>
                  <a:ext uri="{FF2B5EF4-FFF2-40B4-BE49-F238E27FC236}">
                    <a16:creationId xmlns:a16="http://schemas.microsoft.com/office/drawing/2014/main" id="{85018C71-BE25-A04F-807B-8AA712CB9337}"/>
                  </a:ext>
                </a:extLst>
              </p:cNvPr>
              <p:cNvSpPr txBox="1">
                <a:spLocks noChangeArrowheads="1"/>
              </p:cNvSpPr>
              <p:nvPr/>
            </p:nvSpPr>
            <p:spPr bwMode="auto">
              <a:xfrm>
                <a:off x="4201044" y="563244"/>
                <a:ext cx="7439571"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eaLnBrk="1" hangingPunct="1">
                  <a:spcBef>
                    <a:spcPct val="50000"/>
                  </a:spcBef>
                </a:pPr>
                <a:r>
                  <a:rPr lang="zh-CN" altLang="zh-CN" sz="2400" dirty="0">
                    <a:solidFill>
                      <a:schemeClr val="bg2"/>
                    </a:solidFill>
                    <a:latin typeface="+mj-ea"/>
                    <a:ea typeface="+mj-ea"/>
                  </a:rPr>
                  <a:t>其中 </a:t>
                </a:r>
                <a14:m>
                  <m:oMath xmlns:m="http://schemas.openxmlformats.org/officeDocument/2006/math">
                    <m:r>
                      <a:rPr lang="en-US" altLang="zh-CN" sz="2400" i="1">
                        <a:solidFill>
                          <a:schemeClr val="bg2"/>
                        </a:solidFill>
                        <a:latin typeface="Cambria Math" panose="02040503050406030204" pitchFamily="18" charset="0"/>
                        <a:ea typeface="+mj-ea"/>
                      </a:rPr>
                      <m:t>𝐿</m:t>
                    </m:r>
                  </m:oMath>
                </a14:m>
                <a:r>
                  <a:rPr lang="en-US" altLang="zh-CN" sz="2400" dirty="0">
                    <a:solidFill>
                      <a:schemeClr val="bg2"/>
                    </a:solidFill>
                    <a:latin typeface="+mj-ea"/>
                    <a:ea typeface="+mj-ea"/>
                  </a:rPr>
                  <a:t> </a:t>
                </a:r>
                <a:r>
                  <a:rPr lang="zh-CN" altLang="zh-CN" sz="2400" dirty="0">
                    <a:solidFill>
                      <a:schemeClr val="bg2"/>
                    </a:solidFill>
                    <a:latin typeface="+mj-ea"/>
                    <a:ea typeface="+mj-ea"/>
                  </a:rPr>
                  <a:t>为一无重点且不过原点的分段光滑正向闭曲线。</a:t>
                </a:r>
                <a:endParaRPr lang="zh-CN" altLang="en-US" sz="2400" dirty="0">
                  <a:solidFill>
                    <a:schemeClr val="bg2"/>
                  </a:solidFill>
                  <a:latin typeface="+mj-ea"/>
                  <a:ea typeface="+mj-ea"/>
                </a:endParaRPr>
              </a:p>
            </p:txBody>
          </p:sp>
        </mc:Choice>
        <mc:Fallback xmlns="">
          <p:sp>
            <p:nvSpPr>
              <p:cNvPr id="78852" name="Text Box 4">
                <a:extLst>
                  <a:ext uri="{FF2B5EF4-FFF2-40B4-BE49-F238E27FC236}">
                    <a16:creationId xmlns:a16="http://schemas.microsoft.com/office/drawing/2014/main" id="{85018C71-BE25-A04F-807B-8AA712CB9337}"/>
                  </a:ext>
                </a:extLst>
              </p:cNvPr>
              <p:cNvSpPr txBox="1">
                <a:spLocks noRot="1" noChangeAspect="1" noMove="1" noResize="1" noEditPoints="1" noAdjustHandles="1" noChangeArrowheads="1" noChangeShapeType="1" noTextEdit="1"/>
              </p:cNvSpPr>
              <p:nvPr/>
            </p:nvSpPr>
            <p:spPr bwMode="auto">
              <a:xfrm>
                <a:off x="4201044" y="563244"/>
                <a:ext cx="7439571" cy="461665"/>
              </a:xfrm>
              <a:prstGeom prst="rect">
                <a:avLst/>
              </a:prstGeom>
              <a:blipFill>
                <a:blip r:embed="rId3"/>
                <a:stretch>
                  <a:fillRect l="-1229" t="-14474" r="-5324"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grpSp>
        <p:nvGrpSpPr>
          <p:cNvPr id="78864" name="Group 16">
            <a:extLst>
              <a:ext uri="{FF2B5EF4-FFF2-40B4-BE49-F238E27FC236}">
                <a16:creationId xmlns:a16="http://schemas.microsoft.com/office/drawing/2014/main" id="{1A8D82D0-E07A-174D-B57B-5295F1F1FD2D}"/>
              </a:ext>
            </a:extLst>
          </p:cNvPr>
          <p:cNvGrpSpPr>
            <a:grpSpLocks/>
          </p:cNvGrpSpPr>
          <p:nvPr/>
        </p:nvGrpSpPr>
        <p:grpSpPr bwMode="auto">
          <a:xfrm>
            <a:off x="8306891" y="3861714"/>
            <a:ext cx="1533525" cy="1533525"/>
            <a:chOff x="4458" y="2874"/>
            <a:chExt cx="966" cy="966"/>
          </a:xfrm>
        </p:grpSpPr>
        <p:grpSp>
          <p:nvGrpSpPr>
            <p:cNvPr id="78865" name="Group 17">
              <a:extLst>
                <a:ext uri="{FF2B5EF4-FFF2-40B4-BE49-F238E27FC236}">
                  <a16:creationId xmlns:a16="http://schemas.microsoft.com/office/drawing/2014/main" id="{C8B378AD-03C1-D044-95B6-D3CE8B830E7D}"/>
                </a:ext>
              </a:extLst>
            </p:cNvPr>
            <p:cNvGrpSpPr>
              <a:grpSpLocks/>
            </p:cNvGrpSpPr>
            <p:nvPr/>
          </p:nvGrpSpPr>
          <p:grpSpPr bwMode="auto">
            <a:xfrm>
              <a:off x="4458" y="2874"/>
              <a:ext cx="966" cy="966"/>
              <a:chOff x="4620" y="827"/>
              <a:chExt cx="804" cy="805"/>
            </a:xfrm>
          </p:grpSpPr>
          <p:sp>
            <p:nvSpPr>
              <p:cNvPr id="78866" name="Line 18">
                <a:extLst>
                  <a:ext uri="{FF2B5EF4-FFF2-40B4-BE49-F238E27FC236}">
                    <a16:creationId xmlns:a16="http://schemas.microsoft.com/office/drawing/2014/main" id="{28F9689F-A3D4-A849-92CD-7DE32E973D65}"/>
                  </a:ext>
                </a:extLst>
              </p:cNvPr>
              <p:cNvSpPr>
                <a:spLocks noChangeShapeType="1"/>
              </p:cNvSpPr>
              <p:nvPr/>
            </p:nvSpPr>
            <p:spPr bwMode="auto">
              <a:xfrm flipV="1">
                <a:off x="4620" y="1344"/>
                <a:ext cx="804"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78867" name="Line 19">
                <a:extLst>
                  <a:ext uri="{FF2B5EF4-FFF2-40B4-BE49-F238E27FC236}">
                    <a16:creationId xmlns:a16="http://schemas.microsoft.com/office/drawing/2014/main" id="{3AF0B8B4-553E-6E41-8D33-EDAF0F688345}"/>
                  </a:ext>
                </a:extLst>
              </p:cNvPr>
              <p:cNvSpPr>
                <a:spLocks noChangeShapeType="1"/>
              </p:cNvSpPr>
              <p:nvPr/>
            </p:nvSpPr>
            <p:spPr bwMode="auto">
              <a:xfrm flipV="1">
                <a:off x="4992" y="827"/>
                <a:ext cx="0" cy="805"/>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grpSp>
        <p:graphicFrame>
          <p:nvGraphicFramePr>
            <p:cNvPr id="78868" name="Object 20">
              <a:extLst>
                <a:ext uri="{FF2B5EF4-FFF2-40B4-BE49-F238E27FC236}">
                  <a16:creationId xmlns:a16="http://schemas.microsoft.com/office/drawing/2014/main" id="{ECFA6469-A3A6-6F47-81C9-4A5DD606242C}"/>
                </a:ext>
              </a:extLst>
            </p:cNvPr>
            <p:cNvGraphicFramePr>
              <a:graphicFrameLocks noChangeAspect="1"/>
            </p:cNvGraphicFramePr>
            <p:nvPr/>
          </p:nvGraphicFramePr>
          <p:xfrm>
            <a:off x="4690" y="2874"/>
            <a:ext cx="152" cy="200"/>
          </p:xfrm>
          <a:graphic>
            <a:graphicData uri="http://schemas.openxmlformats.org/presentationml/2006/ole">
              <mc:AlternateContent xmlns:mc="http://schemas.openxmlformats.org/markup-compatibility/2006">
                <mc:Choice xmlns:v="urn:schemas-microsoft-com:vml" Requires="v">
                  <p:oleObj spid="_x0000_s5137" name="Equation" r:id="rId4" imgW="5562600" imgH="7315200" progId="Equation.3">
                    <p:embed/>
                  </p:oleObj>
                </mc:Choice>
                <mc:Fallback>
                  <p:oleObj name="Equation" r:id="rId4" imgW="5562600" imgH="7315200" progId="Equation.3">
                    <p:embed/>
                    <p:pic>
                      <p:nvPicPr>
                        <p:cNvPr id="78868" name="Object 20">
                          <a:extLst>
                            <a:ext uri="{FF2B5EF4-FFF2-40B4-BE49-F238E27FC236}">
                              <a16:creationId xmlns:a16="http://schemas.microsoft.com/office/drawing/2014/main" id="{ECFA6469-A3A6-6F47-81C9-4A5DD60624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0" y="2874"/>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8869" name="Object 21">
              <a:extLst>
                <a:ext uri="{FF2B5EF4-FFF2-40B4-BE49-F238E27FC236}">
                  <a16:creationId xmlns:a16="http://schemas.microsoft.com/office/drawing/2014/main" id="{AA37F754-A8F1-7642-93D2-C6A89566AC89}"/>
                </a:ext>
              </a:extLst>
            </p:cNvPr>
            <p:cNvGraphicFramePr>
              <a:graphicFrameLocks noChangeAspect="1"/>
            </p:cNvGraphicFramePr>
            <p:nvPr/>
          </p:nvGraphicFramePr>
          <p:xfrm>
            <a:off x="5274" y="3546"/>
            <a:ext cx="144" cy="152"/>
          </p:xfrm>
          <a:graphic>
            <a:graphicData uri="http://schemas.openxmlformats.org/presentationml/2006/ole">
              <mc:AlternateContent xmlns:mc="http://schemas.openxmlformats.org/markup-compatibility/2006">
                <mc:Choice xmlns:v="urn:schemas-microsoft-com:vml" Requires="v">
                  <p:oleObj spid="_x0000_s5138" name="Equation" r:id="rId6" imgW="5270500" imgH="5562600" progId="Equation.3">
                    <p:embed/>
                  </p:oleObj>
                </mc:Choice>
                <mc:Fallback>
                  <p:oleObj name="Equation" r:id="rId6" imgW="5270500" imgH="5562600" progId="Equation.3">
                    <p:embed/>
                    <p:pic>
                      <p:nvPicPr>
                        <p:cNvPr id="78869" name="Object 21">
                          <a:extLst>
                            <a:ext uri="{FF2B5EF4-FFF2-40B4-BE49-F238E27FC236}">
                              <a16:creationId xmlns:a16="http://schemas.microsoft.com/office/drawing/2014/main" id="{AA37F754-A8F1-7642-93D2-C6A89566AC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4" y="3546"/>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70" name="Freeform 22">
              <a:extLst>
                <a:ext uri="{FF2B5EF4-FFF2-40B4-BE49-F238E27FC236}">
                  <a16:creationId xmlns:a16="http://schemas.microsoft.com/office/drawing/2014/main" id="{87CA1F6C-6AE3-C64B-BD64-2325C67DAA6A}"/>
                </a:ext>
              </a:extLst>
            </p:cNvPr>
            <p:cNvSpPr>
              <a:spLocks/>
            </p:cNvSpPr>
            <p:nvPr/>
          </p:nvSpPr>
          <p:spPr bwMode="auto">
            <a:xfrm>
              <a:off x="4538" y="3106"/>
              <a:ext cx="752" cy="608"/>
            </a:xfrm>
            <a:custGeom>
              <a:avLst/>
              <a:gdLst>
                <a:gd name="T0" fmla="*/ 16 w 752"/>
                <a:gd name="T1" fmla="*/ 488 h 608"/>
                <a:gd name="T2" fmla="*/ 112 w 752"/>
                <a:gd name="T3" fmla="*/ 152 h 608"/>
                <a:gd name="T4" fmla="*/ 400 w 752"/>
                <a:gd name="T5" fmla="*/ 8 h 608"/>
                <a:gd name="T6" fmla="*/ 688 w 752"/>
                <a:gd name="T7" fmla="*/ 104 h 608"/>
                <a:gd name="T8" fmla="*/ 736 w 752"/>
                <a:gd name="T9" fmla="*/ 248 h 608"/>
                <a:gd name="T10" fmla="*/ 592 w 752"/>
                <a:gd name="T11" fmla="*/ 536 h 608"/>
                <a:gd name="T12" fmla="*/ 448 w 752"/>
                <a:gd name="T13" fmla="*/ 488 h 608"/>
                <a:gd name="T14" fmla="*/ 496 w 752"/>
                <a:gd name="T15" fmla="*/ 248 h 608"/>
                <a:gd name="T16" fmla="*/ 400 w 752"/>
                <a:gd name="T17" fmla="*/ 200 h 608"/>
                <a:gd name="T18" fmla="*/ 208 w 752"/>
                <a:gd name="T19" fmla="*/ 248 h 608"/>
                <a:gd name="T20" fmla="*/ 160 w 752"/>
                <a:gd name="T21" fmla="*/ 488 h 608"/>
                <a:gd name="T22" fmla="*/ 112 w 752"/>
                <a:gd name="T23" fmla="*/ 584 h 608"/>
                <a:gd name="T24" fmla="*/ 16 w 752"/>
                <a:gd name="T25" fmla="*/ 584 h 608"/>
                <a:gd name="T26" fmla="*/ 16 w 752"/>
                <a:gd name="T27" fmla="*/ 488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2" h="608">
                  <a:moveTo>
                    <a:pt x="16" y="488"/>
                  </a:moveTo>
                  <a:cubicBezTo>
                    <a:pt x="32" y="416"/>
                    <a:pt x="48" y="232"/>
                    <a:pt x="112" y="152"/>
                  </a:cubicBezTo>
                  <a:cubicBezTo>
                    <a:pt x="176" y="72"/>
                    <a:pt x="304" y="16"/>
                    <a:pt x="400" y="8"/>
                  </a:cubicBezTo>
                  <a:cubicBezTo>
                    <a:pt x="496" y="0"/>
                    <a:pt x="632" y="64"/>
                    <a:pt x="688" y="104"/>
                  </a:cubicBezTo>
                  <a:cubicBezTo>
                    <a:pt x="744" y="144"/>
                    <a:pt x="752" y="176"/>
                    <a:pt x="736" y="248"/>
                  </a:cubicBezTo>
                  <a:cubicBezTo>
                    <a:pt x="720" y="320"/>
                    <a:pt x="640" y="496"/>
                    <a:pt x="592" y="536"/>
                  </a:cubicBezTo>
                  <a:cubicBezTo>
                    <a:pt x="544" y="576"/>
                    <a:pt x="464" y="536"/>
                    <a:pt x="448" y="488"/>
                  </a:cubicBezTo>
                  <a:cubicBezTo>
                    <a:pt x="432" y="440"/>
                    <a:pt x="504" y="296"/>
                    <a:pt x="496" y="248"/>
                  </a:cubicBezTo>
                  <a:cubicBezTo>
                    <a:pt x="488" y="200"/>
                    <a:pt x="448" y="200"/>
                    <a:pt x="400" y="200"/>
                  </a:cubicBezTo>
                  <a:cubicBezTo>
                    <a:pt x="352" y="200"/>
                    <a:pt x="248" y="200"/>
                    <a:pt x="208" y="248"/>
                  </a:cubicBezTo>
                  <a:cubicBezTo>
                    <a:pt x="168" y="296"/>
                    <a:pt x="176" y="432"/>
                    <a:pt x="160" y="488"/>
                  </a:cubicBezTo>
                  <a:cubicBezTo>
                    <a:pt x="144" y="544"/>
                    <a:pt x="136" y="568"/>
                    <a:pt x="112" y="584"/>
                  </a:cubicBezTo>
                  <a:cubicBezTo>
                    <a:pt x="88" y="600"/>
                    <a:pt x="32" y="608"/>
                    <a:pt x="16" y="584"/>
                  </a:cubicBezTo>
                  <a:cubicBezTo>
                    <a:pt x="0" y="560"/>
                    <a:pt x="0" y="560"/>
                    <a:pt x="16" y="488"/>
                  </a:cubicBezTo>
                  <a:close/>
                </a:path>
              </a:pathLst>
            </a:custGeom>
            <a:noFill/>
            <a:ln w="28575" cmpd="sng">
              <a:solidFill>
                <a:schemeClr val="accent6">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sz="2400">
                <a:solidFill>
                  <a:srgbClr val="000000"/>
                </a:solidFill>
              </a:endParaRPr>
            </a:p>
          </p:txBody>
        </p:sp>
        <p:graphicFrame>
          <p:nvGraphicFramePr>
            <p:cNvPr id="78871" name="Object 23">
              <a:extLst>
                <a:ext uri="{FF2B5EF4-FFF2-40B4-BE49-F238E27FC236}">
                  <a16:creationId xmlns:a16="http://schemas.microsoft.com/office/drawing/2014/main" id="{33460BEF-EE31-6342-941F-A064432D252B}"/>
                </a:ext>
              </a:extLst>
            </p:cNvPr>
            <p:cNvGraphicFramePr>
              <a:graphicFrameLocks noChangeAspect="1"/>
            </p:cNvGraphicFramePr>
            <p:nvPr/>
          </p:nvGraphicFramePr>
          <p:xfrm>
            <a:off x="5218" y="2998"/>
            <a:ext cx="160" cy="192"/>
          </p:xfrm>
          <a:graphic>
            <a:graphicData uri="http://schemas.openxmlformats.org/presentationml/2006/ole">
              <mc:AlternateContent xmlns:mc="http://schemas.openxmlformats.org/markup-compatibility/2006">
                <mc:Choice xmlns:v="urn:schemas-microsoft-com:vml" Requires="v">
                  <p:oleObj spid="_x0000_s5139" name="Equation" r:id="rId8" imgW="5854700" imgH="7023100" progId="Equation.3">
                    <p:embed/>
                  </p:oleObj>
                </mc:Choice>
                <mc:Fallback>
                  <p:oleObj name="Equation" r:id="rId8" imgW="5854700" imgH="7023100" progId="Equation.3">
                    <p:embed/>
                    <p:pic>
                      <p:nvPicPr>
                        <p:cNvPr id="78871" name="Object 23">
                          <a:extLst>
                            <a:ext uri="{FF2B5EF4-FFF2-40B4-BE49-F238E27FC236}">
                              <a16:creationId xmlns:a16="http://schemas.microsoft.com/office/drawing/2014/main" id="{33460BEF-EE31-6342-941F-A064432D252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8" y="2998"/>
                          <a:ext cx="16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72" name="Line 24">
              <a:extLst>
                <a:ext uri="{FF2B5EF4-FFF2-40B4-BE49-F238E27FC236}">
                  <a16:creationId xmlns:a16="http://schemas.microsoft.com/office/drawing/2014/main" id="{0971921A-91C9-D04D-B929-A2AECB8638C5}"/>
                </a:ext>
              </a:extLst>
            </p:cNvPr>
            <p:cNvSpPr>
              <a:spLocks noChangeShapeType="1"/>
            </p:cNvSpPr>
            <p:nvPr/>
          </p:nvSpPr>
          <p:spPr bwMode="auto">
            <a:xfrm flipV="1">
              <a:off x="5191" y="3354"/>
              <a:ext cx="96" cy="19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sz="2400">
                <a:solidFill>
                  <a:srgbClr val="000000"/>
                </a:solidFill>
              </a:endParaRPr>
            </a:p>
          </p:txBody>
        </p:sp>
        <p:pic>
          <p:nvPicPr>
            <p:cNvPr id="78873" name="Picture 25">
              <a:extLst>
                <a:ext uri="{FF2B5EF4-FFF2-40B4-BE49-F238E27FC236}">
                  <a16:creationId xmlns:a16="http://schemas.microsoft.com/office/drawing/2014/main" id="{F4DD7D9C-F1A2-B84D-B965-8C2713FA55C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08" y="3504"/>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2" name="文本框 1"/>
          <p:cNvSpPr txBox="1"/>
          <p:nvPr/>
        </p:nvSpPr>
        <p:spPr>
          <a:xfrm>
            <a:off x="1378588" y="3608805"/>
            <a:ext cx="954107" cy="461665"/>
          </a:xfrm>
          <a:prstGeom prst="rect">
            <a:avLst/>
          </a:prstGeom>
          <a:noFill/>
        </p:spPr>
        <p:txBody>
          <a:bodyPr wrap="none" rtlCol="0">
            <a:spAutoFit/>
          </a:bodyPr>
          <a:lstStyle/>
          <a:p>
            <a:r>
              <a:rPr lang="zh-CN" altLang="zh-CN" sz="2400" dirty="0">
                <a:solidFill>
                  <a:schemeClr val="bg1">
                    <a:lumMod val="60000"/>
                    <a:lumOff val="40000"/>
                  </a:schemeClr>
                </a:solidFill>
                <a:latin typeface="+mj-lt"/>
                <a:ea typeface="+mj-ea"/>
              </a:rPr>
              <a:t>（</a:t>
            </a:r>
            <a:r>
              <a:rPr lang="en-US" altLang="zh-CN" sz="2400" dirty="0">
                <a:solidFill>
                  <a:schemeClr val="bg1">
                    <a:lumMod val="60000"/>
                    <a:lumOff val="40000"/>
                  </a:schemeClr>
                </a:solidFill>
                <a:latin typeface="+mj-lt"/>
                <a:ea typeface="+mj-ea"/>
              </a:rPr>
              <a:t>1</a:t>
            </a:r>
            <a:r>
              <a:rPr lang="zh-CN" altLang="zh-CN" sz="2400" dirty="0">
                <a:solidFill>
                  <a:schemeClr val="bg1">
                    <a:lumMod val="60000"/>
                    <a:lumOff val="40000"/>
                  </a:schemeClr>
                </a:solidFill>
                <a:latin typeface="+mj-lt"/>
                <a:ea typeface="+mj-ea"/>
              </a:rPr>
              <a:t>）</a:t>
            </a:r>
            <a:endParaRPr lang="zh-CN" altLang="en-US" sz="2400" dirty="0">
              <a:solidFill>
                <a:schemeClr val="bg1">
                  <a:lumMod val="60000"/>
                  <a:lumOff val="40000"/>
                </a:schemeClr>
              </a:solidFill>
              <a:latin typeface="+mj-lt"/>
              <a:ea typeface="+mj-ea"/>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77F5AA71-946D-FB6A-5A0F-24E8E6A6674F}"/>
                  </a:ext>
                </a:extLst>
              </p:cNvPr>
              <p:cNvSpPr txBox="1"/>
              <p:nvPr/>
            </p:nvSpPr>
            <p:spPr>
              <a:xfrm>
                <a:off x="1105006" y="462411"/>
                <a:ext cx="6097248" cy="675378"/>
              </a:xfrm>
              <a:prstGeom prst="rect">
                <a:avLst/>
              </a:prstGeom>
              <a:noFill/>
            </p:spPr>
            <p:txBody>
              <a:bodyPr wrap="square">
                <a:spAutoFit/>
              </a:bodyPr>
              <a:lstStyle/>
              <a:p>
                <a:r>
                  <a:rPr lang="zh-CN" altLang="zh-CN" sz="2400" b="1" dirty="0">
                    <a:solidFill>
                      <a:schemeClr val="bg1">
                        <a:lumMod val="60000"/>
                        <a:lumOff val="40000"/>
                      </a:schemeClr>
                    </a:solidFill>
                    <a:effectLst/>
                    <a:latin typeface="+mn-lt"/>
                    <a:ea typeface="+mn-ea"/>
                    <a:cs typeface="Times New Roman" panose="02020603050405020304" pitchFamily="18" charset="0"/>
                  </a:rPr>
                  <a:t>例</a:t>
                </a:r>
                <a:r>
                  <a:rPr lang="en-US" altLang="zh-CN" sz="2400" b="1" dirty="0">
                    <a:solidFill>
                      <a:schemeClr val="bg1">
                        <a:lumMod val="60000"/>
                        <a:lumOff val="40000"/>
                      </a:schemeClr>
                    </a:solidFill>
                    <a:effectLst/>
                    <a:latin typeface="+mn-lt"/>
                    <a:ea typeface="+mn-ea"/>
                  </a:rPr>
                  <a:t>3</a:t>
                </a:r>
                <a:r>
                  <a:rPr lang="zh-CN" altLang="zh-CN" sz="2400" b="1" dirty="0">
                    <a:solidFill>
                      <a:schemeClr val="bg1">
                        <a:lumMod val="60000"/>
                        <a:lumOff val="40000"/>
                      </a:schemeClr>
                    </a:solidFill>
                    <a:effectLst/>
                    <a:latin typeface="+mn-lt"/>
                    <a:ea typeface="+mn-ea"/>
                    <a:cs typeface="Times New Roman" panose="02020603050405020304" pitchFamily="18" charset="0"/>
                  </a:rPr>
                  <a:t>．</a:t>
                </a:r>
                <a:r>
                  <a:rPr lang="zh-CN" altLang="zh-CN" sz="2400" dirty="0">
                    <a:solidFill>
                      <a:schemeClr val="bg2"/>
                    </a:solidFill>
                    <a:effectLst/>
                    <a:latin typeface="+mn-lt"/>
                    <a:ea typeface="+mn-ea"/>
                    <a:cs typeface="Times New Roman" panose="02020603050405020304" pitchFamily="18" charset="0"/>
                  </a:rPr>
                  <a:t>计算</a:t>
                </a:r>
                <a:r>
                  <a:rPr lang="zh-CN" altLang="zh-CN" sz="2400" dirty="0">
                    <a:solidFill>
                      <a:schemeClr val="bg2"/>
                    </a:solidFill>
                    <a:effectLst/>
                    <a:latin typeface="+mn-lt"/>
                    <a:ea typeface="+mn-ea"/>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n-ea"/>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n-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den>
                        </m:f>
                      </m:e>
                    </m:nary>
                  </m:oMath>
                </a14:m>
                <a:r>
                  <a:rPr lang="en-US" altLang="zh-CN" sz="2400" dirty="0">
                    <a:solidFill>
                      <a:schemeClr val="bg2"/>
                    </a:solidFill>
                    <a:effectLst/>
                    <a:latin typeface="+mn-lt"/>
                    <a:ea typeface="+mn-ea"/>
                  </a:rPr>
                  <a:t> </a:t>
                </a:r>
                <a:r>
                  <a:rPr lang="zh-CN" altLang="zh-CN" sz="2400" dirty="0">
                    <a:solidFill>
                      <a:schemeClr val="bg2"/>
                    </a:solidFill>
                    <a:effectLst/>
                    <a:latin typeface="+mn-lt"/>
                    <a:ea typeface="+mn-ea"/>
                    <a:cs typeface="Times New Roman" panose="02020603050405020304" pitchFamily="18" charset="0"/>
                  </a:rPr>
                  <a:t>，</a:t>
                </a:r>
                <a:endParaRPr lang="zh-CN" altLang="en-US" sz="2400" dirty="0">
                  <a:solidFill>
                    <a:schemeClr val="bg2"/>
                  </a:solidFill>
                  <a:latin typeface="+mn-lt"/>
                  <a:ea typeface="+mn-ea"/>
                </a:endParaRPr>
              </a:p>
            </p:txBody>
          </p:sp>
        </mc:Choice>
        <mc:Fallback xmlns="">
          <p:sp>
            <p:nvSpPr>
              <p:cNvPr id="4" name="文本框 3">
                <a:extLst>
                  <a:ext uri="{FF2B5EF4-FFF2-40B4-BE49-F238E27FC236}">
                    <a16:creationId xmlns:a16="http://schemas.microsoft.com/office/drawing/2014/main" id="{77F5AA71-946D-FB6A-5A0F-24E8E6A6674F}"/>
                  </a:ext>
                </a:extLst>
              </p:cNvPr>
              <p:cNvSpPr txBox="1">
                <a:spLocks noRot="1" noChangeAspect="1" noMove="1" noResize="1" noEditPoints="1" noAdjustHandles="1" noChangeArrowheads="1" noChangeShapeType="1" noTextEdit="1"/>
              </p:cNvSpPr>
              <p:nvPr/>
            </p:nvSpPr>
            <p:spPr>
              <a:xfrm>
                <a:off x="1105006" y="462411"/>
                <a:ext cx="6097248" cy="675378"/>
              </a:xfrm>
              <a:prstGeom prst="rect">
                <a:avLst/>
              </a:prstGeom>
              <a:blipFill>
                <a:blip r:embed="rId11"/>
                <a:stretch>
                  <a:fillRect l="-1500" b="-90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10E2FD1-098A-0FA2-F81D-0ED28F58348C}"/>
                  </a:ext>
                </a:extLst>
              </p:cNvPr>
              <p:cNvSpPr txBox="1"/>
              <p:nvPr/>
            </p:nvSpPr>
            <p:spPr>
              <a:xfrm>
                <a:off x="1105006" y="1419290"/>
                <a:ext cx="6097248" cy="627801"/>
              </a:xfrm>
              <a:prstGeom prst="rect">
                <a:avLst/>
              </a:prstGeom>
              <a:noFill/>
            </p:spPr>
            <p:txBody>
              <a:bodyPr wrap="square">
                <a:spAutoFit/>
              </a:bodyPr>
              <a:lstStyle/>
              <a:p>
                <a:r>
                  <a:rPr lang="zh-CN" altLang="zh-CN" sz="2400" b="1" dirty="0">
                    <a:solidFill>
                      <a:schemeClr val="bg1">
                        <a:lumMod val="60000"/>
                        <a:lumOff val="40000"/>
                      </a:schemeClr>
                    </a:solidFill>
                    <a:effectLst/>
                    <a:latin typeface="+mn-lt"/>
                    <a:ea typeface="+mj-ea"/>
                    <a:cs typeface="Times New Roman" panose="02020603050405020304" pitchFamily="18" charset="0"/>
                  </a:rPr>
                  <a:t>解：</a:t>
                </a:r>
                <a:r>
                  <a:rPr lang="zh-CN" altLang="zh-CN" sz="2400" dirty="0">
                    <a:solidFill>
                      <a:schemeClr val="bg2"/>
                    </a:solidFill>
                    <a:effectLst/>
                    <a:latin typeface="+mn-lt"/>
                    <a:ea typeface="+mj-ea"/>
                    <a:cs typeface="Times New Roman" panose="02020603050405020304" pitchFamily="18" charset="0"/>
                  </a:rPr>
                  <a:t>令</a:t>
                </a:r>
                <a:r>
                  <a:rPr lang="zh-CN" altLang="zh-CN" sz="2400" dirty="0">
                    <a:solidFill>
                      <a:schemeClr val="bg2"/>
                    </a:solidFill>
                    <a:effectLst/>
                    <a:latin typeface="+mn-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num>
                      <m:den>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den>
                    </m:f>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den>
                    </m:f>
                  </m:oMath>
                </a14:m>
                <a:r>
                  <a:rPr lang="zh-CN" altLang="en-US" sz="2400" dirty="0">
                    <a:solidFill>
                      <a:schemeClr val="bg2"/>
                    </a:solidFill>
                    <a:effectLst/>
                    <a:latin typeface="+mn-lt"/>
                    <a:ea typeface="+mj-ea"/>
                  </a:rPr>
                  <a:t>，</a:t>
                </a:r>
                <a:r>
                  <a:rPr lang="en-US" altLang="zh-CN" sz="2400" dirty="0">
                    <a:solidFill>
                      <a:schemeClr val="bg2"/>
                    </a:solidFill>
                    <a:effectLst/>
                    <a:latin typeface="+mn-lt"/>
                    <a:ea typeface="+mj-ea"/>
                  </a:rPr>
                  <a:t> </a:t>
                </a:r>
                <a:endParaRPr lang="zh-CN" altLang="en-US" sz="2400" dirty="0">
                  <a:solidFill>
                    <a:schemeClr val="bg2"/>
                  </a:solidFill>
                  <a:latin typeface="+mn-lt"/>
                  <a:ea typeface="+mj-ea"/>
                </a:endParaRPr>
              </a:p>
            </p:txBody>
          </p:sp>
        </mc:Choice>
        <mc:Fallback xmlns="">
          <p:sp>
            <p:nvSpPr>
              <p:cNvPr id="6" name="文本框 5">
                <a:extLst>
                  <a:ext uri="{FF2B5EF4-FFF2-40B4-BE49-F238E27FC236}">
                    <a16:creationId xmlns:a16="http://schemas.microsoft.com/office/drawing/2014/main" id="{010E2FD1-098A-0FA2-F81D-0ED28F58348C}"/>
                  </a:ext>
                </a:extLst>
              </p:cNvPr>
              <p:cNvSpPr txBox="1">
                <a:spLocks noRot="1" noChangeAspect="1" noMove="1" noResize="1" noEditPoints="1" noAdjustHandles="1" noChangeArrowheads="1" noChangeShapeType="1" noTextEdit="1"/>
              </p:cNvSpPr>
              <p:nvPr/>
            </p:nvSpPr>
            <p:spPr>
              <a:xfrm>
                <a:off x="1105006" y="1419290"/>
                <a:ext cx="6097248" cy="627801"/>
              </a:xfrm>
              <a:prstGeom prst="rect">
                <a:avLst/>
              </a:prstGeom>
              <a:blipFill>
                <a:blip r:embed="rId12"/>
                <a:stretch>
                  <a:fillRect l="-1500" t="-582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3E2D811-3052-7BC5-10D0-45797F782A8B}"/>
                  </a:ext>
                </a:extLst>
              </p:cNvPr>
              <p:cNvSpPr txBox="1"/>
              <p:nvPr/>
            </p:nvSpPr>
            <p:spPr>
              <a:xfrm>
                <a:off x="5306805" y="1419085"/>
                <a:ext cx="6097248" cy="470000"/>
              </a:xfrm>
              <a:prstGeom prst="rect">
                <a:avLst/>
              </a:prstGeom>
              <a:noFill/>
            </p:spPr>
            <p:txBody>
              <a:bodyPr wrap="square">
                <a:spAutoFit/>
              </a:bodyPr>
              <a:lstStyle/>
              <a:p>
                <a:r>
                  <a:rPr lang="zh-CN" altLang="zh-CN" sz="2400" dirty="0">
                    <a:solidFill>
                      <a:schemeClr val="bg2"/>
                    </a:solidFill>
                    <a:effectLst/>
                    <a:latin typeface="+mn-lt"/>
                    <a:ea typeface="+mj-ea"/>
                    <a:cs typeface="Times New Roman" panose="02020603050405020304" pitchFamily="18" charset="0"/>
                  </a:rPr>
                  <a:t>则当</a:t>
                </a:r>
                <a:r>
                  <a:rPr lang="zh-CN" altLang="zh-CN" sz="2400" dirty="0">
                    <a:solidFill>
                      <a:schemeClr val="bg2"/>
                    </a:solidFill>
                    <a:effectLst/>
                    <a:latin typeface="+mn-lt"/>
                    <a:ea typeface="+mj-ea"/>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0</m:t>
                    </m:r>
                  </m:oMath>
                </a14:m>
                <a:r>
                  <a:rPr lang="en-US" altLang="zh-CN" sz="2400" dirty="0">
                    <a:solidFill>
                      <a:schemeClr val="bg2"/>
                    </a:solidFill>
                    <a:effectLst/>
                    <a:latin typeface="+mn-lt"/>
                    <a:ea typeface="+mj-ea"/>
                  </a:rPr>
                  <a:t> </a:t>
                </a:r>
                <a:r>
                  <a:rPr lang="zh-CN" altLang="zh-CN" sz="2400" dirty="0">
                    <a:solidFill>
                      <a:schemeClr val="bg2"/>
                    </a:solidFill>
                    <a:effectLst/>
                    <a:latin typeface="+mn-lt"/>
                    <a:ea typeface="+mj-ea"/>
                    <a:cs typeface="Times New Roman" panose="02020603050405020304" pitchFamily="18" charset="0"/>
                  </a:rPr>
                  <a:t>时，</a:t>
                </a:r>
                <a:endParaRPr lang="zh-CN" altLang="en-US" sz="2400" dirty="0">
                  <a:solidFill>
                    <a:schemeClr val="bg2"/>
                  </a:solidFill>
                  <a:latin typeface="+mn-lt"/>
                  <a:ea typeface="+mj-ea"/>
                </a:endParaRPr>
              </a:p>
            </p:txBody>
          </p:sp>
        </mc:Choice>
        <mc:Fallback xmlns="">
          <p:sp>
            <p:nvSpPr>
              <p:cNvPr id="8" name="文本框 7">
                <a:extLst>
                  <a:ext uri="{FF2B5EF4-FFF2-40B4-BE49-F238E27FC236}">
                    <a16:creationId xmlns:a16="http://schemas.microsoft.com/office/drawing/2014/main" id="{23E2D811-3052-7BC5-10D0-45797F782A8B}"/>
                  </a:ext>
                </a:extLst>
              </p:cNvPr>
              <p:cNvSpPr txBox="1">
                <a:spLocks noRot="1" noChangeAspect="1" noMove="1" noResize="1" noEditPoints="1" noAdjustHandles="1" noChangeArrowheads="1" noChangeShapeType="1" noTextEdit="1"/>
              </p:cNvSpPr>
              <p:nvPr/>
            </p:nvSpPr>
            <p:spPr>
              <a:xfrm>
                <a:off x="5306805" y="1419085"/>
                <a:ext cx="6097248" cy="470000"/>
              </a:xfrm>
              <a:prstGeom prst="rect">
                <a:avLst/>
              </a:prstGeom>
              <a:blipFill>
                <a:blip r:embed="rId13"/>
                <a:stretch>
                  <a:fillRect l="-1600" t="-12987" b="-2467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214C7A1-75EE-BC4E-7842-FDA4670B0470}"/>
                  </a:ext>
                </a:extLst>
              </p:cNvPr>
              <p:cNvSpPr txBox="1"/>
              <p:nvPr/>
            </p:nvSpPr>
            <p:spPr>
              <a:xfrm>
                <a:off x="623392" y="2383941"/>
                <a:ext cx="6097248" cy="709618"/>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e>
                            </m:d>
                          </m:e>
                          <m:sup>
                            <m:r>
                              <a:rPr lang="zh-CN" altLang="en-US" sz="2400" i="0">
                                <a:solidFill>
                                  <a:schemeClr val="bg2"/>
                                </a:solidFill>
                                <a:latin typeface="Cambria Math" panose="02040503050406030204" pitchFamily="18" charset="0"/>
                              </a:rPr>
                              <m:t>2</m:t>
                            </m:r>
                          </m:sup>
                        </m:sSup>
                      </m:den>
                    </m:f>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D214C7A1-75EE-BC4E-7842-FDA4670B0470}"/>
                  </a:ext>
                </a:extLst>
              </p:cNvPr>
              <p:cNvSpPr txBox="1">
                <a:spLocks noRot="1" noChangeAspect="1" noMove="1" noResize="1" noEditPoints="1" noAdjustHandles="1" noChangeArrowheads="1" noChangeShapeType="1" noTextEdit="1"/>
              </p:cNvSpPr>
              <p:nvPr/>
            </p:nvSpPr>
            <p:spPr>
              <a:xfrm>
                <a:off x="623392" y="2383941"/>
                <a:ext cx="6097248" cy="709618"/>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911C4E3F-0AE3-4668-05EC-7A3FDF5589F3}"/>
                  </a:ext>
                </a:extLst>
              </p:cNvPr>
              <p:cNvSpPr txBox="1"/>
              <p:nvPr/>
            </p:nvSpPr>
            <p:spPr>
              <a:xfrm>
                <a:off x="1855641" y="2423876"/>
                <a:ext cx="6097248" cy="676595"/>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911C4E3F-0AE3-4668-05EC-7A3FDF5589F3}"/>
                  </a:ext>
                </a:extLst>
              </p:cNvPr>
              <p:cNvSpPr txBox="1">
                <a:spLocks noRot="1" noChangeAspect="1" noMove="1" noResize="1" noEditPoints="1" noAdjustHandles="1" noChangeArrowheads="1" noChangeShapeType="1" noTextEdit="1"/>
              </p:cNvSpPr>
              <p:nvPr/>
            </p:nvSpPr>
            <p:spPr>
              <a:xfrm>
                <a:off x="1855641" y="2423876"/>
                <a:ext cx="6097248" cy="676595"/>
              </a:xfrm>
              <a:prstGeom prst="rect">
                <a:avLst/>
              </a:prstGeom>
              <a:blipFill>
                <a:blip r:embed="rId1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CBB31D82-2F22-4C48-F858-5639AB2E5CBD}"/>
                  </a:ext>
                </a:extLst>
              </p:cNvPr>
              <p:cNvSpPr txBox="1"/>
              <p:nvPr/>
            </p:nvSpPr>
            <p:spPr>
              <a:xfrm>
                <a:off x="5480848" y="2536609"/>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所围区域为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CBB31D82-2F22-4C48-F858-5639AB2E5CBD}"/>
                  </a:ext>
                </a:extLst>
              </p:cNvPr>
              <p:cNvSpPr txBox="1">
                <a:spLocks noRot="1" noChangeAspect="1" noMove="1" noResize="1" noEditPoints="1" noAdjustHandles="1" noChangeArrowheads="1" noChangeShapeType="1" noTextEdit="1"/>
              </p:cNvSpPr>
              <p:nvPr/>
            </p:nvSpPr>
            <p:spPr>
              <a:xfrm>
                <a:off x="5480848" y="2536609"/>
                <a:ext cx="6097248" cy="461665"/>
              </a:xfrm>
              <a:prstGeom prst="rect">
                <a:avLst/>
              </a:prstGeom>
              <a:blipFill>
                <a:blip r:embed="rId16"/>
                <a:stretch>
                  <a:fillRect l="-15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A581B669-4B9F-472F-D8AE-DBDB907E8378}"/>
                  </a:ext>
                </a:extLst>
              </p:cNvPr>
              <p:cNvSpPr txBox="1"/>
              <p:nvPr/>
            </p:nvSpPr>
            <p:spPr>
              <a:xfrm>
                <a:off x="2137458" y="3608805"/>
                <a:ext cx="2605089"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当</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时，</a:t>
                </a:r>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A581B669-4B9F-472F-D8AE-DBDB907E8378}"/>
                  </a:ext>
                </a:extLst>
              </p:cNvPr>
              <p:cNvSpPr txBox="1">
                <a:spLocks noRot="1" noChangeAspect="1" noMove="1" noResize="1" noEditPoints="1" noAdjustHandles="1" noChangeArrowheads="1" noChangeShapeType="1" noTextEdit="1"/>
              </p:cNvSpPr>
              <p:nvPr/>
            </p:nvSpPr>
            <p:spPr>
              <a:xfrm>
                <a:off x="2137458" y="3608805"/>
                <a:ext cx="2605089" cy="461665"/>
              </a:xfrm>
              <a:prstGeom prst="rect">
                <a:avLst/>
              </a:prstGeom>
              <a:blipFill>
                <a:blip r:embed="rId17"/>
                <a:stretch>
                  <a:fillRect l="-3747" t="-14474" b="-25000"/>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E0F99A38-53DE-7B9C-E67D-61CEC32144AD}"/>
              </a:ext>
            </a:extLst>
          </p:cNvPr>
          <p:cNvSpPr txBox="1"/>
          <p:nvPr/>
        </p:nvSpPr>
        <p:spPr>
          <a:xfrm>
            <a:off x="4511824" y="3628565"/>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由格林公式知</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1D99F62C-F66E-2AB8-7D4E-419D7A69CCFE}"/>
                  </a:ext>
                </a:extLst>
              </p:cNvPr>
              <p:cNvSpPr txBox="1"/>
              <p:nvPr/>
            </p:nvSpPr>
            <p:spPr>
              <a:xfrm>
                <a:off x="1490864" y="4302752"/>
                <a:ext cx="6097248" cy="675378"/>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1D99F62C-F66E-2AB8-7D4E-419D7A69CCFE}"/>
                  </a:ext>
                </a:extLst>
              </p:cNvPr>
              <p:cNvSpPr txBox="1">
                <a:spLocks noRot="1" noChangeAspect="1" noMove="1" noResize="1" noEditPoints="1" noAdjustHandles="1" noChangeArrowheads="1" noChangeShapeType="1" noTextEdit="1"/>
              </p:cNvSpPr>
              <p:nvPr/>
            </p:nvSpPr>
            <p:spPr>
              <a:xfrm>
                <a:off x="1490864" y="4302752"/>
                <a:ext cx="6097248" cy="675378"/>
              </a:xfrm>
              <a:prstGeom prst="rect">
                <a:avLst/>
              </a:prstGeom>
              <a:blipFill>
                <a:blip r:embed="rId18"/>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48450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wipe(left)">
                                      <p:cBhvr>
                                        <p:cTn id="7" dur="500"/>
                                        <p:tgtEl>
                                          <p:spTgt spid="788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8864"/>
                                        </p:tgtEl>
                                        <p:attrNameLst>
                                          <p:attrName>style.visibility</p:attrName>
                                        </p:attrNameLst>
                                      </p:cBhvr>
                                      <p:to>
                                        <p:strVal val="visible"/>
                                      </p:to>
                                    </p:set>
                                    <p:animEffect transition="in" filter="wipe(left)">
                                      <p:cBhvr>
                                        <p:cTn id="47" dur="500"/>
                                        <p:tgtEl>
                                          <p:spTgt spid="7886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wipe(left)">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autoUpdateAnimBg="0"/>
      <p:bldP spid="2" grpId="0"/>
      <p:bldP spid="6" grpId="0"/>
      <p:bldP spid="8" grpId="0"/>
      <p:bldP spid="10" grpId="0"/>
      <p:bldP spid="12" grpId="0"/>
      <p:bldP spid="14" grpId="0"/>
      <p:bldP spid="16"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9874" name="Group 2">
            <a:extLst>
              <a:ext uri="{FF2B5EF4-FFF2-40B4-BE49-F238E27FC236}">
                <a16:creationId xmlns:a16="http://schemas.microsoft.com/office/drawing/2014/main" id="{879FB538-8D1B-8D4A-B8DE-98356744CE4E}"/>
              </a:ext>
            </a:extLst>
          </p:cNvPr>
          <p:cNvGrpSpPr>
            <a:grpSpLocks/>
          </p:cNvGrpSpPr>
          <p:nvPr/>
        </p:nvGrpSpPr>
        <p:grpSpPr bwMode="auto">
          <a:xfrm>
            <a:off x="8330506" y="2217663"/>
            <a:ext cx="1681163" cy="1889125"/>
            <a:chOff x="4112" y="1360"/>
            <a:chExt cx="1176" cy="1320"/>
          </a:xfrm>
        </p:grpSpPr>
        <p:sp>
          <p:nvSpPr>
            <p:cNvPr id="79875" name="Freeform 3">
              <a:extLst>
                <a:ext uri="{FF2B5EF4-FFF2-40B4-BE49-F238E27FC236}">
                  <a16:creationId xmlns:a16="http://schemas.microsoft.com/office/drawing/2014/main" id="{38D1AFAE-63B4-A544-B705-15FDB1C47E27}"/>
                </a:ext>
              </a:extLst>
            </p:cNvPr>
            <p:cNvSpPr>
              <a:spLocks/>
            </p:cNvSpPr>
            <p:nvPr/>
          </p:nvSpPr>
          <p:spPr bwMode="auto">
            <a:xfrm>
              <a:off x="4112" y="1360"/>
              <a:ext cx="1176" cy="1320"/>
            </a:xfrm>
            <a:custGeom>
              <a:avLst/>
              <a:gdLst>
                <a:gd name="T0" fmla="*/ 16 w 1176"/>
                <a:gd name="T1" fmla="*/ 560 h 1320"/>
                <a:gd name="T2" fmla="*/ 208 w 1176"/>
                <a:gd name="T3" fmla="*/ 128 h 1320"/>
                <a:gd name="T4" fmla="*/ 880 w 1176"/>
                <a:gd name="T5" fmla="*/ 80 h 1320"/>
                <a:gd name="T6" fmla="*/ 1168 w 1176"/>
                <a:gd name="T7" fmla="*/ 608 h 1320"/>
                <a:gd name="T8" fmla="*/ 928 w 1176"/>
                <a:gd name="T9" fmla="*/ 1184 h 1320"/>
                <a:gd name="T10" fmla="*/ 352 w 1176"/>
                <a:gd name="T11" fmla="*/ 1280 h 1320"/>
                <a:gd name="T12" fmla="*/ 112 w 1176"/>
                <a:gd name="T13" fmla="*/ 944 h 1320"/>
                <a:gd name="T14" fmla="*/ 16 w 1176"/>
                <a:gd name="T15" fmla="*/ 560 h 13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6" h="1320">
                  <a:moveTo>
                    <a:pt x="16" y="560"/>
                  </a:moveTo>
                  <a:cubicBezTo>
                    <a:pt x="32" y="424"/>
                    <a:pt x="64" y="208"/>
                    <a:pt x="208" y="128"/>
                  </a:cubicBezTo>
                  <a:cubicBezTo>
                    <a:pt x="352" y="48"/>
                    <a:pt x="720" y="0"/>
                    <a:pt x="880" y="80"/>
                  </a:cubicBezTo>
                  <a:cubicBezTo>
                    <a:pt x="1040" y="160"/>
                    <a:pt x="1160" y="424"/>
                    <a:pt x="1168" y="608"/>
                  </a:cubicBezTo>
                  <a:cubicBezTo>
                    <a:pt x="1176" y="792"/>
                    <a:pt x="1064" y="1072"/>
                    <a:pt x="928" y="1184"/>
                  </a:cubicBezTo>
                  <a:cubicBezTo>
                    <a:pt x="792" y="1296"/>
                    <a:pt x="488" y="1320"/>
                    <a:pt x="352" y="1280"/>
                  </a:cubicBezTo>
                  <a:cubicBezTo>
                    <a:pt x="216" y="1240"/>
                    <a:pt x="168" y="1064"/>
                    <a:pt x="112" y="944"/>
                  </a:cubicBezTo>
                  <a:cubicBezTo>
                    <a:pt x="56" y="824"/>
                    <a:pt x="0" y="696"/>
                    <a:pt x="16" y="560"/>
                  </a:cubicBezTo>
                  <a:close/>
                </a:path>
              </a:pathLst>
            </a:custGeom>
            <a:solidFill>
              <a:srgbClr val="008000"/>
            </a:solidFill>
            <a:ln w="19050" cmpd="sng">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9876" name="Line 4">
              <a:extLst>
                <a:ext uri="{FF2B5EF4-FFF2-40B4-BE49-F238E27FC236}">
                  <a16:creationId xmlns:a16="http://schemas.microsoft.com/office/drawing/2014/main" id="{6CDE10F7-C9C2-EA41-83B7-439B64133840}"/>
                </a:ext>
              </a:extLst>
            </p:cNvPr>
            <p:cNvSpPr>
              <a:spLocks noChangeShapeType="1"/>
            </p:cNvSpPr>
            <p:nvPr/>
          </p:nvSpPr>
          <p:spPr bwMode="auto">
            <a:xfrm flipV="1">
              <a:off x="5088" y="2256"/>
              <a:ext cx="144" cy="240"/>
            </a:xfrm>
            <a:prstGeom prst="line">
              <a:avLst/>
            </a:prstGeom>
            <a:noFill/>
            <a:ln w="19050">
              <a:solidFill>
                <a:schemeClr val="hlink"/>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aphicFrame>
        <p:nvGraphicFramePr>
          <p:cNvPr id="79893" name="Object 21">
            <a:extLst>
              <a:ext uri="{FF2B5EF4-FFF2-40B4-BE49-F238E27FC236}">
                <a16:creationId xmlns:a16="http://schemas.microsoft.com/office/drawing/2014/main" id="{0101231D-7D7D-8D49-9B1C-FD49039AD66C}"/>
              </a:ext>
            </a:extLst>
          </p:cNvPr>
          <p:cNvGraphicFramePr>
            <a:graphicFrameLocks noChangeAspect="1"/>
          </p:cNvGraphicFramePr>
          <p:nvPr>
            <p:extLst>
              <p:ext uri="{D42A27DB-BD31-4B8C-83A1-F6EECF244321}">
                <p14:modId xmlns:p14="http://schemas.microsoft.com/office/powerpoint/2010/main" val="2622451125"/>
              </p:ext>
            </p:extLst>
          </p:nvPr>
        </p:nvGraphicFramePr>
        <p:xfrm>
          <a:off x="9876730" y="2389112"/>
          <a:ext cx="254000" cy="304800"/>
        </p:xfrm>
        <a:graphic>
          <a:graphicData uri="http://schemas.openxmlformats.org/presentationml/2006/ole">
            <mc:AlternateContent xmlns:mc="http://schemas.openxmlformats.org/markup-compatibility/2006">
              <mc:Choice xmlns:v="urn:schemas-microsoft-com:vml" Requires="v">
                <p:oleObj spid="_x0000_s6171" name="Equation" r:id="rId3" imgW="5854700" imgH="7023100" progId="Equation.3">
                  <p:embed/>
                </p:oleObj>
              </mc:Choice>
              <mc:Fallback>
                <p:oleObj name="Equation" r:id="rId3" imgW="5854700" imgH="7023100" progId="Equation.3">
                  <p:embed/>
                  <p:pic>
                    <p:nvPicPr>
                      <p:cNvPr id="79893" name="Object 21">
                        <a:extLst>
                          <a:ext uri="{FF2B5EF4-FFF2-40B4-BE49-F238E27FC236}">
                            <a16:creationId xmlns:a16="http://schemas.microsoft.com/office/drawing/2014/main" id="{0101231D-7D7D-8D49-9B1C-FD49039AD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6730" y="2389112"/>
                        <a:ext cx="2540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79894" name="Group 22">
            <a:extLst>
              <a:ext uri="{FF2B5EF4-FFF2-40B4-BE49-F238E27FC236}">
                <a16:creationId xmlns:a16="http://schemas.microsoft.com/office/drawing/2014/main" id="{7268EDB0-4184-634E-AFED-EF05C8B59AAE}"/>
              </a:ext>
            </a:extLst>
          </p:cNvPr>
          <p:cNvGrpSpPr>
            <a:grpSpLocks/>
          </p:cNvGrpSpPr>
          <p:nvPr/>
        </p:nvGrpSpPr>
        <p:grpSpPr bwMode="auto">
          <a:xfrm>
            <a:off x="8327331" y="2217663"/>
            <a:ext cx="1681163" cy="1889125"/>
            <a:chOff x="4252" y="1321"/>
            <a:chExt cx="1059" cy="1190"/>
          </a:xfrm>
        </p:grpSpPr>
        <p:grpSp>
          <p:nvGrpSpPr>
            <p:cNvPr id="79895" name="Group 23">
              <a:extLst>
                <a:ext uri="{FF2B5EF4-FFF2-40B4-BE49-F238E27FC236}">
                  <a16:creationId xmlns:a16="http://schemas.microsoft.com/office/drawing/2014/main" id="{6946D21F-64AA-EE4E-AE29-25985B6E4E11}"/>
                </a:ext>
              </a:extLst>
            </p:cNvPr>
            <p:cNvGrpSpPr>
              <a:grpSpLocks/>
            </p:cNvGrpSpPr>
            <p:nvPr/>
          </p:nvGrpSpPr>
          <p:grpSpPr bwMode="auto">
            <a:xfrm>
              <a:off x="4252" y="1321"/>
              <a:ext cx="1059" cy="1190"/>
              <a:chOff x="4252" y="1321"/>
              <a:chExt cx="1059" cy="1190"/>
            </a:xfrm>
          </p:grpSpPr>
          <p:grpSp>
            <p:nvGrpSpPr>
              <p:cNvPr id="79896" name="Group 24">
                <a:extLst>
                  <a:ext uri="{FF2B5EF4-FFF2-40B4-BE49-F238E27FC236}">
                    <a16:creationId xmlns:a16="http://schemas.microsoft.com/office/drawing/2014/main" id="{8E442B41-6121-C34D-9177-2A5B6A298432}"/>
                  </a:ext>
                </a:extLst>
              </p:cNvPr>
              <p:cNvGrpSpPr>
                <a:grpSpLocks/>
              </p:cNvGrpSpPr>
              <p:nvPr/>
            </p:nvGrpSpPr>
            <p:grpSpPr bwMode="auto">
              <a:xfrm>
                <a:off x="4252" y="1321"/>
                <a:ext cx="1059" cy="1190"/>
                <a:chOff x="4112" y="1360"/>
                <a:chExt cx="1176" cy="1320"/>
              </a:xfrm>
            </p:grpSpPr>
            <p:sp>
              <p:nvSpPr>
                <p:cNvPr id="79897" name="Freeform 25">
                  <a:extLst>
                    <a:ext uri="{FF2B5EF4-FFF2-40B4-BE49-F238E27FC236}">
                      <a16:creationId xmlns:a16="http://schemas.microsoft.com/office/drawing/2014/main" id="{F28CB898-C277-D64C-A653-E118FBCAC015}"/>
                    </a:ext>
                  </a:extLst>
                </p:cNvPr>
                <p:cNvSpPr>
                  <a:spLocks/>
                </p:cNvSpPr>
                <p:nvPr/>
              </p:nvSpPr>
              <p:spPr bwMode="auto">
                <a:xfrm>
                  <a:off x="4112" y="1360"/>
                  <a:ext cx="1176" cy="1320"/>
                </a:xfrm>
                <a:custGeom>
                  <a:avLst/>
                  <a:gdLst>
                    <a:gd name="T0" fmla="*/ 16 w 1176"/>
                    <a:gd name="T1" fmla="*/ 560 h 1320"/>
                    <a:gd name="T2" fmla="*/ 208 w 1176"/>
                    <a:gd name="T3" fmla="*/ 128 h 1320"/>
                    <a:gd name="T4" fmla="*/ 880 w 1176"/>
                    <a:gd name="T5" fmla="*/ 80 h 1320"/>
                    <a:gd name="T6" fmla="*/ 1168 w 1176"/>
                    <a:gd name="T7" fmla="*/ 608 h 1320"/>
                    <a:gd name="T8" fmla="*/ 928 w 1176"/>
                    <a:gd name="T9" fmla="*/ 1184 h 1320"/>
                    <a:gd name="T10" fmla="*/ 352 w 1176"/>
                    <a:gd name="T11" fmla="*/ 1280 h 1320"/>
                    <a:gd name="T12" fmla="*/ 112 w 1176"/>
                    <a:gd name="T13" fmla="*/ 944 h 1320"/>
                    <a:gd name="T14" fmla="*/ 16 w 1176"/>
                    <a:gd name="T15" fmla="*/ 560 h 13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6" h="1320">
                      <a:moveTo>
                        <a:pt x="16" y="560"/>
                      </a:moveTo>
                      <a:cubicBezTo>
                        <a:pt x="32" y="424"/>
                        <a:pt x="64" y="208"/>
                        <a:pt x="208" y="128"/>
                      </a:cubicBezTo>
                      <a:cubicBezTo>
                        <a:pt x="352" y="48"/>
                        <a:pt x="720" y="0"/>
                        <a:pt x="880" y="80"/>
                      </a:cubicBezTo>
                      <a:cubicBezTo>
                        <a:pt x="1040" y="160"/>
                        <a:pt x="1160" y="424"/>
                        <a:pt x="1168" y="608"/>
                      </a:cubicBezTo>
                      <a:cubicBezTo>
                        <a:pt x="1176" y="792"/>
                        <a:pt x="1064" y="1072"/>
                        <a:pt x="928" y="1184"/>
                      </a:cubicBezTo>
                      <a:cubicBezTo>
                        <a:pt x="792" y="1296"/>
                        <a:pt x="488" y="1320"/>
                        <a:pt x="352" y="1280"/>
                      </a:cubicBezTo>
                      <a:cubicBezTo>
                        <a:pt x="216" y="1240"/>
                        <a:pt x="168" y="1064"/>
                        <a:pt x="112" y="944"/>
                      </a:cubicBezTo>
                      <a:cubicBezTo>
                        <a:pt x="56" y="824"/>
                        <a:pt x="0" y="696"/>
                        <a:pt x="16" y="560"/>
                      </a:cubicBezTo>
                      <a:close/>
                    </a:path>
                  </a:pathLst>
                </a:custGeom>
                <a:solidFill>
                  <a:schemeClr val="accent6">
                    <a:lumMod val="20000"/>
                    <a:lumOff val="8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9898" name="Line 26">
                  <a:extLst>
                    <a:ext uri="{FF2B5EF4-FFF2-40B4-BE49-F238E27FC236}">
                      <a16:creationId xmlns:a16="http://schemas.microsoft.com/office/drawing/2014/main" id="{2C13D7B5-24C9-104E-B004-70DC88B2C2EB}"/>
                    </a:ext>
                  </a:extLst>
                </p:cNvPr>
                <p:cNvSpPr>
                  <a:spLocks noChangeShapeType="1"/>
                </p:cNvSpPr>
                <p:nvPr/>
              </p:nvSpPr>
              <p:spPr bwMode="auto">
                <a:xfrm flipV="1">
                  <a:off x="5088" y="2256"/>
                  <a:ext cx="144" cy="240"/>
                </a:xfrm>
                <a:prstGeom prst="line">
                  <a:avLst/>
                </a:prstGeom>
                <a:noFill/>
                <a:ln w="38100">
                  <a:solidFill>
                    <a:srgbClr val="FF0000"/>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aphicFrame>
            <p:nvGraphicFramePr>
              <p:cNvPr id="79899" name="Object 27">
                <a:extLst>
                  <a:ext uri="{FF2B5EF4-FFF2-40B4-BE49-F238E27FC236}">
                    <a16:creationId xmlns:a16="http://schemas.microsoft.com/office/drawing/2014/main" id="{909CE304-7D53-464B-AD22-60FD4F1F7DB0}"/>
                  </a:ext>
                </a:extLst>
              </p:cNvPr>
              <p:cNvGraphicFramePr>
                <a:graphicFrameLocks noChangeAspect="1"/>
              </p:cNvGraphicFramePr>
              <p:nvPr/>
            </p:nvGraphicFramePr>
            <p:xfrm>
              <a:off x="4442" y="2129"/>
              <a:ext cx="295" cy="332"/>
            </p:xfrm>
            <a:graphic>
              <a:graphicData uri="http://schemas.openxmlformats.org/presentationml/2006/ole">
                <mc:AlternateContent xmlns:mc="http://schemas.openxmlformats.org/markup-compatibility/2006">
                  <mc:Choice xmlns:v="urn:schemas-microsoft-com:vml" Requires="v">
                    <p:oleObj spid="_x0000_s6172" name="公式" r:id="rId5" imgW="4394200" imgH="4978400" progId="Equation.3">
                      <p:embed/>
                    </p:oleObj>
                  </mc:Choice>
                  <mc:Fallback>
                    <p:oleObj name="公式" r:id="rId5" imgW="4394200" imgH="4978400" progId="Equation.3">
                      <p:embed/>
                      <p:pic>
                        <p:nvPicPr>
                          <p:cNvPr id="79899" name="Object 27">
                            <a:extLst>
                              <a:ext uri="{FF2B5EF4-FFF2-40B4-BE49-F238E27FC236}">
                                <a16:creationId xmlns:a16="http://schemas.microsoft.com/office/drawing/2014/main" id="{909CE304-7D53-464B-AD22-60FD4F1F7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2" y="2129"/>
                            <a:ext cx="295" cy="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9900" name="Oval 28">
                <a:extLst>
                  <a:ext uri="{FF2B5EF4-FFF2-40B4-BE49-F238E27FC236}">
                    <a16:creationId xmlns:a16="http://schemas.microsoft.com/office/drawing/2014/main" id="{774C8D76-0076-9C48-9D90-5122BFF4F712}"/>
                  </a:ext>
                </a:extLst>
              </p:cNvPr>
              <p:cNvSpPr>
                <a:spLocks noChangeArrowheads="1"/>
              </p:cNvSpPr>
              <p:nvPr/>
            </p:nvSpPr>
            <p:spPr bwMode="auto">
              <a:xfrm>
                <a:off x="4528" y="1653"/>
                <a:ext cx="518" cy="519"/>
              </a:xfrm>
              <a:prstGeom prst="ellipse">
                <a:avLst/>
              </a:prstGeom>
              <a:solidFill>
                <a:schemeClr val="accent3">
                  <a:lumMod val="40000"/>
                  <a:lumOff val="6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sp>
          <p:nvSpPr>
            <p:cNvPr id="79901" name="Arc 29">
              <a:extLst>
                <a:ext uri="{FF2B5EF4-FFF2-40B4-BE49-F238E27FC236}">
                  <a16:creationId xmlns:a16="http://schemas.microsoft.com/office/drawing/2014/main" id="{8C7EDFBF-0054-134C-B5A8-50ABCF61E9D9}"/>
                </a:ext>
              </a:extLst>
            </p:cNvPr>
            <p:cNvSpPr>
              <a:spLocks/>
            </p:cNvSpPr>
            <p:nvPr/>
          </p:nvSpPr>
          <p:spPr bwMode="auto">
            <a:xfrm>
              <a:off x="4789" y="1906"/>
              <a:ext cx="246" cy="238"/>
            </a:xfrm>
            <a:custGeom>
              <a:avLst/>
              <a:gdLst>
                <a:gd name="G0" fmla="+- 0 0 0"/>
                <a:gd name="G1" fmla="+- 0 0 0"/>
                <a:gd name="G2" fmla="+- 21600 0 0"/>
                <a:gd name="T0" fmla="*/ 20544 w 20544"/>
                <a:gd name="T1" fmla="*/ 6672 h 19900"/>
                <a:gd name="T2" fmla="*/ 8399 w 20544"/>
                <a:gd name="T3" fmla="*/ 19900 h 19900"/>
                <a:gd name="T4" fmla="*/ 0 w 20544"/>
                <a:gd name="T5" fmla="*/ 0 h 19900"/>
              </a:gdLst>
              <a:ahLst/>
              <a:cxnLst>
                <a:cxn ang="0">
                  <a:pos x="T0" y="T1"/>
                </a:cxn>
                <a:cxn ang="0">
                  <a:pos x="T2" y="T3"/>
                </a:cxn>
                <a:cxn ang="0">
                  <a:pos x="T4" y="T5"/>
                </a:cxn>
              </a:cxnLst>
              <a:rect l="0" t="0" r="r" b="b"/>
              <a:pathLst>
                <a:path w="20544" h="19900" fill="none" extrusionOk="0">
                  <a:moveTo>
                    <a:pt x="20543" y="6671"/>
                  </a:moveTo>
                  <a:cubicBezTo>
                    <a:pt x="18607" y="12634"/>
                    <a:pt x="14175" y="17462"/>
                    <a:pt x="8399" y="19900"/>
                  </a:cubicBezTo>
                </a:path>
                <a:path w="20544" h="19900" stroke="0" extrusionOk="0">
                  <a:moveTo>
                    <a:pt x="20543" y="6671"/>
                  </a:moveTo>
                  <a:cubicBezTo>
                    <a:pt x="18607" y="12634"/>
                    <a:pt x="14175" y="17462"/>
                    <a:pt x="8399" y="19900"/>
                  </a:cubicBezTo>
                  <a:lnTo>
                    <a:pt x="0" y="0"/>
                  </a:lnTo>
                  <a:close/>
                </a:path>
              </a:pathLst>
            </a:custGeom>
            <a:noFill/>
            <a:ln w="19050">
              <a:solidFill>
                <a:schemeClr val="bg2"/>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79902" name="Group 30">
            <a:extLst>
              <a:ext uri="{FF2B5EF4-FFF2-40B4-BE49-F238E27FC236}">
                <a16:creationId xmlns:a16="http://schemas.microsoft.com/office/drawing/2014/main" id="{13BB56BE-33B7-234E-AC2D-1D78F8C535ED}"/>
              </a:ext>
            </a:extLst>
          </p:cNvPr>
          <p:cNvGrpSpPr>
            <a:grpSpLocks/>
          </p:cNvGrpSpPr>
          <p:nvPr/>
        </p:nvGrpSpPr>
        <p:grpSpPr bwMode="auto">
          <a:xfrm>
            <a:off x="8765481" y="2470074"/>
            <a:ext cx="931863" cy="1098550"/>
            <a:chOff x="4528" y="1432"/>
            <a:chExt cx="587" cy="692"/>
          </a:xfrm>
        </p:grpSpPr>
        <p:sp>
          <p:nvSpPr>
            <p:cNvPr id="79903" name="Oval 31">
              <a:extLst>
                <a:ext uri="{FF2B5EF4-FFF2-40B4-BE49-F238E27FC236}">
                  <a16:creationId xmlns:a16="http://schemas.microsoft.com/office/drawing/2014/main" id="{E400DE70-C78B-ED40-BA9A-14CFFCF862ED}"/>
                </a:ext>
              </a:extLst>
            </p:cNvPr>
            <p:cNvSpPr>
              <a:spLocks noChangeArrowheads="1"/>
            </p:cNvSpPr>
            <p:nvPr/>
          </p:nvSpPr>
          <p:spPr bwMode="auto">
            <a:xfrm>
              <a:off x="4528" y="1605"/>
              <a:ext cx="519" cy="519"/>
            </a:xfrm>
            <a:prstGeom prst="ellipse">
              <a:avLst/>
            </a:prstGeom>
            <a:noFill/>
            <a:ln w="19050">
              <a:solidFill>
                <a:schemeClr val="bg2"/>
              </a:solidFill>
              <a:round/>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79904" name="Object 32">
              <a:extLst>
                <a:ext uri="{FF2B5EF4-FFF2-40B4-BE49-F238E27FC236}">
                  <a16:creationId xmlns:a16="http://schemas.microsoft.com/office/drawing/2014/main" id="{F3ADC16E-15D3-4C47-8FCF-7EDB2D3E715D}"/>
                </a:ext>
              </a:extLst>
            </p:cNvPr>
            <p:cNvGraphicFramePr>
              <a:graphicFrameLocks noChangeAspect="1"/>
            </p:cNvGraphicFramePr>
            <p:nvPr/>
          </p:nvGraphicFramePr>
          <p:xfrm>
            <a:off x="4960" y="1432"/>
            <a:ext cx="155" cy="313"/>
          </p:xfrm>
          <a:graphic>
            <a:graphicData uri="http://schemas.openxmlformats.org/presentationml/2006/ole">
              <mc:AlternateContent xmlns:mc="http://schemas.openxmlformats.org/markup-compatibility/2006">
                <mc:Choice xmlns:v="urn:schemas-microsoft-com:vml" Requires="v">
                  <p:oleObj spid="_x0000_s6173" name="公式" r:id="rId7" imgW="2044700" imgH="4102100" progId="Equation.3">
                    <p:embed/>
                  </p:oleObj>
                </mc:Choice>
                <mc:Fallback>
                  <p:oleObj name="公式" r:id="rId7" imgW="2044700" imgH="4102100" progId="Equation.3">
                    <p:embed/>
                    <p:pic>
                      <p:nvPicPr>
                        <p:cNvPr id="79904" name="Object 32">
                          <a:extLst>
                            <a:ext uri="{FF2B5EF4-FFF2-40B4-BE49-F238E27FC236}">
                              <a16:creationId xmlns:a16="http://schemas.microsoft.com/office/drawing/2014/main" id="{F3ADC16E-15D3-4C47-8FCF-7EDB2D3E715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60" y="1432"/>
                          <a:ext cx="155" cy="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9905" name="Arc 33">
              <a:extLst>
                <a:ext uri="{FF2B5EF4-FFF2-40B4-BE49-F238E27FC236}">
                  <a16:creationId xmlns:a16="http://schemas.microsoft.com/office/drawing/2014/main" id="{24A1F160-7D5B-9644-9BF6-F14AE38BE0BE}"/>
                </a:ext>
              </a:extLst>
            </p:cNvPr>
            <p:cNvSpPr>
              <a:spLocks/>
            </p:cNvSpPr>
            <p:nvPr/>
          </p:nvSpPr>
          <p:spPr bwMode="auto">
            <a:xfrm>
              <a:off x="4787" y="1865"/>
              <a:ext cx="247" cy="238"/>
            </a:xfrm>
            <a:custGeom>
              <a:avLst/>
              <a:gdLst>
                <a:gd name="G0" fmla="+- 0 0 0"/>
                <a:gd name="G1" fmla="+- 0 0 0"/>
                <a:gd name="G2" fmla="+- 21600 0 0"/>
                <a:gd name="T0" fmla="*/ 20544 w 20544"/>
                <a:gd name="T1" fmla="*/ 6672 h 19900"/>
                <a:gd name="T2" fmla="*/ 8399 w 20544"/>
                <a:gd name="T3" fmla="*/ 19900 h 19900"/>
                <a:gd name="T4" fmla="*/ 0 w 20544"/>
                <a:gd name="T5" fmla="*/ 0 h 19900"/>
              </a:gdLst>
              <a:ahLst/>
              <a:cxnLst>
                <a:cxn ang="0">
                  <a:pos x="T0" y="T1"/>
                </a:cxn>
                <a:cxn ang="0">
                  <a:pos x="T2" y="T3"/>
                </a:cxn>
                <a:cxn ang="0">
                  <a:pos x="T4" y="T5"/>
                </a:cxn>
              </a:cxnLst>
              <a:rect l="0" t="0" r="r" b="b"/>
              <a:pathLst>
                <a:path w="20544" h="19900" fill="none" extrusionOk="0">
                  <a:moveTo>
                    <a:pt x="20543" y="6671"/>
                  </a:moveTo>
                  <a:cubicBezTo>
                    <a:pt x="18607" y="12634"/>
                    <a:pt x="14175" y="17462"/>
                    <a:pt x="8399" y="19900"/>
                  </a:cubicBezTo>
                </a:path>
                <a:path w="20544" h="19900" stroke="0" extrusionOk="0">
                  <a:moveTo>
                    <a:pt x="20543" y="6671"/>
                  </a:moveTo>
                  <a:cubicBezTo>
                    <a:pt x="18607" y="12634"/>
                    <a:pt x="14175" y="17462"/>
                    <a:pt x="8399" y="19900"/>
                  </a:cubicBezTo>
                  <a:lnTo>
                    <a:pt x="0" y="0"/>
                  </a:lnTo>
                  <a:close/>
                </a:path>
              </a:pathLst>
            </a:custGeom>
            <a:noFill/>
            <a:ln w="31750">
              <a:solidFill>
                <a:srgbClr val="FF0000"/>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chemeClr val="bg1">
                    <a:lumMod val="60000"/>
                    <a:lumOff val="40000"/>
                  </a:schemeClr>
                </a:solidFill>
              </a:endParaRPr>
            </a:p>
          </p:txBody>
        </p:sp>
      </p:grpSp>
      <mc:AlternateContent xmlns:mc="http://schemas.openxmlformats.org/markup-compatibility/2006" xmlns:a14="http://schemas.microsoft.com/office/drawing/2010/main">
        <mc:Choice Requires="a14">
          <p:sp>
            <p:nvSpPr>
              <p:cNvPr id="79906" name="Text Box 34">
                <a:extLst>
                  <a:ext uri="{FF2B5EF4-FFF2-40B4-BE49-F238E27FC236}">
                    <a16:creationId xmlns:a16="http://schemas.microsoft.com/office/drawing/2014/main" id="{EBC8498C-1A50-CB40-BDD3-8ABC922445B2}"/>
                  </a:ext>
                </a:extLst>
              </p:cNvPr>
              <p:cNvSpPr txBox="1">
                <a:spLocks noChangeArrowheads="1"/>
              </p:cNvSpPr>
              <p:nvPr/>
            </p:nvSpPr>
            <p:spPr bwMode="auto">
              <a:xfrm>
                <a:off x="1631504" y="1011238"/>
                <a:ext cx="3962400"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zh-CN" sz="2400" dirty="0">
                    <a:solidFill>
                      <a:schemeClr val="bg2"/>
                    </a:solidFill>
                    <a:latin typeface="+mj-lt"/>
                    <a:ea typeface="+mj-ea"/>
                  </a:rPr>
                  <a:t>记 </a:t>
                </a:r>
                <a14:m>
                  <m:oMath xmlns:m="http://schemas.openxmlformats.org/officeDocument/2006/math">
                    <m:r>
                      <a:rPr lang="en-US" altLang="zh-CN" sz="2400" i="1">
                        <a:solidFill>
                          <a:schemeClr val="bg2"/>
                        </a:solidFill>
                        <a:latin typeface="Cambria Math" panose="02040503050406030204" pitchFamily="18" charset="0"/>
                        <a:ea typeface="+mj-ea"/>
                      </a:rPr>
                      <m:t>𝐿</m:t>
                    </m:r>
                  </m:oMath>
                </a14:m>
                <a:r>
                  <a:rPr lang="en-US" altLang="zh-CN" sz="2400" dirty="0">
                    <a:solidFill>
                      <a:schemeClr val="bg2"/>
                    </a:solidFill>
                    <a:latin typeface="+mj-lt"/>
                    <a:ea typeface="+mj-ea"/>
                  </a:rPr>
                  <a:t> </a:t>
                </a:r>
                <a:r>
                  <a:rPr lang="zh-CN" altLang="zh-CN" sz="2400" dirty="0">
                    <a:solidFill>
                      <a:schemeClr val="bg2"/>
                    </a:solidFill>
                    <a:latin typeface="+mj-lt"/>
                    <a:ea typeface="+mj-ea"/>
                  </a:rPr>
                  <a:t>和 </a:t>
                </a:r>
                <a14:m>
                  <m:oMath xmlns:m="http://schemas.openxmlformats.org/officeDocument/2006/math">
                    <m:sSup>
                      <m:sSupPr>
                        <m:ctrlPr>
                          <a:rPr lang="zh-CN" altLang="zh-CN" sz="2400" i="1">
                            <a:solidFill>
                              <a:schemeClr val="bg2"/>
                            </a:solidFill>
                            <a:latin typeface="Cambria Math" panose="02040503050406030204" pitchFamily="18" charset="0"/>
                            <a:ea typeface="+mj-ea"/>
                          </a:rPr>
                        </m:ctrlPr>
                      </m:sSupPr>
                      <m:e>
                        <m:r>
                          <a:rPr lang="en-US" altLang="zh-CN" sz="2400" i="1">
                            <a:solidFill>
                              <a:schemeClr val="bg2"/>
                            </a:solidFill>
                            <a:latin typeface="Cambria Math" panose="02040503050406030204" pitchFamily="18" charset="0"/>
                            <a:ea typeface="+mj-ea"/>
                          </a:rPr>
                          <m:t>𝑙</m:t>
                        </m:r>
                      </m:e>
                      <m:sup>
                        <m:r>
                          <a:rPr lang="en-US" altLang="zh-CN" sz="2400">
                            <a:solidFill>
                              <a:schemeClr val="bg2"/>
                            </a:solidFill>
                            <a:latin typeface="Cambria Math" panose="02040503050406030204" pitchFamily="18" charset="0"/>
                            <a:ea typeface="+mj-ea"/>
                          </a:rPr>
                          <m:t>−</m:t>
                        </m:r>
                      </m:sup>
                    </m:sSup>
                  </m:oMath>
                </a14:m>
                <a:r>
                  <a:rPr lang="zh-CN" altLang="zh-CN" sz="2400" dirty="0">
                    <a:solidFill>
                      <a:schemeClr val="bg2"/>
                    </a:solidFill>
                    <a:latin typeface="+mj-lt"/>
                    <a:ea typeface="+mj-ea"/>
                  </a:rPr>
                  <a:t>所围的区域为 </a:t>
                </a:r>
                <a14:m>
                  <m:oMath xmlns:m="http://schemas.openxmlformats.org/officeDocument/2006/math">
                    <m:sSub>
                      <m:sSubPr>
                        <m:ctrlPr>
                          <a:rPr lang="zh-CN" altLang="zh-CN" sz="2400" i="1">
                            <a:solidFill>
                              <a:schemeClr val="bg2"/>
                            </a:solidFill>
                            <a:latin typeface="Cambria Math" panose="02040503050406030204" pitchFamily="18" charset="0"/>
                            <a:ea typeface="+mj-ea"/>
                          </a:rPr>
                        </m:ctrlPr>
                      </m:sSubPr>
                      <m:e>
                        <m:r>
                          <a:rPr lang="en-US" altLang="zh-CN" sz="2400" i="1">
                            <a:solidFill>
                              <a:schemeClr val="bg2"/>
                            </a:solidFill>
                            <a:latin typeface="Cambria Math" panose="02040503050406030204" pitchFamily="18" charset="0"/>
                            <a:ea typeface="+mj-ea"/>
                          </a:rPr>
                          <m:t>𝐷</m:t>
                        </m:r>
                      </m:e>
                      <m:sub>
                        <m:r>
                          <a:rPr lang="en-US" altLang="zh-CN" sz="2400" i="1">
                            <a:solidFill>
                              <a:schemeClr val="bg2"/>
                            </a:solidFill>
                            <a:latin typeface="Cambria Math" panose="02040503050406030204" pitchFamily="18" charset="0"/>
                            <a:ea typeface="+mj-ea"/>
                          </a:rPr>
                          <m:t>1</m:t>
                        </m:r>
                      </m:sub>
                    </m:sSub>
                  </m:oMath>
                </a14:m>
                <a:r>
                  <a:rPr lang="en-US" altLang="zh-CN" sz="2400" dirty="0">
                    <a:solidFill>
                      <a:schemeClr val="bg2"/>
                    </a:solidFill>
                    <a:latin typeface="+mj-lt"/>
                    <a:ea typeface="+mj-ea"/>
                  </a:rPr>
                  <a:t> </a:t>
                </a:r>
                <a:r>
                  <a:rPr lang="zh-CN" altLang="zh-CN" sz="2400" dirty="0">
                    <a:solidFill>
                      <a:schemeClr val="bg2"/>
                    </a:solidFill>
                    <a:latin typeface="+mj-lt"/>
                    <a:ea typeface="+mj-ea"/>
                  </a:rPr>
                  <a:t>，</a:t>
                </a:r>
                <a:endParaRPr lang="zh-CN" altLang="en-US" sz="2400" dirty="0">
                  <a:solidFill>
                    <a:schemeClr val="bg2"/>
                  </a:solidFill>
                  <a:latin typeface="+mj-lt"/>
                  <a:ea typeface="+mj-ea"/>
                </a:endParaRPr>
              </a:p>
            </p:txBody>
          </p:sp>
        </mc:Choice>
        <mc:Fallback xmlns="">
          <p:sp>
            <p:nvSpPr>
              <p:cNvPr id="79906" name="Text Box 34">
                <a:extLst>
                  <a:ext uri="{FF2B5EF4-FFF2-40B4-BE49-F238E27FC236}">
                    <a16:creationId xmlns:a16="http://schemas.microsoft.com/office/drawing/2014/main" id="{EBC8498C-1A50-CB40-BDD3-8ABC922445B2}"/>
                  </a:ext>
                </a:extLst>
              </p:cNvPr>
              <p:cNvSpPr txBox="1">
                <a:spLocks noRot="1" noChangeAspect="1" noMove="1" noResize="1" noEditPoints="1" noAdjustHandles="1" noChangeArrowheads="1" noChangeShapeType="1" noTextEdit="1"/>
              </p:cNvSpPr>
              <p:nvPr/>
            </p:nvSpPr>
            <p:spPr bwMode="auto">
              <a:xfrm>
                <a:off x="1631504" y="1011238"/>
                <a:ext cx="3962400" cy="461665"/>
              </a:xfrm>
              <a:prstGeom prst="rect">
                <a:avLst/>
              </a:prstGeom>
              <a:blipFill>
                <a:blip r:embed="rId9"/>
                <a:stretch>
                  <a:fillRect l="-2462" t="-14474" r="-10000"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grpSp>
        <p:nvGrpSpPr>
          <p:cNvPr id="79908" name="Group 36">
            <a:extLst>
              <a:ext uri="{FF2B5EF4-FFF2-40B4-BE49-F238E27FC236}">
                <a16:creationId xmlns:a16="http://schemas.microsoft.com/office/drawing/2014/main" id="{B3F12CBA-A888-D54D-9C46-7E6E43B47C27}"/>
              </a:ext>
            </a:extLst>
          </p:cNvPr>
          <p:cNvGrpSpPr>
            <a:grpSpLocks/>
          </p:cNvGrpSpPr>
          <p:nvPr/>
        </p:nvGrpSpPr>
        <p:grpSpPr bwMode="auto">
          <a:xfrm>
            <a:off x="8206680" y="1796975"/>
            <a:ext cx="2209800" cy="2424113"/>
            <a:chOff x="4176" y="1008"/>
            <a:chExt cx="1392" cy="1527"/>
          </a:xfrm>
        </p:grpSpPr>
        <p:graphicFrame>
          <p:nvGraphicFramePr>
            <p:cNvPr id="79909" name="Object 37">
              <a:extLst>
                <a:ext uri="{FF2B5EF4-FFF2-40B4-BE49-F238E27FC236}">
                  <a16:creationId xmlns:a16="http://schemas.microsoft.com/office/drawing/2014/main" id="{31D54B6B-B7A4-B249-B8C7-81B229B445EE}"/>
                </a:ext>
              </a:extLst>
            </p:cNvPr>
            <p:cNvGraphicFramePr>
              <a:graphicFrameLocks noChangeAspect="1"/>
            </p:cNvGraphicFramePr>
            <p:nvPr/>
          </p:nvGraphicFramePr>
          <p:xfrm>
            <a:off x="4856" y="1008"/>
            <a:ext cx="152" cy="200"/>
          </p:xfrm>
          <a:graphic>
            <a:graphicData uri="http://schemas.openxmlformats.org/presentationml/2006/ole">
              <mc:AlternateContent xmlns:mc="http://schemas.openxmlformats.org/markup-compatibility/2006">
                <mc:Choice xmlns:v="urn:schemas-microsoft-com:vml" Requires="v">
                  <p:oleObj spid="_x0000_s6174" name="Equation" r:id="rId10" imgW="5562600" imgH="7315200" progId="Equation.3">
                    <p:embed/>
                  </p:oleObj>
                </mc:Choice>
                <mc:Fallback>
                  <p:oleObj name="Equation" r:id="rId10" imgW="5562600" imgH="7315200" progId="Equation.3">
                    <p:embed/>
                    <p:pic>
                      <p:nvPicPr>
                        <p:cNvPr id="79909" name="Object 37">
                          <a:extLst>
                            <a:ext uri="{FF2B5EF4-FFF2-40B4-BE49-F238E27FC236}">
                              <a16:creationId xmlns:a16="http://schemas.microsoft.com/office/drawing/2014/main" id="{31D54B6B-B7A4-B249-B8C7-81B229B445E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56" y="1008"/>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910" name="Object 38">
              <a:extLst>
                <a:ext uri="{FF2B5EF4-FFF2-40B4-BE49-F238E27FC236}">
                  <a16:creationId xmlns:a16="http://schemas.microsoft.com/office/drawing/2014/main" id="{B6BAF61C-BD23-C649-BAC1-705395B82A3A}"/>
                </a:ext>
              </a:extLst>
            </p:cNvPr>
            <p:cNvGraphicFramePr>
              <a:graphicFrameLocks noChangeAspect="1"/>
            </p:cNvGraphicFramePr>
            <p:nvPr/>
          </p:nvGraphicFramePr>
          <p:xfrm>
            <a:off x="5424" y="1920"/>
            <a:ext cx="144" cy="152"/>
          </p:xfrm>
          <a:graphic>
            <a:graphicData uri="http://schemas.openxmlformats.org/presentationml/2006/ole">
              <mc:AlternateContent xmlns:mc="http://schemas.openxmlformats.org/markup-compatibility/2006">
                <mc:Choice xmlns:v="urn:schemas-microsoft-com:vml" Requires="v">
                  <p:oleObj spid="_x0000_s6175" name="Equation" r:id="rId12" imgW="5270500" imgH="5562600" progId="Equation.3">
                    <p:embed/>
                  </p:oleObj>
                </mc:Choice>
                <mc:Fallback>
                  <p:oleObj name="Equation" r:id="rId12" imgW="5270500" imgH="5562600" progId="Equation.3">
                    <p:embed/>
                    <p:pic>
                      <p:nvPicPr>
                        <p:cNvPr id="79910" name="Object 38">
                          <a:extLst>
                            <a:ext uri="{FF2B5EF4-FFF2-40B4-BE49-F238E27FC236}">
                              <a16:creationId xmlns:a16="http://schemas.microsoft.com/office/drawing/2014/main" id="{B6BAF61C-BD23-C649-BAC1-705395B82A3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24" y="192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9911" name="Line 39">
              <a:extLst>
                <a:ext uri="{FF2B5EF4-FFF2-40B4-BE49-F238E27FC236}">
                  <a16:creationId xmlns:a16="http://schemas.microsoft.com/office/drawing/2014/main" id="{97BB9464-85F1-524E-9904-0611BEC43231}"/>
                </a:ext>
              </a:extLst>
            </p:cNvPr>
            <p:cNvSpPr>
              <a:spLocks noChangeShapeType="1"/>
            </p:cNvSpPr>
            <p:nvPr/>
          </p:nvSpPr>
          <p:spPr bwMode="auto">
            <a:xfrm>
              <a:off x="4176" y="1865"/>
              <a:ext cx="136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9912" name="Line 40">
              <a:extLst>
                <a:ext uri="{FF2B5EF4-FFF2-40B4-BE49-F238E27FC236}">
                  <a16:creationId xmlns:a16="http://schemas.microsoft.com/office/drawing/2014/main" id="{FCF12685-3865-C44A-AB70-BE6DFEF794D5}"/>
                </a:ext>
              </a:extLst>
            </p:cNvPr>
            <p:cNvSpPr>
              <a:spLocks noChangeShapeType="1"/>
            </p:cNvSpPr>
            <p:nvPr/>
          </p:nvSpPr>
          <p:spPr bwMode="auto">
            <a:xfrm flipV="1">
              <a:off x="4787" y="1016"/>
              <a:ext cx="0" cy="1519"/>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pic>
          <p:nvPicPr>
            <p:cNvPr id="79913" name="Picture 41">
              <a:extLst>
                <a:ext uri="{FF2B5EF4-FFF2-40B4-BE49-F238E27FC236}">
                  <a16:creationId xmlns:a16="http://schemas.microsoft.com/office/drawing/2014/main" id="{9BEA4659-7106-8445-ADCE-D27F50C7122B}"/>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612" y="1872"/>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69F4FDE0-4D63-F9E6-90C9-3E15BC864834}"/>
                  </a:ext>
                </a:extLst>
              </p:cNvPr>
              <p:cNvSpPr txBox="1"/>
              <p:nvPr/>
            </p:nvSpPr>
            <p:spPr>
              <a:xfrm>
                <a:off x="654319" y="387351"/>
                <a:ext cx="6097248" cy="461665"/>
              </a:xfrm>
              <a:prstGeom prst="rect">
                <a:avLst/>
              </a:prstGeom>
              <a:noFill/>
            </p:spPr>
            <p:txBody>
              <a:bodyPr wrap="square">
                <a:spAutoFit/>
              </a:bodyPr>
              <a:lstStyle/>
              <a:p>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a:t>
                </a:r>
                <a:r>
                  <a:rPr lang="en-US" altLang="zh-CN" sz="2400" dirty="0">
                    <a:solidFill>
                      <a:schemeClr val="bg1">
                        <a:lumMod val="60000"/>
                        <a:lumOff val="40000"/>
                      </a:schemeClr>
                    </a:solidFill>
                    <a:effectLst/>
                    <a:ea typeface="宋体" panose="02010600030101010101" pitchFamily="2" charset="-122"/>
                  </a:rPr>
                  <a:t>2</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当</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时，</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69F4FDE0-4D63-F9E6-90C9-3E15BC864834}"/>
                  </a:ext>
                </a:extLst>
              </p:cNvPr>
              <p:cNvSpPr txBox="1">
                <a:spLocks noRot="1" noChangeAspect="1" noMove="1" noResize="1" noEditPoints="1" noAdjustHandles="1" noChangeArrowheads="1" noChangeShapeType="1" noTextEdit="1"/>
              </p:cNvSpPr>
              <p:nvPr/>
            </p:nvSpPr>
            <p:spPr>
              <a:xfrm>
                <a:off x="654319" y="387351"/>
                <a:ext cx="6097248" cy="461665"/>
              </a:xfrm>
              <a:prstGeom prst="rect">
                <a:avLst/>
              </a:prstGeom>
              <a:blipFill>
                <a:blip r:embed="rId15"/>
                <a:stretch>
                  <a:fillRect l="-1499" t="-14667" b="-3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19A21D9A-1E68-BE4E-BC44-73FD177DD970}"/>
                  </a:ext>
                </a:extLst>
              </p:cNvPr>
              <p:cNvSpPr txBox="1"/>
              <p:nvPr/>
            </p:nvSpPr>
            <p:spPr>
              <a:xfrm>
                <a:off x="3665632" y="393601"/>
                <a:ext cx="6097248" cy="470000"/>
              </a:xfrm>
              <a:prstGeom prst="rect">
                <a:avLst/>
              </a:prstGeom>
              <a:noFill/>
            </p:spPr>
            <p:txBody>
              <a:bodyPr wrap="square">
                <a:spAutoFit/>
              </a:bodyPr>
              <a:lstStyle/>
              <a:p>
                <a:r>
                  <a:rPr lang="zh-CN" altLang="zh-CN" sz="2400" dirty="0">
                    <a:solidFill>
                      <a:schemeClr val="bg2"/>
                    </a:solidFill>
                    <a:effectLst/>
                    <a:latin typeface="+mn-lt"/>
                    <a:ea typeface="+mj-ea"/>
                    <a:cs typeface="Times New Roman" panose="02020603050405020304" pitchFamily="18" charset="0"/>
                  </a:rPr>
                  <a:t>在</a:t>
                </a:r>
                <a:r>
                  <a:rPr lang="zh-CN" altLang="zh-CN" sz="2400" dirty="0">
                    <a:solidFill>
                      <a:schemeClr val="bg2"/>
                    </a:solidFill>
                    <a:effectLst/>
                    <a:latin typeface="+mn-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oMath>
                </a14:m>
                <a:r>
                  <a:rPr lang="en-US" altLang="zh-CN" sz="2400" dirty="0">
                    <a:solidFill>
                      <a:schemeClr val="bg2"/>
                    </a:solidFill>
                    <a:effectLst/>
                    <a:latin typeface="+mn-lt"/>
                    <a:ea typeface="+mj-ea"/>
                  </a:rPr>
                  <a:t> </a:t>
                </a:r>
                <a:r>
                  <a:rPr lang="zh-CN" altLang="zh-CN" sz="2400" dirty="0">
                    <a:solidFill>
                      <a:schemeClr val="bg2"/>
                    </a:solidFill>
                    <a:effectLst/>
                    <a:latin typeface="+mn-lt"/>
                    <a:ea typeface="+mj-ea"/>
                    <a:cs typeface="Times New Roman" panose="02020603050405020304" pitchFamily="18" charset="0"/>
                  </a:rPr>
                  <a:t>内作圆周</a:t>
                </a:r>
                <a:r>
                  <a:rPr lang="zh-CN" altLang="zh-CN" sz="2400" dirty="0">
                    <a:solidFill>
                      <a:schemeClr val="bg2"/>
                    </a:solidFill>
                    <a:effectLst/>
                    <a:latin typeface="+mn-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𝑙</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oMath>
                </a14:m>
                <a:r>
                  <a:rPr lang="en-US" altLang="zh-CN" sz="2400" dirty="0">
                    <a:solidFill>
                      <a:schemeClr val="bg2"/>
                    </a:solidFill>
                    <a:effectLst/>
                    <a:latin typeface="+mn-lt"/>
                    <a:ea typeface="+mj-ea"/>
                  </a:rPr>
                  <a:t> </a:t>
                </a:r>
                <a:r>
                  <a:rPr lang="zh-CN" altLang="zh-CN" sz="2400" dirty="0">
                    <a:solidFill>
                      <a:schemeClr val="bg2"/>
                    </a:solidFill>
                    <a:effectLst/>
                    <a:latin typeface="+mn-lt"/>
                    <a:ea typeface="+mj-ea"/>
                    <a:cs typeface="Times New Roman" panose="02020603050405020304" pitchFamily="18" charset="0"/>
                  </a:rPr>
                  <a:t>，</a:t>
                </a:r>
                <a:endParaRPr lang="zh-CN" altLang="en-US" sz="2400" dirty="0">
                  <a:solidFill>
                    <a:schemeClr val="bg2"/>
                  </a:solidFill>
                  <a:latin typeface="+mn-lt"/>
                  <a:ea typeface="+mj-ea"/>
                </a:endParaRPr>
              </a:p>
            </p:txBody>
          </p:sp>
        </mc:Choice>
        <mc:Fallback xmlns="">
          <p:sp>
            <p:nvSpPr>
              <p:cNvPr id="5" name="文本框 4">
                <a:extLst>
                  <a:ext uri="{FF2B5EF4-FFF2-40B4-BE49-F238E27FC236}">
                    <a16:creationId xmlns:a16="http://schemas.microsoft.com/office/drawing/2014/main" id="{19A21D9A-1E68-BE4E-BC44-73FD177DD970}"/>
                  </a:ext>
                </a:extLst>
              </p:cNvPr>
              <p:cNvSpPr txBox="1">
                <a:spLocks noRot="1" noChangeAspect="1" noMove="1" noResize="1" noEditPoints="1" noAdjustHandles="1" noChangeArrowheads="1" noChangeShapeType="1" noTextEdit="1"/>
              </p:cNvSpPr>
              <p:nvPr/>
            </p:nvSpPr>
            <p:spPr>
              <a:xfrm>
                <a:off x="3665632" y="393601"/>
                <a:ext cx="6097248" cy="470000"/>
              </a:xfrm>
              <a:prstGeom prst="rect">
                <a:avLst/>
              </a:prstGeom>
              <a:blipFill>
                <a:blip r:embed="rId16"/>
                <a:stretch>
                  <a:fillRect l="-1499" t="-12987" b="-24675"/>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DDAB69BA-5D69-E5F1-F1BA-7FE61DD7EFC7}"/>
              </a:ext>
            </a:extLst>
          </p:cNvPr>
          <p:cNvSpPr txBox="1"/>
          <p:nvPr/>
        </p:nvSpPr>
        <p:spPr>
          <a:xfrm>
            <a:off x="7968208" y="396276"/>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取逆时针方向，</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01992610-CC6E-3BCE-AECD-0410E7CC79B3}"/>
                  </a:ext>
                </a:extLst>
              </p:cNvPr>
              <p:cNvSpPr txBox="1"/>
              <p:nvPr/>
            </p:nvSpPr>
            <p:spPr>
              <a:xfrm>
                <a:off x="5659576" y="1016908"/>
                <a:ext cx="7034134"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对区域</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应用格林公式，得</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01992610-CC6E-3BCE-AECD-0410E7CC79B3}"/>
                  </a:ext>
                </a:extLst>
              </p:cNvPr>
              <p:cNvSpPr txBox="1">
                <a:spLocks noRot="1" noChangeAspect="1" noMove="1" noResize="1" noEditPoints="1" noAdjustHandles="1" noChangeArrowheads="1" noChangeShapeType="1" noTextEdit="1"/>
              </p:cNvSpPr>
              <p:nvPr/>
            </p:nvSpPr>
            <p:spPr>
              <a:xfrm>
                <a:off x="5659576" y="1016908"/>
                <a:ext cx="7034134" cy="461665"/>
              </a:xfrm>
              <a:prstGeom prst="rect">
                <a:avLst/>
              </a:prstGeom>
              <a:blipFill>
                <a:blip r:embed="rId17"/>
                <a:stretch>
                  <a:fillRect l="-1300" t="-17105" b="-22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6C272FA1-874B-A867-0CC9-488523E4B547}"/>
                  </a:ext>
                </a:extLst>
              </p:cNvPr>
              <p:cNvSpPr txBox="1"/>
              <p:nvPr/>
            </p:nvSpPr>
            <p:spPr>
              <a:xfrm>
                <a:off x="2180331" y="1830460"/>
                <a:ext cx="3166850"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6C272FA1-874B-A867-0CC9-488523E4B547}"/>
                  </a:ext>
                </a:extLst>
              </p:cNvPr>
              <p:cNvSpPr txBox="1">
                <a:spLocks noRot="1" noChangeAspect="1" noMove="1" noResize="1" noEditPoints="1" noAdjustHandles="1" noChangeArrowheads="1" noChangeShapeType="1" noTextEdit="1"/>
              </p:cNvSpPr>
              <p:nvPr/>
            </p:nvSpPr>
            <p:spPr>
              <a:xfrm>
                <a:off x="2180331" y="1830460"/>
                <a:ext cx="3166850" cy="675378"/>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B88D220C-E7D6-8364-F39D-7D7143027DC5}"/>
                  </a:ext>
                </a:extLst>
              </p:cNvPr>
              <p:cNvSpPr txBox="1"/>
              <p:nvPr/>
            </p:nvSpPr>
            <p:spPr>
              <a:xfrm>
                <a:off x="1142902" y="1830460"/>
                <a:ext cx="7034134" cy="675378"/>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𝑙</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B88D220C-E7D6-8364-F39D-7D7143027DC5}"/>
                  </a:ext>
                </a:extLst>
              </p:cNvPr>
              <p:cNvSpPr txBox="1">
                <a:spLocks noRot="1" noChangeAspect="1" noMove="1" noResize="1" noEditPoints="1" noAdjustHandles="1" noChangeArrowheads="1" noChangeShapeType="1" noTextEdit="1"/>
              </p:cNvSpPr>
              <p:nvPr/>
            </p:nvSpPr>
            <p:spPr>
              <a:xfrm>
                <a:off x="1142902" y="1830460"/>
                <a:ext cx="7034134" cy="675378"/>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9DBE5090-8FE0-15E9-7CE3-C2D3A8CF1847}"/>
                  </a:ext>
                </a:extLst>
              </p:cNvPr>
              <p:cNvSpPr txBox="1"/>
              <p:nvPr/>
            </p:nvSpPr>
            <p:spPr>
              <a:xfrm>
                <a:off x="1826320" y="2772538"/>
                <a:ext cx="2840368"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𝑙</m:t>
                            </m:r>
                          </m:e>
                          <m:sup>
                            <m:r>
                              <a:rPr lang="zh-CN" altLang="en-US" sz="2400" i="0">
                                <a:solidFill>
                                  <a:schemeClr val="bg2"/>
                                </a:solidFill>
                                <a:latin typeface="Cambria Math" panose="02040503050406030204" pitchFamily="18" charset="0"/>
                              </a:rPr>
                              <m:t>−</m:t>
                            </m:r>
                          </m:sup>
                        </m:sSup>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9DBE5090-8FE0-15E9-7CE3-C2D3A8CF1847}"/>
                  </a:ext>
                </a:extLst>
              </p:cNvPr>
              <p:cNvSpPr txBox="1">
                <a:spLocks noRot="1" noChangeAspect="1" noMove="1" noResize="1" noEditPoints="1" noAdjustHandles="1" noChangeArrowheads="1" noChangeShapeType="1" noTextEdit="1"/>
              </p:cNvSpPr>
              <p:nvPr/>
            </p:nvSpPr>
            <p:spPr>
              <a:xfrm>
                <a:off x="1826320" y="2772538"/>
                <a:ext cx="2840368" cy="675378"/>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10CA8F02-740D-240D-A89C-7A21E00A9FB1}"/>
                  </a:ext>
                </a:extLst>
              </p:cNvPr>
              <p:cNvSpPr txBox="1"/>
              <p:nvPr/>
            </p:nvSpPr>
            <p:spPr>
              <a:xfrm>
                <a:off x="4085457" y="2870763"/>
                <a:ext cx="3572110" cy="5644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0">
                                <a:solidFill>
                                  <a:schemeClr val="bg2"/>
                                </a:solidFill>
                                <a:latin typeface="Cambria Math" panose="02040503050406030204" pitchFamily="18" charset="0"/>
                              </a:rPr>
                              <m:t>1</m:t>
                            </m:r>
                          </m:sub>
                        </m:sSub>
                      </m:sub>
                      <m:sup/>
                      <m:e>
                        <m:r>
                          <a:rPr lang="zh-CN" altLang="en-US" sz="2400" i="0">
                            <a:solidFill>
                              <a:schemeClr val="bg2"/>
                            </a:solidFill>
                            <a:latin typeface="Cambria Math" panose="02040503050406030204" pitchFamily="18" charset="0"/>
                          </a:rPr>
                          <m:t>0</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r>
                  <a:rPr lang="en-US" altLang="zh-CN" sz="2400" dirty="0">
                    <a:solidFill>
                      <a:schemeClr val="bg2"/>
                    </a:solidFill>
                  </a:rPr>
                  <a:t> = 0</a:t>
                </a:r>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10CA8F02-740D-240D-A89C-7A21E00A9FB1}"/>
                  </a:ext>
                </a:extLst>
              </p:cNvPr>
              <p:cNvSpPr txBox="1">
                <a:spLocks noRot="1" noChangeAspect="1" noMove="1" noResize="1" noEditPoints="1" noAdjustHandles="1" noChangeArrowheads="1" noChangeShapeType="1" noTextEdit="1"/>
              </p:cNvSpPr>
              <p:nvPr/>
            </p:nvSpPr>
            <p:spPr>
              <a:xfrm>
                <a:off x="4085457" y="2870763"/>
                <a:ext cx="3572110" cy="564450"/>
              </a:xfrm>
              <a:prstGeom prst="rect">
                <a:avLst/>
              </a:prstGeom>
              <a:blipFill>
                <a:blip r:embed="rId21"/>
                <a:stretch>
                  <a:fillRect l="-5119" t="-130108"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E4973B64-E313-156D-EC94-795D6250D7A1}"/>
                  </a:ext>
                </a:extLst>
              </p:cNvPr>
              <p:cNvSpPr txBox="1"/>
              <p:nvPr/>
            </p:nvSpPr>
            <p:spPr>
              <a:xfrm>
                <a:off x="1781014" y="3758977"/>
                <a:ext cx="7034134"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 </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𝑙</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E4973B64-E313-156D-EC94-795D6250D7A1}"/>
                  </a:ext>
                </a:extLst>
              </p:cNvPr>
              <p:cNvSpPr txBox="1">
                <a:spLocks noRot="1" noChangeAspect="1" noMove="1" noResize="1" noEditPoints="1" noAdjustHandles="1" noChangeArrowheads="1" noChangeShapeType="1" noTextEdit="1"/>
              </p:cNvSpPr>
              <p:nvPr/>
            </p:nvSpPr>
            <p:spPr>
              <a:xfrm>
                <a:off x="1781014" y="3758977"/>
                <a:ext cx="7034134" cy="675378"/>
              </a:xfrm>
              <a:prstGeom prst="rect">
                <a:avLst/>
              </a:prstGeom>
              <a:blipFill>
                <a:blip r:embed="rId2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37E2ED9C-1067-3507-CACF-0226A2B48C5D}"/>
                  </a:ext>
                </a:extLst>
              </p:cNvPr>
              <p:cNvSpPr txBox="1"/>
              <p:nvPr/>
            </p:nvSpPr>
            <p:spPr>
              <a:xfrm>
                <a:off x="3887730" y="4624735"/>
                <a:ext cx="7034134" cy="66640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𝜋</m:t>
                        </m:r>
                      </m:sup>
                      <m:e>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cos</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𝜃</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sin</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𝜃</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den>
                        </m:f>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𝜃</m:t>
                    </m:r>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37E2ED9C-1067-3507-CACF-0226A2B48C5D}"/>
                  </a:ext>
                </a:extLst>
              </p:cNvPr>
              <p:cNvSpPr txBox="1">
                <a:spLocks noRot="1" noChangeAspect="1" noMove="1" noResize="1" noEditPoints="1" noAdjustHandles="1" noChangeArrowheads="1" noChangeShapeType="1" noTextEdit="1"/>
              </p:cNvSpPr>
              <p:nvPr/>
            </p:nvSpPr>
            <p:spPr>
              <a:xfrm>
                <a:off x="3887730" y="4624735"/>
                <a:ext cx="7034134" cy="666401"/>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56C6E382-DFA2-AF8C-6117-D3104E44F390}"/>
                  </a:ext>
                </a:extLst>
              </p:cNvPr>
              <p:cNvSpPr txBox="1"/>
              <p:nvPr/>
            </p:nvSpPr>
            <p:spPr>
              <a:xfrm>
                <a:off x="4223792" y="4701055"/>
                <a:ext cx="703413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𝜋</m:t>
                      </m:r>
                    </m:oMath>
                  </m:oMathPara>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56C6E382-DFA2-AF8C-6117-D3104E44F390}"/>
                  </a:ext>
                </a:extLst>
              </p:cNvPr>
              <p:cNvSpPr txBox="1">
                <a:spLocks noRot="1" noChangeAspect="1" noMove="1" noResize="1" noEditPoints="1" noAdjustHandles="1" noChangeArrowheads="1" noChangeShapeType="1" noTextEdit="1"/>
              </p:cNvSpPr>
              <p:nvPr/>
            </p:nvSpPr>
            <p:spPr>
              <a:xfrm>
                <a:off x="4223792" y="4701055"/>
                <a:ext cx="7034134" cy="461665"/>
              </a:xfrm>
              <a:prstGeom prst="rect">
                <a:avLst/>
              </a:prstGeom>
              <a:blipFill>
                <a:blip r:embed="rId2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3784710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9908"/>
                                        </p:tgtEl>
                                        <p:attrNameLst>
                                          <p:attrName>style.visibility</p:attrName>
                                        </p:attrNameLst>
                                      </p:cBhvr>
                                      <p:to>
                                        <p:strVal val="visible"/>
                                      </p:to>
                                    </p:set>
                                    <p:animEffect transition="in" filter="wipe(left)">
                                      <p:cBhvr>
                                        <p:cTn id="7" dur="500"/>
                                        <p:tgtEl>
                                          <p:spTgt spid="7990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79874"/>
                                        </p:tgtEl>
                                        <p:attrNameLst>
                                          <p:attrName>style.visibility</p:attrName>
                                        </p:attrNameLst>
                                      </p:cBhvr>
                                      <p:to>
                                        <p:strVal val="visible"/>
                                      </p:to>
                                    </p:set>
                                    <p:animEffect transition="in" filter="wipe(left)">
                                      <p:cBhvr>
                                        <p:cTn id="11" dur="500"/>
                                        <p:tgtEl>
                                          <p:spTgt spid="79874"/>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79893"/>
                                        </p:tgtEl>
                                        <p:attrNameLst>
                                          <p:attrName>style.visibility</p:attrName>
                                        </p:attrNameLst>
                                      </p:cBhvr>
                                      <p:to>
                                        <p:strVal val="visible"/>
                                      </p:to>
                                    </p:set>
                                    <p:animEffect transition="in" filter="wipe(left)">
                                      <p:cBhvr>
                                        <p:cTn id="15" dur="500"/>
                                        <p:tgtEl>
                                          <p:spTgt spid="7989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79902"/>
                                        </p:tgtEl>
                                        <p:attrNameLst>
                                          <p:attrName>style.visibility</p:attrName>
                                        </p:attrNameLst>
                                      </p:cBhvr>
                                      <p:to>
                                        <p:strVal val="visible"/>
                                      </p:to>
                                    </p:set>
                                    <p:animEffect transition="in" filter="wipe(left)">
                                      <p:cBhvr>
                                        <p:cTn id="30" dur="500"/>
                                        <p:tgtEl>
                                          <p:spTgt spid="7990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9906"/>
                                        </p:tgtEl>
                                        <p:attrNameLst>
                                          <p:attrName>style.visibility</p:attrName>
                                        </p:attrNameLst>
                                      </p:cBhvr>
                                      <p:to>
                                        <p:strVal val="visible"/>
                                      </p:to>
                                    </p:set>
                                    <p:animEffect transition="in" filter="wipe(left)">
                                      <p:cBhvr>
                                        <p:cTn id="35" dur="500"/>
                                        <p:tgtEl>
                                          <p:spTgt spid="7990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79894"/>
                                        </p:tgtEl>
                                        <p:attrNameLst>
                                          <p:attrName>style.visibility</p:attrName>
                                        </p:attrNameLst>
                                      </p:cBhvr>
                                      <p:to>
                                        <p:strVal val="visible"/>
                                      </p:to>
                                    </p:set>
                                    <p:animEffect transition="in" filter="wipe(left)">
                                      <p:cBhvr>
                                        <p:cTn id="40" dur="500"/>
                                        <p:tgtEl>
                                          <p:spTgt spid="7989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left)">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wipe(left)">
                                      <p:cBhvr>
                                        <p:cTn id="70" dur="500"/>
                                        <p:tgtEl>
                                          <p:spTgt spid="2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wipe(left)">
                                      <p:cBhvr>
                                        <p:cTn id="75" dur="500"/>
                                        <p:tgtEl>
                                          <p:spTgt spid="25"/>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wipe(left)">
                                      <p:cBhvr>
                                        <p:cTn id="8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906" grpId="0" autoUpdateAnimBg="0"/>
      <p:bldP spid="5" grpId="0"/>
      <p:bldP spid="7" grpId="0"/>
      <p:bldP spid="11" grpId="0"/>
      <p:bldP spid="13" grpId="0"/>
      <p:bldP spid="15" grpId="0"/>
      <p:bldP spid="17" grpId="0"/>
      <p:bldP spid="19" grpId="0"/>
      <p:bldP spid="23" grpId="0"/>
      <p:bldP spid="25"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Arc 1026">
            <a:extLst>
              <a:ext uri="{FF2B5EF4-FFF2-40B4-BE49-F238E27FC236}">
                <a16:creationId xmlns:a16="http://schemas.microsoft.com/office/drawing/2014/main" id="{0845C751-3DF4-6D47-8DE2-D5AE8EA149BF}"/>
              </a:ext>
            </a:extLst>
          </p:cNvPr>
          <p:cNvSpPr>
            <a:spLocks/>
          </p:cNvSpPr>
          <p:nvPr/>
        </p:nvSpPr>
        <p:spPr bwMode="auto">
          <a:xfrm>
            <a:off x="8760296" y="3447557"/>
            <a:ext cx="1533525" cy="806450"/>
          </a:xfrm>
          <a:custGeom>
            <a:avLst/>
            <a:gdLst>
              <a:gd name="G0" fmla="+- 21592 0 0"/>
              <a:gd name="G1" fmla="+- 21600 0 0"/>
              <a:gd name="G2" fmla="+- 21600 0 0"/>
              <a:gd name="T0" fmla="*/ 0 w 43192"/>
              <a:gd name="T1" fmla="*/ 21009 h 21600"/>
              <a:gd name="T2" fmla="*/ 43192 w 43192"/>
              <a:gd name="T3" fmla="*/ 21600 h 21600"/>
              <a:gd name="T4" fmla="*/ 21592 w 43192"/>
              <a:gd name="T5" fmla="*/ 21600 h 21600"/>
            </a:gdLst>
            <a:ahLst/>
            <a:cxnLst>
              <a:cxn ang="0">
                <a:pos x="T0" y="T1"/>
              </a:cxn>
              <a:cxn ang="0">
                <a:pos x="T2" y="T3"/>
              </a:cxn>
              <a:cxn ang="0">
                <a:pos x="T4" y="T5"/>
              </a:cxn>
            </a:cxnLst>
            <a:rect l="0" t="0" r="r" b="b"/>
            <a:pathLst>
              <a:path w="43192" h="21600" fill="none" extrusionOk="0">
                <a:moveTo>
                  <a:pt x="0" y="21009"/>
                </a:moveTo>
                <a:cubicBezTo>
                  <a:pt x="320" y="9314"/>
                  <a:pt x="9892" y="0"/>
                  <a:pt x="21592" y="0"/>
                </a:cubicBezTo>
                <a:cubicBezTo>
                  <a:pt x="33521" y="0"/>
                  <a:pt x="43192" y="9670"/>
                  <a:pt x="43192" y="21600"/>
                </a:cubicBezTo>
              </a:path>
              <a:path w="43192" h="21600" stroke="0" extrusionOk="0">
                <a:moveTo>
                  <a:pt x="0" y="21009"/>
                </a:moveTo>
                <a:cubicBezTo>
                  <a:pt x="320" y="9314"/>
                  <a:pt x="9892" y="0"/>
                  <a:pt x="21592" y="0"/>
                </a:cubicBezTo>
                <a:cubicBezTo>
                  <a:pt x="33521" y="0"/>
                  <a:pt x="43192" y="9670"/>
                  <a:pt x="43192" y="21600"/>
                </a:cubicBezTo>
                <a:lnTo>
                  <a:pt x="21592" y="21600"/>
                </a:lnTo>
                <a:close/>
              </a:path>
            </a:pathLst>
          </a:custGeom>
          <a:solidFill>
            <a:srgbClr val="00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nvGrpSpPr>
          <p:cNvPr id="92163" name="Group 1027">
            <a:extLst>
              <a:ext uri="{FF2B5EF4-FFF2-40B4-BE49-F238E27FC236}">
                <a16:creationId xmlns:a16="http://schemas.microsoft.com/office/drawing/2014/main" id="{3D287357-D73C-E040-9E55-B55E53F45C97}"/>
              </a:ext>
            </a:extLst>
          </p:cNvPr>
          <p:cNvGrpSpPr>
            <a:grpSpLocks/>
          </p:cNvGrpSpPr>
          <p:nvPr/>
        </p:nvGrpSpPr>
        <p:grpSpPr bwMode="auto">
          <a:xfrm>
            <a:off x="8436446" y="3072907"/>
            <a:ext cx="2289175" cy="1485900"/>
            <a:chOff x="4026" y="2856"/>
            <a:chExt cx="1442" cy="936"/>
          </a:xfrm>
        </p:grpSpPr>
        <p:graphicFrame>
          <p:nvGraphicFramePr>
            <p:cNvPr id="92164" name="Object 1028">
              <a:extLst>
                <a:ext uri="{FF2B5EF4-FFF2-40B4-BE49-F238E27FC236}">
                  <a16:creationId xmlns:a16="http://schemas.microsoft.com/office/drawing/2014/main" id="{002A91A4-3FAA-1C4E-952C-811D3A29A171}"/>
                </a:ext>
              </a:extLst>
            </p:cNvPr>
            <p:cNvGraphicFramePr>
              <a:graphicFrameLocks noChangeAspect="1"/>
            </p:cNvGraphicFramePr>
            <p:nvPr/>
          </p:nvGraphicFramePr>
          <p:xfrm>
            <a:off x="4026" y="2885"/>
            <a:ext cx="152" cy="200"/>
          </p:xfrm>
          <a:graphic>
            <a:graphicData uri="http://schemas.openxmlformats.org/presentationml/2006/ole">
              <mc:AlternateContent xmlns:mc="http://schemas.openxmlformats.org/markup-compatibility/2006">
                <mc:Choice xmlns:v="urn:schemas-microsoft-com:vml" Requires="v">
                  <p:oleObj spid="_x0000_s7195" name="Equation" r:id="rId3" imgW="5562600" imgH="7315200" progId="Equation.3">
                    <p:embed/>
                  </p:oleObj>
                </mc:Choice>
                <mc:Fallback>
                  <p:oleObj name="Equation" r:id="rId3" imgW="5562600" imgH="7315200" progId="Equation.3">
                    <p:embed/>
                    <p:pic>
                      <p:nvPicPr>
                        <p:cNvPr id="92164" name="Object 1028">
                          <a:extLst>
                            <a:ext uri="{FF2B5EF4-FFF2-40B4-BE49-F238E27FC236}">
                              <a16:creationId xmlns:a16="http://schemas.microsoft.com/office/drawing/2014/main" id="{002A91A4-3FAA-1C4E-952C-811D3A29A1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6" y="2885"/>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65" name="Object 1029">
              <a:extLst>
                <a:ext uri="{FF2B5EF4-FFF2-40B4-BE49-F238E27FC236}">
                  <a16:creationId xmlns:a16="http://schemas.microsoft.com/office/drawing/2014/main" id="{A447D050-0F4D-864A-8266-A3E3B70BBF95}"/>
                </a:ext>
              </a:extLst>
            </p:cNvPr>
            <p:cNvGraphicFramePr>
              <a:graphicFrameLocks noChangeAspect="1"/>
            </p:cNvGraphicFramePr>
            <p:nvPr/>
          </p:nvGraphicFramePr>
          <p:xfrm>
            <a:off x="5084" y="3592"/>
            <a:ext cx="176" cy="192"/>
          </p:xfrm>
          <a:graphic>
            <a:graphicData uri="http://schemas.openxmlformats.org/presentationml/2006/ole">
              <mc:AlternateContent xmlns:mc="http://schemas.openxmlformats.org/markup-compatibility/2006">
                <mc:Choice xmlns:v="urn:schemas-microsoft-com:vml" Requires="v">
                  <p:oleObj spid="_x0000_s7196" name="Equation" r:id="rId5" imgW="6438900" imgH="7023100" progId="Equation.3">
                    <p:embed/>
                  </p:oleObj>
                </mc:Choice>
                <mc:Fallback>
                  <p:oleObj name="Equation" r:id="rId5" imgW="6438900" imgH="7023100" progId="Equation.3">
                    <p:embed/>
                    <p:pic>
                      <p:nvPicPr>
                        <p:cNvPr id="92165" name="Object 1029">
                          <a:extLst>
                            <a:ext uri="{FF2B5EF4-FFF2-40B4-BE49-F238E27FC236}">
                              <a16:creationId xmlns:a16="http://schemas.microsoft.com/office/drawing/2014/main" id="{A447D050-0F4D-864A-8266-A3E3B70BBF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4" y="3592"/>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2166" name="Object 1030">
              <a:extLst>
                <a:ext uri="{FF2B5EF4-FFF2-40B4-BE49-F238E27FC236}">
                  <a16:creationId xmlns:a16="http://schemas.microsoft.com/office/drawing/2014/main" id="{F3458400-2164-0948-94A7-7430078184B8}"/>
                </a:ext>
              </a:extLst>
            </p:cNvPr>
            <p:cNvGraphicFramePr>
              <a:graphicFrameLocks noChangeAspect="1"/>
            </p:cNvGraphicFramePr>
            <p:nvPr/>
          </p:nvGraphicFramePr>
          <p:xfrm>
            <a:off x="5324" y="3640"/>
            <a:ext cx="144" cy="152"/>
          </p:xfrm>
          <a:graphic>
            <a:graphicData uri="http://schemas.openxmlformats.org/presentationml/2006/ole">
              <mc:AlternateContent xmlns:mc="http://schemas.openxmlformats.org/markup-compatibility/2006">
                <mc:Choice xmlns:v="urn:schemas-microsoft-com:vml" Requires="v">
                  <p:oleObj spid="_x0000_s7197" name="Equation" r:id="rId7" imgW="5270500" imgH="5562600" progId="Equation.3">
                    <p:embed/>
                  </p:oleObj>
                </mc:Choice>
                <mc:Fallback>
                  <p:oleObj name="Equation" r:id="rId7" imgW="5270500" imgH="5562600" progId="Equation.3">
                    <p:embed/>
                    <p:pic>
                      <p:nvPicPr>
                        <p:cNvPr id="92166" name="Object 1030">
                          <a:extLst>
                            <a:ext uri="{FF2B5EF4-FFF2-40B4-BE49-F238E27FC236}">
                              <a16:creationId xmlns:a16="http://schemas.microsoft.com/office/drawing/2014/main" id="{F3458400-2164-0948-94A7-7430078184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4" y="364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2167" name="Group 1031">
              <a:extLst>
                <a:ext uri="{FF2B5EF4-FFF2-40B4-BE49-F238E27FC236}">
                  <a16:creationId xmlns:a16="http://schemas.microsoft.com/office/drawing/2014/main" id="{61C026CD-35EC-7D41-827E-602D1AC6E0A3}"/>
                </a:ext>
              </a:extLst>
            </p:cNvPr>
            <p:cNvGrpSpPr>
              <a:grpSpLocks/>
            </p:cNvGrpSpPr>
            <p:nvPr/>
          </p:nvGrpSpPr>
          <p:grpSpPr bwMode="auto">
            <a:xfrm>
              <a:off x="4220" y="2856"/>
              <a:ext cx="1211" cy="750"/>
              <a:chOff x="4320" y="2720"/>
              <a:chExt cx="1344" cy="835"/>
            </a:xfrm>
          </p:grpSpPr>
          <p:sp>
            <p:nvSpPr>
              <p:cNvPr id="92168" name="Line 1032">
                <a:extLst>
                  <a:ext uri="{FF2B5EF4-FFF2-40B4-BE49-F238E27FC236}">
                    <a16:creationId xmlns:a16="http://schemas.microsoft.com/office/drawing/2014/main" id="{908EC676-54C1-814B-8D75-CC97F0C80CB6}"/>
                  </a:ext>
                </a:extLst>
              </p:cNvPr>
              <p:cNvSpPr>
                <a:spLocks noChangeShapeType="1"/>
              </p:cNvSpPr>
              <p:nvPr/>
            </p:nvSpPr>
            <p:spPr bwMode="auto">
              <a:xfrm>
                <a:off x="4325" y="3541"/>
                <a:ext cx="1339"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2169" name="Line 1033">
                <a:extLst>
                  <a:ext uri="{FF2B5EF4-FFF2-40B4-BE49-F238E27FC236}">
                    <a16:creationId xmlns:a16="http://schemas.microsoft.com/office/drawing/2014/main" id="{3313CF5D-8DA8-D841-9F79-2900C57E2309}"/>
                  </a:ext>
                </a:extLst>
              </p:cNvPr>
              <p:cNvSpPr>
                <a:spLocks noChangeShapeType="1"/>
              </p:cNvSpPr>
              <p:nvPr/>
            </p:nvSpPr>
            <p:spPr bwMode="auto">
              <a:xfrm flipV="1">
                <a:off x="4320" y="2720"/>
                <a:ext cx="0" cy="821"/>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2170" name="Arc 1034">
                <a:extLst>
                  <a:ext uri="{FF2B5EF4-FFF2-40B4-BE49-F238E27FC236}">
                    <a16:creationId xmlns:a16="http://schemas.microsoft.com/office/drawing/2014/main" id="{B10F105F-28AE-B545-AC4C-3B2AD63CB938}"/>
                  </a:ext>
                </a:extLst>
              </p:cNvPr>
              <p:cNvSpPr>
                <a:spLocks/>
              </p:cNvSpPr>
              <p:nvPr/>
            </p:nvSpPr>
            <p:spPr bwMode="auto">
              <a:xfrm>
                <a:off x="4321" y="2982"/>
                <a:ext cx="1080" cy="573"/>
              </a:xfrm>
              <a:custGeom>
                <a:avLst/>
                <a:gdLst>
                  <a:gd name="G0" fmla="+- 21600 0 0"/>
                  <a:gd name="G1" fmla="+- 21600 0 0"/>
                  <a:gd name="G2" fmla="+- 21600 0 0"/>
                  <a:gd name="T0" fmla="*/ 4 w 43200"/>
                  <a:gd name="T1" fmla="*/ 22022 h 22022"/>
                  <a:gd name="T2" fmla="*/ 43197 w 43200"/>
                  <a:gd name="T3" fmla="*/ 21987 h 22022"/>
                  <a:gd name="T4" fmla="*/ 21600 w 43200"/>
                  <a:gd name="T5" fmla="*/ 21600 h 22022"/>
                </a:gdLst>
                <a:ahLst/>
                <a:cxnLst>
                  <a:cxn ang="0">
                    <a:pos x="T0" y="T1"/>
                  </a:cxn>
                  <a:cxn ang="0">
                    <a:pos x="T2" y="T3"/>
                  </a:cxn>
                  <a:cxn ang="0">
                    <a:pos x="T4" y="T5"/>
                  </a:cxn>
                </a:cxnLst>
                <a:rect l="0" t="0" r="r" b="b"/>
                <a:pathLst>
                  <a:path w="43200" h="22022" fill="none" extrusionOk="0">
                    <a:moveTo>
                      <a:pt x="4" y="22021"/>
                    </a:moveTo>
                    <a:cubicBezTo>
                      <a:pt x="1" y="21881"/>
                      <a:pt x="0" y="21740"/>
                      <a:pt x="0" y="21600"/>
                    </a:cubicBezTo>
                    <a:cubicBezTo>
                      <a:pt x="0" y="9670"/>
                      <a:pt x="9670" y="0"/>
                      <a:pt x="21600" y="0"/>
                    </a:cubicBezTo>
                    <a:cubicBezTo>
                      <a:pt x="33529" y="0"/>
                      <a:pt x="43200" y="9670"/>
                      <a:pt x="43200" y="21600"/>
                    </a:cubicBezTo>
                    <a:cubicBezTo>
                      <a:pt x="43200" y="21729"/>
                      <a:pt x="43198" y="21858"/>
                      <a:pt x="43196" y="21986"/>
                    </a:cubicBezTo>
                  </a:path>
                  <a:path w="43200" h="22022" stroke="0" extrusionOk="0">
                    <a:moveTo>
                      <a:pt x="4" y="22021"/>
                    </a:moveTo>
                    <a:cubicBezTo>
                      <a:pt x="1" y="21881"/>
                      <a:pt x="0" y="21740"/>
                      <a:pt x="0" y="21600"/>
                    </a:cubicBezTo>
                    <a:cubicBezTo>
                      <a:pt x="0" y="9670"/>
                      <a:pt x="9670" y="0"/>
                      <a:pt x="21600" y="0"/>
                    </a:cubicBezTo>
                    <a:cubicBezTo>
                      <a:pt x="33529" y="0"/>
                      <a:pt x="43200" y="9670"/>
                      <a:pt x="43200" y="21600"/>
                    </a:cubicBezTo>
                    <a:cubicBezTo>
                      <a:pt x="43200" y="21729"/>
                      <a:pt x="43198" y="21858"/>
                      <a:pt x="43196" y="21986"/>
                    </a:cubicBezTo>
                    <a:lnTo>
                      <a:pt x="21600" y="21600"/>
                    </a:lnTo>
                    <a:close/>
                  </a:path>
                </a:pathLst>
              </a:custGeom>
              <a:noFill/>
              <a:ln w="1905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aphicFrame>
          <p:nvGraphicFramePr>
            <p:cNvPr id="92171" name="Object 1035">
              <a:extLst>
                <a:ext uri="{FF2B5EF4-FFF2-40B4-BE49-F238E27FC236}">
                  <a16:creationId xmlns:a16="http://schemas.microsoft.com/office/drawing/2014/main" id="{B9FF30FD-9287-9A45-8764-7A788E5CEF6E}"/>
                </a:ext>
              </a:extLst>
            </p:cNvPr>
            <p:cNvGraphicFramePr>
              <a:graphicFrameLocks noChangeAspect="1"/>
            </p:cNvGraphicFramePr>
            <p:nvPr/>
          </p:nvGraphicFramePr>
          <p:xfrm>
            <a:off x="4986" y="3001"/>
            <a:ext cx="160" cy="192"/>
          </p:xfrm>
          <a:graphic>
            <a:graphicData uri="http://schemas.openxmlformats.org/presentationml/2006/ole">
              <mc:AlternateContent xmlns:mc="http://schemas.openxmlformats.org/markup-compatibility/2006">
                <mc:Choice xmlns:v="urn:schemas-microsoft-com:vml" Requires="v">
                  <p:oleObj spid="_x0000_s7198" name="Equation" r:id="rId9" imgW="5854700" imgH="7023100" progId="Equation.3">
                    <p:embed/>
                  </p:oleObj>
                </mc:Choice>
                <mc:Fallback>
                  <p:oleObj name="Equation" r:id="rId9" imgW="5854700" imgH="7023100" progId="Equation.3">
                    <p:embed/>
                    <p:pic>
                      <p:nvPicPr>
                        <p:cNvPr id="92171" name="Object 1035">
                          <a:extLst>
                            <a:ext uri="{FF2B5EF4-FFF2-40B4-BE49-F238E27FC236}">
                              <a16:creationId xmlns:a16="http://schemas.microsoft.com/office/drawing/2014/main" id="{B9FF30FD-9287-9A45-8764-7A788E5CEF6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86" y="3001"/>
                          <a:ext cx="16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2172" name="Line 1036">
              <a:extLst>
                <a:ext uri="{FF2B5EF4-FFF2-40B4-BE49-F238E27FC236}">
                  <a16:creationId xmlns:a16="http://schemas.microsoft.com/office/drawing/2014/main" id="{1B28D580-40F8-D34E-9013-ACE9A1FE2853}"/>
                </a:ext>
              </a:extLst>
            </p:cNvPr>
            <p:cNvSpPr>
              <a:spLocks noChangeShapeType="1"/>
            </p:cNvSpPr>
            <p:nvPr/>
          </p:nvSpPr>
          <p:spPr bwMode="auto">
            <a:xfrm>
              <a:off x="4651" y="3087"/>
              <a:ext cx="173"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aphicFrame>
        <p:nvGraphicFramePr>
          <p:cNvPr id="92180" name="Object 1044">
            <a:extLst>
              <a:ext uri="{FF2B5EF4-FFF2-40B4-BE49-F238E27FC236}">
                <a16:creationId xmlns:a16="http://schemas.microsoft.com/office/drawing/2014/main" id="{0FCB8290-2A5B-314C-A005-85468C2781EF}"/>
              </a:ext>
            </a:extLst>
          </p:cNvPr>
          <p:cNvGraphicFramePr>
            <a:graphicFrameLocks noChangeAspect="1"/>
          </p:cNvGraphicFramePr>
          <p:nvPr>
            <p:extLst>
              <p:ext uri="{D42A27DB-BD31-4B8C-83A1-F6EECF244321}">
                <p14:modId xmlns:p14="http://schemas.microsoft.com/office/powerpoint/2010/main" val="37907511"/>
              </p:ext>
            </p:extLst>
          </p:nvPr>
        </p:nvGraphicFramePr>
        <p:xfrm>
          <a:off x="9287345" y="3720607"/>
          <a:ext cx="317500" cy="304800"/>
        </p:xfrm>
        <a:graphic>
          <a:graphicData uri="http://schemas.openxmlformats.org/presentationml/2006/ole">
            <mc:AlternateContent xmlns:mc="http://schemas.openxmlformats.org/markup-compatibility/2006">
              <mc:Choice xmlns:v="urn:schemas-microsoft-com:vml" Requires="v">
                <p:oleObj spid="_x0000_s7199" name="Equation" r:id="rId11" imgW="7315200" imgH="7023100" progId="Equation.3">
                  <p:embed/>
                </p:oleObj>
              </mc:Choice>
              <mc:Fallback>
                <p:oleObj name="Equation" r:id="rId11" imgW="7315200" imgH="7023100" progId="Equation.3">
                  <p:embed/>
                  <p:pic>
                    <p:nvPicPr>
                      <p:cNvPr id="92180" name="Object 1044">
                        <a:extLst>
                          <a:ext uri="{FF2B5EF4-FFF2-40B4-BE49-F238E27FC236}">
                            <a16:creationId xmlns:a16="http://schemas.microsoft.com/office/drawing/2014/main" id="{0FCB8290-2A5B-314C-A005-85468C2781E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287345" y="3720607"/>
                        <a:ext cx="3175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2190" name="Group 1054">
            <a:extLst>
              <a:ext uri="{FF2B5EF4-FFF2-40B4-BE49-F238E27FC236}">
                <a16:creationId xmlns:a16="http://schemas.microsoft.com/office/drawing/2014/main" id="{63567728-D228-FF47-9D71-45813BFC1D1D}"/>
              </a:ext>
            </a:extLst>
          </p:cNvPr>
          <p:cNvGrpSpPr>
            <a:grpSpLocks/>
          </p:cNvGrpSpPr>
          <p:nvPr/>
        </p:nvGrpSpPr>
        <p:grpSpPr bwMode="auto">
          <a:xfrm>
            <a:off x="8746009" y="4231782"/>
            <a:ext cx="1539875" cy="7938"/>
            <a:chOff x="4221" y="3584"/>
            <a:chExt cx="970" cy="5"/>
          </a:xfrm>
        </p:grpSpPr>
        <p:sp>
          <p:nvSpPr>
            <p:cNvPr id="92191" name="Line 1055">
              <a:extLst>
                <a:ext uri="{FF2B5EF4-FFF2-40B4-BE49-F238E27FC236}">
                  <a16:creationId xmlns:a16="http://schemas.microsoft.com/office/drawing/2014/main" id="{E70BA51F-565F-5A45-A334-9372D3A99F08}"/>
                </a:ext>
              </a:extLst>
            </p:cNvPr>
            <p:cNvSpPr>
              <a:spLocks noChangeShapeType="1"/>
            </p:cNvSpPr>
            <p:nvPr/>
          </p:nvSpPr>
          <p:spPr bwMode="auto">
            <a:xfrm flipH="1">
              <a:off x="4221" y="3589"/>
              <a:ext cx="970" cy="0"/>
            </a:xfrm>
            <a:prstGeom prst="line">
              <a:avLst/>
            </a:prstGeom>
            <a:noFill/>
            <a:ln w="28575">
              <a:solidFill>
                <a:schemeClr val="accent6">
                  <a:lumMod val="60000"/>
                  <a:lumOff val="4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2192" name="Line 1056">
              <a:extLst>
                <a:ext uri="{FF2B5EF4-FFF2-40B4-BE49-F238E27FC236}">
                  <a16:creationId xmlns:a16="http://schemas.microsoft.com/office/drawing/2014/main" id="{E320159C-C8F7-BC48-AE99-8C2AF64FB6F0}"/>
                </a:ext>
              </a:extLst>
            </p:cNvPr>
            <p:cNvSpPr>
              <a:spLocks noChangeShapeType="1"/>
            </p:cNvSpPr>
            <p:nvPr/>
          </p:nvSpPr>
          <p:spPr bwMode="auto">
            <a:xfrm flipH="1">
              <a:off x="4609" y="3584"/>
              <a:ext cx="233" cy="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pic>
        <p:nvPicPr>
          <p:cNvPr id="92193" name="Picture 1057">
            <a:extLst>
              <a:ext uri="{FF2B5EF4-FFF2-40B4-BE49-F238E27FC236}">
                <a16:creationId xmlns:a16="http://schemas.microsoft.com/office/drawing/2014/main" id="{E6FC16E4-7E5D-6145-AF87-3FAD25492C7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522170" y="4241307"/>
            <a:ext cx="29845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A7211013-013C-1E6B-39C9-139E1A2E80BC}"/>
                  </a:ext>
                </a:extLst>
              </p:cNvPr>
              <p:cNvSpPr txBox="1"/>
              <p:nvPr/>
            </p:nvSpPr>
            <p:spPr>
              <a:xfrm>
                <a:off x="383551" y="413309"/>
                <a:ext cx="6097248" cy="518988"/>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4</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计算</a:t>
                </a:r>
                <a:r>
                  <a:rPr lang="zh-CN" altLang="zh-CN" sz="2400" dirty="0">
                    <a:solidFill>
                      <a:schemeClr val="bg2"/>
                    </a:solidFill>
                    <a:effectLst/>
                    <a:ea typeface="Times New Roman" panose="02020603050405020304" pitchFamily="18" charset="0"/>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A7211013-013C-1E6B-39C9-139E1A2E80BC}"/>
                  </a:ext>
                </a:extLst>
              </p:cNvPr>
              <p:cNvSpPr txBox="1">
                <a:spLocks noRot="1" noChangeAspect="1" noMove="1" noResize="1" noEditPoints="1" noAdjustHandles="1" noChangeArrowheads="1" noChangeShapeType="1" noTextEdit="1"/>
              </p:cNvSpPr>
              <p:nvPr/>
            </p:nvSpPr>
            <p:spPr>
              <a:xfrm>
                <a:off x="383551" y="413309"/>
                <a:ext cx="6097248" cy="518988"/>
              </a:xfrm>
              <a:prstGeom prst="rect">
                <a:avLst/>
              </a:prstGeom>
              <a:blipFill>
                <a:blip r:embed="rId14"/>
                <a:stretch>
                  <a:fillRect l="-1600" t="-141176" b="-2047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0C89112A-0AE5-CA33-1D03-C2994E825EC9}"/>
                  </a:ext>
                </a:extLst>
              </p:cNvPr>
              <p:cNvSpPr txBox="1"/>
              <p:nvPr/>
            </p:nvSpPr>
            <p:spPr>
              <a:xfrm>
                <a:off x="5902291" y="385468"/>
                <a:ext cx="7943919" cy="509883"/>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为上半圆周</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5" name="文本框 4">
                <a:extLst>
                  <a:ext uri="{FF2B5EF4-FFF2-40B4-BE49-F238E27FC236}">
                    <a16:creationId xmlns:a16="http://schemas.microsoft.com/office/drawing/2014/main" id="{0C89112A-0AE5-CA33-1D03-C2994E825EC9}"/>
                  </a:ext>
                </a:extLst>
              </p:cNvPr>
              <p:cNvSpPr txBox="1">
                <a:spLocks noRot="1" noChangeAspect="1" noMove="1" noResize="1" noEditPoints="1" noAdjustHandles="1" noChangeArrowheads="1" noChangeShapeType="1" noTextEdit="1"/>
              </p:cNvSpPr>
              <p:nvPr/>
            </p:nvSpPr>
            <p:spPr>
              <a:xfrm>
                <a:off x="5902291" y="385468"/>
                <a:ext cx="7943919" cy="509883"/>
              </a:xfrm>
              <a:prstGeom prst="rect">
                <a:avLst/>
              </a:prstGeom>
              <a:blipFill>
                <a:blip r:embed="rId15"/>
                <a:stretch>
                  <a:fillRect l="-1151" t="-5952" b="-202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8AAA644-7952-7A05-F4AE-0EEC57EDC46D}"/>
                  </a:ext>
                </a:extLst>
              </p:cNvPr>
              <p:cNvSpPr txBox="1"/>
              <p:nvPr/>
            </p:nvSpPr>
            <p:spPr>
              <a:xfrm>
                <a:off x="1114218" y="1014183"/>
                <a:ext cx="692170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从</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𝑂</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到</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p>
            </p:txBody>
          </p:sp>
        </mc:Choice>
        <mc:Fallback xmlns="">
          <p:sp>
            <p:nvSpPr>
              <p:cNvPr id="7" name="文本框 6">
                <a:extLst>
                  <a:ext uri="{FF2B5EF4-FFF2-40B4-BE49-F238E27FC236}">
                    <a16:creationId xmlns:a16="http://schemas.microsoft.com/office/drawing/2014/main" id="{18AAA644-7952-7A05-F4AE-0EEC57EDC46D}"/>
                  </a:ext>
                </a:extLst>
              </p:cNvPr>
              <p:cNvSpPr txBox="1">
                <a:spLocks noRot="1" noChangeAspect="1" noMove="1" noResize="1" noEditPoints="1" noAdjustHandles="1" noChangeArrowheads="1" noChangeShapeType="1" noTextEdit="1"/>
              </p:cNvSpPr>
              <p:nvPr/>
            </p:nvSpPr>
            <p:spPr>
              <a:xfrm>
                <a:off x="1114218" y="1014183"/>
                <a:ext cx="6921708" cy="461665"/>
              </a:xfrm>
              <a:prstGeom prst="rect">
                <a:avLst/>
              </a:prstGeom>
              <a:blipFill>
                <a:blip r:embed="rId16"/>
                <a:stretch>
                  <a:fillRect l="-1410" t="-17105" b="-22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C88E4483-E1A4-BCBD-8CE1-33E251AD0484}"/>
                  </a:ext>
                </a:extLst>
              </p:cNvPr>
              <p:cNvSpPr txBox="1"/>
              <p:nvPr/>
            </p:nvSpPr>
            <p:spPr>
              <a:xfrm>
                <a:off x="479376" y="1514475"/>
                <a:ext cx="6921708" cy="505203"/>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为了使用格林公式，添加辅助线段</a:t>
                </a:r>
                <a:r>
                  <a:rPr lang="zh-CN" altLang="zh-CN" sz="2400" dirty="0">
                    <a:solidFill>
                      <a:schemeClr val="bg2"/>
                    </a:solidFill>
                    <a:effectLst/>
                    <a:ea typeface="Times New Roman" panose="02020603050405020304" pitchFamily="18" charset="0"/>
                  </a:rPr>
                  <a:t> </a:t>
                </a:r>
                <a14:m>
                  <m:oMath xmlns:m="http://schemas.openxmlformats.org/officeDocument/2006/math">
                    <m:bar>
                      <m:barPr>
                        <m:pos m:val="to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𝐴𝑂</m:t>
                        </m:r>
                      </m:e>
                    </m:ba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C88E4483-E1A4-BCBD-8CE1-33E251AD0484}"/>
                  </a:ext>
                </a:extLst>
              </p:cNvPr>
              <p:cNvSpPr txBox="1">
                <a:spLocks noRot="1" noChangeAspect="1" noMove="1" noResize="1" noEditPoints="1" noAdjustHandles="1" noChangeArrowheads="1" noChangeShapeType="1" noTextEdit="1"/>
              </p:cNvSpPr>
              <p:nvPr/>
            </p:nvSpPr>
            <p:spPr>
              <a:xfrm>
                <a:off x="479376" y="1514475"/>
                <a:ext cx="6921708" cy="505203"/>
              </a:xfrm>
              <a:prstGeom prst="rect">
                <a:avLst/>
              </a:prstGeom>
              <a:blipFill>
                <a:blip r:embed="rId17"/>
                <a:stretch>
                  <a:fillRect l="-1410" t="-6024" b="-2168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A39F0A9C-AAB9-7730-D602-842CAEB35A22}"/>
                  </a:ext>
                </a:extLst>
              </p:cNvPr>
              <p:cNvSpPr txBox="1"/>
              <p:nvPr/>
            </p:nvSpPr>
            <p:spPr>
              <a:xfrm>
                <a:off x="6453041" y="1524983"/>
                <a:ext cx="692170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它与</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所围区域为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A39F0A9C-AAB9-7730-D602-842CAEB35A22}"/>
                  </a:ext>
                </a:extLst>
              </p:cNvPr>
              <p:cNvSpPr txBox="1">
                <a:spLocks noRot="1" noChangeAspect="1" noMove="1" noResize="1" noEditPoints="1" noAdjustHandles="1" noChangeArrowheads="1" noChangeShapeType="1" noTextEdit="1"/>
              </p:cNvSpPr>
              <p:nvPr/>
            </p:nvSpPr>
            <p:spPr>
              <a:xfrm>
                <a:off x="6453041" y="1524983"/>
                <a:ext cx="6921708" cy="461665"/>
              </a:xfrm>
              <a:prstGeom prst="rect">
                <a:avLst/>
              </a:prstGeom>
              <a:blipFill>
                <a:blip r:embed="rId18"/>
                <a:stretch>
                  <a:fillRect l="-141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27FE5E21-B12D-9A47-EA84-0C51E163382C}"/>
                  </a:ext>
                </a:extLst>
              </p:cNvPr>
              <p:cNvSpPr txBox="1"/>
              <p:nvPr/>
            </p:nvSpPr>
            <p:spPr>
              <a:xfrm>
                <a:off x="983432" y="2402653"/>
                <a:ext cx="6921708" cy="539828"/>
              </a:xfrm>
              <a:prstGeom prst="rect">
                <a:avLst/>
              </a:prstGeom>
              <a:noFill/>
            </p:spPr>
            <p:txBody>
              <a:bodyPr wrap="square">
                <a:spAutoFit/>
              </a:bodyPr>
              <a:lstStyle/>
              <a:p>
                <a:r>
                  <a:rPr lang="zh-CN" altLang="en-US" sz="2400" dirty="0">
                    <a:solidFill>
                      <a:schemeClr val="bg2"/>
                    </a:solidFill>
                    <a:ea typeface="+mj-ea"/>
                  </a:rPr>
                  <a:t> </a:t>
                </a:r>
                <a14:m>
                  <m:oMath xmlns:m="http://schemas.openxmlformats.org/officeDocument/2006/math">
                    <m:r>
                      <m:rPr>
                        <m:nor/>
                      </m:rPr>
                      <a:rPr lang="zh-CN" altLang="en-US" sz="2400" smtClean="0">
                        <a:solidFill>
                          <a:schemeClr val="bg2"/>
                        </a:solidFill>
                        <a:latin typeface="+mn-lt"/>
                        <a:ea typeface="+mj-ea"/>
                      </a:rPr>
                      <m:t>原式</m:t>
                    </m:r>
                    <m:r>
                      <m:rPr>
                        <m:nor/>
                      </m:rPr>
                      <a:rPr lang="zh-CN" altLang="en-US" sz="2400" i="1" smtClean="0">
                        <a:solidFill>
                          <a:schemeClr val="bg2"/>
                        </a:solidFill>
                        <a:latin typeface="+mn-lt"/>
                        <a:ea typeface="+mj-ea"/>
                      </a:rPr>
                      <m:t> </m:t>
                    </m:r>
                    <m:r>
                      <a:rPr lang="zh-CN" altLang="en-US" sz="2400">
                        <a:solidFill>
                          <a:schemeClr val="bg2"/>
                        </a:solidFill>
                        <a:latin typeface="Cambria Math" panose="02040503050406030204" pitchFamily="18" charset="0"/>
                        <a:ea typeface="+mj-ea"/>
                      </a:rPr>
                      <m:t>=</m:t>
                    </m:r>
                    <m:nary>
                      <m:naryPr>
                        <m:chr m:val="∮"/>
                        <m:limLoc m:val="subSup"/>
                        <m:supHide m:val="on"/>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𝐿</m:t>
                        </m:r>
                        <m:r>
                          <a:rPr lang="zh-CN" altLang="en-US" sz="2400">
                            <a:solidFill>
                              <a:schemeClr val="bg2"/>
                            </a:solidFill>
                            <a:latin typeface="Cambria Math" panose="02040503050406030204" pitchFamily="18" charset="0"/>
                            <a:ea typeface="+mj-ea"/>
                          </a:rPr>
                          <m:t>∪</m:t>
                        </m:r>
                        <m:bar>
                          <m:barPr>
                            <m:pos m:val="top"/>
                            <m:ctrlPr>
                              <a:rPr lang="zh-CN" altLang="en-US" sz="2400" i="1">
                                <a:solidFill>
                                  <a:schemeClr val="bg2"/>
                                </a:solidFill>
                                <a:latin typeface="Cambria Math" panose="02040503050406030204" pitchFamily="18" charset="0"/>
                                <a:ea typeface="+mj-ea"/>
                              </a:rPr>
                            </m:ctrlPr>
                          </m:barPr>
                          <m:e>
                            <m:r>
                              <a:rPr lang="zh-CN" altLang="en-US" sz="2400" i="1">
                                <a:solidFill>
                                  <a:schemeClr val="bg2"/>
                                </a:solidFill>
                                <a:latin typeface="Cambria Math" panose="02040503050406030204" pitchFamily="18" charset="0"/>
                                <a:ea typeface="+mj-ea"/>
                              </a:rPr>
                              <m:t>𝐴𝑂</m:t>
                            </m:r>
                          </m:e>
                        </m:bar>
                      </m:sub>
                      <m:sup/>
                      <m:e>
                        <m:d>
                          <m:dPr>
                            <m:ctrlPr>
                              <a:rPr lang="zh-CN" altLang="en-US" sz="2400" i="1">
                                <a:solidFill>
                                  <a:schemeClr val="bg2"/>
                                </a:solidFill>
                                <a:latin typeface="Cambria Math" panose="02040503050406030204" pitchFamily="18" charset="0"/>
                                <a:ea typeface="+mj-ea"/>
                              </a:rPr>
                            </m:ctrlPr>
                          </m:dPr>
                          <m:e>
                            <m:sSup>
                              <m:sSupPr>
                                <m:ctrlPr>
                                  <a:rPr lang="zh-CN" altLang="en-US" sz="2400" i="1">
                                    <a:solidFill>
                                      <a:schemeClr val="bg2"/>
                                    </a:solidFill>
                                    <a:latin typeface="Cambria Math" panose="02040503050406030204" pitchFamily="18" charset="0"/>
                                    <a:ea typeface="+mj-ea"/>
                                  </a:rPr>
                                </m:ctrlPr>
                              </m:sSupPr>
                              <m:e>
                                <m:r>
                                  <a:rPr lang="zh-CN" altLang="en-US" sz="2400" i="1">
                                    <a:solidFill>
                                      <a:schemeClr val="bg2"/>
                                    </a:solidFill>
                                    <a:latin typeface="Cambria Math" panose="02040503050406030204" pitchFamily="18" charset="0"/>
                                    <a:ea typeface="+mj-ea"/>
                                  </a:rPr>
                                  <m:t>𝑥</m:t>
                                </m:r>
                              </m:e>
                              <m:sup>
                                <m:r>
                                  <a:rPr lang="zh-CN" altLang="en-US" sz="2400">
                                    <a:solidFill>
                                      <a:schemeClr val="bg2"/>
                                    </a:solidFill>
                                    <a:latin typeface="Cambria Math" panose="02040503050406030204" pitchFamily="18" charset="0"/>
                                    <a:ea typeface="+mj-ea"/>
                                  </a:rPr>
                                  <m:t>2</m:t>
                                </m:r>
                              </m:sup>
                            </m:sSup>
                            <m:r>
                              <a:rPr lang="zh-CN" altLang="en-US" sz="2400">
                                <a:solidFill>
                                  <a:schemeClr val="bg2"/>
                                </a:solidFill>
                                <a:latin typeface="Cambria Math" panose="02040503050406030204" pitchFamily="18" charset="0"/>
                                <a:ea typeface="+mj-ea"/>
                              </a:rPr>
                              <m:t>+3</m:t>
                            </m:r>
                            <m:r>
                              <a:rPr lang="zh-CN" altLang="en-US" sz="2400" i="1">
                                <a:solidFill>
                                  <a:schemeClr val="bg2"/>
                                </a:solidFill>
                                <a:latin typeface="Cambria Math" panose="02040503050406030204" pitchFamily="18" charset="0"/>
                                <a:ea typeface="+mj-ea"/>
                              </a:rPr>
                              <m:t>𝑦</m:t>
                            </m:r>
                          </m:e>
                        </m:d>
                      </m:e>
                    </m:nary>
                    <m:r>
                      <m:rPr>
                        <m:sty m:val="p"/>
                      </m:rPr>
                      <a:rPr lang="zh-CN" altLang="en-US" sz="240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a:solidFill>
                          <a:schemeClr val="bg2"/>
                        </a:solidFill>
                        <a:latin typeface="Cambria Math" panose="02040503050406030204" pitchFamily="18" charset="0"/>
                        <a:ea typeface="+mj-ea"/>
                      </a:rPr>
                      <m:t>+</m:t>
                    </m:r>
                    <m:d>
                      <m:dPr>
                        <m:ctrlPr>
                          <a:rPr lang="zh-CN" altLang="en-US" sz="2400" i="1">
                            <a:solidFill>
                              <a:schemeClr val="bg2"/>
                            </a:solidFill>
                            <a:latin typeface="Cambria Math" panose="02040503050406030204" pitchFamily="18" charset="0"/>
                            <a:ea typeface="+mj-ea"/>
                          </a:rPr>
                        </m:ctrlPr>
                      </m:dPr>
                      <m:e>
                        <m:sSup>
                          <m:sSupPr>
                            <m:ctrlPr>
                              <a:rPr lang="zh-CN" altLang="en-US" sz="2400" i="1">
                                <a:solidFill>
                                  <a:schemeClr val="bg2"/>
                                </a:solidFill>
                                <a:latin typeface="Cambria Math" panose="02040503050406030204" pitchFamily="18" charset="0"/>
                                <a:ea typeface="+mj-ea"/>
                              </a:rPr>
                            </m:ctrlPr>
                          </m:sSupPr>
                          <m:e>
                            <m:r>
                              <a:rPr lang="zh-CN" altLang="en-US" sz="2400" i="1">
                                <a:solidFill>
                                  <a:schemeClr val="bg2"/>
                                </a:solidFill>
                                <a:latin typeface="Cambria Math" panose="02040503050406030204" pitchFamily="18" charset="0"/>
                                <a:ea typeface="+mj-ea"/>
                              </a:rPr>
                              <m:t>𝑦</m:t>
                            </m:r>
                          </m:e>
                          <m:sup>
                            <m:r>
                              <a:rPr lang="zh-CN" altLang="en-US" sz="2400">
                                <a:solidFill>
                                  <a:schemeClr val="bg2"/>
                                </a:solidFill>
                                <a:latin typeface="Cambria Math" panose="02040503050406030204" pitchFamily="18" charset="0"/>
                                <a:ea typeface="+mj-ea"/>
                              </a:rPr>
                              <m:t>2</m:t>
                            </m:r>
                          </m:sup>
                        </m:sSup>
                        <m:r>
                          <a:rPr lang="zh-CN" altLang="en-US" sz="240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e>
                    </m:d>
                    <m:r>
                      <m:rPr>
                        <m:sty m:val="p"/>
                      </m:rPr>
                      <a:rPr lang="zh-CN" altLang="en-US" sz="240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n-lt"/>
                  <a:ea typeface="+mj-ea"/>
                </a:endParaRPr>
              </a:p>
            </p:txBody>
          </p:sp>
        </mc:Choice>
        <mc:Fallback xmlns="">
          <p:sp>
            <p:nvSpPr>
              <p:cNvPr id="13" name="文本框 12">
                <a:extLst>
                  <a:ext uri="{FF2B5EF4-FFF2-40B4-BE49-F238E27FC236}">
                    <a16:creationId xmlns:a16="http://schemas.microsoft.com/office/drawing/2014/main" id="{27FE5E21-B12D-9A47-EA84-0C51E163382C}"/>
                  </a:ext>
                </a:extLst>
              </p:cNvPr>
              <p:cNvSpPr txBox="1">
                <a:spLocks noRot="1" noChangeAspect="1" noMove="1" noResize="1" noEditPoints="1" noAdjustHandles="1" noChangeArrowheads="1" noChangeShapeType="1" noTextEdit="1"/>
              </p:cNvSpPr>
              <p:nvPr/>
            </p:nvSpPr>
            <p:spPr>
              <a:xfrm>
                <a:off x="983432" y="2402653"/>
                <a:ext cx="6921708" cy="539828"/>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E519E3CF-61D8-65BE-5758-03E3DD3F6DFB}"/>
                  </a:ext>
                </a:extLst>
              </p:cNvPr>
              <p:cNvSpPr txBox="1"/>
              <p:nvPr/>
            </p:nvSpPr>
            <p:spPr>
              <a:xfrm>
                <a:off x="2023531" y="3266378"/>
                <a:ext cx="6921708" cy="52136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bar>
                          <m:barPr>
                            <m:pos m:val="top"/>
                            <m:ctrlPr>
                              <a:rPr lang="zh-CN" altLang="en-US" sz="2400" i="1">
                                <a:solidFill>
                                  <a:schemeClr val="bg2"/>
                                </a:solidFill>
                                <a:latin typeface="Cambria Math" panose="02040503050406030204" pitchFamily="18" charset="0"/>
                              </a:rPr>
                            </m:ctrlPr>
                          </m:barPr>
                          <m:e>
                            <m:r>
                              <a:rPr lang="zh-CN" altLang="en-US" sz="2400" i="1">
                                <a:solidFill>
                                  <a:schemeClr val="bg2"/>
                                </a:solidFill>
                                <a:latin typeface="Cambria Math" panose="02040503050406030204" pitchFamily="18" charset="0"/>
                              </a:rPr>
                              <m:t>𝑂𝐴</m:t>
                            </m:r>
                          </m:e>
                        </m:bar>
                      </m:sub>
                      <m:sup/>
                      <m:e>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+3</m:t>
                            </m:r>
                            <m:r>
                              <a:rPr lang="zh-CN" altLang="en-US" sz="2400" i="1">
                                <a:solidFill>
                                  <a:schemeClr val="bg2"/>
                                </a:solidFill>
                                <a:latin typeface="Cambria Math" panose="02040503050406030204" pitchFamily="18" charset="0"/>
                              </a:rPr>
                              <m:t>𝑦</m:t>
                            </m:r>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E519E3CF-61D8-65BE-5758-03E3DD3F6DFB}"/>
                  </a:ext>
                </a:extLst>
              </p:cNvPr>
              <p:cNvSpPr txBox="1">
                <a:spLocks noRot="1" noChangeAspect="1" noMove="1" noResize="1" noEditPoints="1" noAdjustHandles="1" noChangeArrowheads="1" noChangeShapeType="1" noTextEdit="1"/>
              </p:cNvSpPr>
              <p:nvPr/>
            </p:nvSpPr>
            <p:spPr>
              <a:xfrm>
                <a:off x="2023531" y="3266378"/>
                <a:ext cx="6921708" cy="521361"/>
              </a:xfrm>
              <a:prstGeom prst="rect">
                <a:avLst/>
              </a:prstGeom>
              <a:blipFill>
                <a:blip r:embed="rId20"/>
                <a:stretch>
                  <a:fillRect l="-326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3406E068-943D-5D1A-4A6B-670259CC1939}"/>
                  </a:ext>
                </a:extLst>
              </p:cNvPr>
              <p:cNvSpPr txBox="1"/>
              <p:nvPr/>
            </p:nvSpPr>
            <p:spPr>
              <a:xfrm>
                <a:off x="-690763" y="4140228"/>
                <a:ext cx="6921708" cy="518668"/>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4</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3406E068-943D-5D1A-4A6B-670259CC1939}"/>
                  </a:ext>
                </a:extLst>
              </p:cNvPr>
              <p:cNvSpPr txBox="1">
                <a:spLocks noRot="1" noChangeAspect="1" noMove="1" noResize="1" noEditPoints="1" noAdjustHandles="1" noChangeArrowheads="1" noChangeShapeType="1" noTextEdit="1"/>
              </p:cNvSpPr>
              <p:nvPr/>
            </p:nvSpPr>
            <p:spPr>
              <a:xfrm>
                <a:off x="-690763" y="4140228"/>
                <a:ext cx="6921708" cy="518668"/>
              </a:xfrm>
              <a:prstGeom prst="rect">
                <a:avLst/>
              </a:prstGeom>
              <a:blipFill>
                <a:blip r:embed="rId21"/>
                <a:stretch>
                  <a:fillRect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07345026-50E5-CCF9-DFC7-653D229F5358}"/>
                  </a:ext>
                </a:extLst>
              </p:cNvPr>
              <p:cNvSpPr txBox="1"/>
              <p:nvPr/>
            </p:nvSpPr>
            <p:spPr>
              <a:xfrm>
                <a:off x="927597" y="4111258"/>
                <a:ext cx="7221510" cy="592406"/>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4</m:t>
                        </m:r>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07345026-50E5-CCF9-DFC7-653D229F5358}"/>
                  </a:ext>
                </a:extLst>
              </p:cNvPr>
              <p:cNvSpPr txBox="1">
                <a:spLocks noRot="1" noChangeAspect="1" noMove="1" noResize="1" noEditPoints="1" noAdjustHandles="1" noChangeArrowheads="1" noChangeShapeType="1" noTextEdit="1"/>
              </p:cNvSpPr>
              <p:nvPr/>
            </p:nvSpPr>
            <p:spPr>
              <a:xfrm>
                <a:off x="927597" y="4111258"/>
                <a:ext cx="7221510" cy="592406"/>
              </a:xfrm>
              <a:prstGeom prst="rect">
                <a:avLst/>
              </a:prstGeom>
              <a:blipFill>
                <a:blip r:embed="rId2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296B5255-5E6B-7384-E8DC-760C9105D12E}"/>
                  </a:ext>
                </a:extLst>
              </p:cNvPr>
              <p:cNvSpPr txBox="1"/>
              <p:nvPr/>
            </p:nvSpPr>
            <p:spPr>
              <a:xfrm>
                <a:off x="-1116116" y="5035267"/>
                <a:ext cx="7221510" cy="616515"/>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8</m:t>
                    </m:r>
                    <m:r>
                      <a:rPr lang="zh-CN" altLang="en-US" sz="2400" i="1">
                        <a:solidFill>
                          <a:schemeClr val="bg2"/>
                        </a:solidFill>
                        <a:latin typeface="Cambria Math" panose="02040503050406030204" pitchFamily="18" charset="0"/>
                      </a:rPr>
                      <m:t>𝜋</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64</m:t>
                        </m:r>
                      </m:num>
                      <m:den>
                        <m:r>
                          <a:rPr lang="zh-CN" altLang="en-US" sz="2400" i="0">
                            <a:solidFill>
                              <a:schemeClr val="bg2"/>
                            </a:solidFill>
                            <a:latin typeface="Cambria Math" panose="02040503050406030204" pitchFamily="18" charset="0"/>
                          </a:rPr>
                          <m:t>3</m:t>
                        </m:r>
                      </m:den>
                    </m:f>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296B5255-5E6B-7384-E8DC-760C9105D12E}"/>
                  </a:ext>
                </a:extLst>
              </p:cNvPr>
              <p:cNvSpPr txBox="1">
                <a:spLocks noRot="1" noChangeAspect="1" noMove="1" noResize="1" noEditPoints="1" noAdjustHandles="1" noChangeArrowheads="1" noChangeShapeType="1" noTextEdit="1"/>
              </p:cNvSpPr>
              <p:nvPr/>
            </p:nvSpPr>
            <p:spPr>
              <a:xfrm>
                <a:off x="-1116116" y="5035267"/>
                <a:ext cx="7221510" cy="616515"/>
              </a:xfrm>
              <a:prstGeom prst="rect">
                <a:avLst/>
              </a:prstGeom>
              <a:blipFill>
                <a:blip r:embed="rId2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6026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92163"/>
                                        </p:tgtEl>
                                        <p:attrNameLst>
                                          <p:attrName>style.visibility</p:attrName>
                                        </p:attrNameLst>
                                      </p:cBhvr>
                                      <p:to>
                                        <p:strVal val="visible"/>
                                      </p:to>
                                    </p:set>
                                    <p:animEffect transition="in" filter="wipe(left)">
                                      <p:cBhvr>
                                        <p:cTn id="16" dur="500"/>
                                        <p:tgtEl>
                                          <p:spTgt spid="92163"/>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499"/>
                                          </p:stCondLst>
                                        </p:cTn>
                                        <p:tgtEl>
                                          <p:spTgt spid="9219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nodeType="clickEffect">
                                  <p:stCondLst>
                                    <p:cond delay="0"/>
                                  </p:stCondLst>
                                  <p:childTnLst>
                                    <p:set>
                                      <p:cBhvr>
                                        <p:cTn id="28" dur="1" fill="hold">
                                          <p:stCondLst>
                                            <p:cond delay="0"/>
                                          </p:stCondLst>
                                        </p:cTn>
                                        <p:tgtEl>
                                          <p:spTgt spid="92190"/>
                                        </p:tgtEl>
                                        <p:attrNameLst>
                                          <p:attrName>style.visibility</p:attrName>
                                        </p:attrNameLst>
                                      </p:cBhvr>
                                      <p:to>
                                        <p:strVal val="visible"/>
                                      </p:to>
                                    </p:set>
                                    <p:animEffect transition="in" filter="wipe(right)">
                                      <p:cBhvr>
                                        <p:cTn id="29" dur="500"/>
                                        <p:tgtEl>
                                          <p:spTgt spid="9219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92162"/>
                                        </p:tgtEl>
                                        <p:attrNameLst>
                                          <p:attrName>style.visibility</p:attrName>
                                        </p:attrNameLst>
                                      </p:cBhvr>
                                      <p:to>
                                        <p:strVal val="visible"/>
                                      </p:to>
                                    </p:set>
                                    <p:animEffect transition="in" filter="wipe(up)">
                                      <p:cBhvr>
                                        <p:cTn id="39" dur="500"/>
                                        <p:tgtEl>
                                          <p:spTgt spid="92162"/>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92180"/>
                                        </p:tgtEl>
                                        <p:attrNameLst>
                                          <p:attrName>style.visibility</p:attrName>
                                        </p:attrNameLst>
                                      </p:cBhvr>
                                      <p:to>
                                        <p:strVal val="visible"/>
                                      </p:to>
                                    </p:set>
                                    <p:animEffect transition="in" filter="wipe(left)">
                                      <p:cBhvr>
                                        <p:cTn id="43" dur="500"/>
                                        <p:tgtEl>
                                          <p:spTgt spid="9218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left)">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wipe(left)">
                                      <p:cBhvr>
                                        <p:cTn id="63" dur="500"/>
                                        <p:tgtEl>
                                          <p:spTgt spid="1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411F3-9F4E-3FA8-3B7D-E0DCE21A40FF}"/>
            </a:ext>
          </a:extLst>
        </p:cNvPr>
        <p:cNvGrpSpPr/>
        <p:nvPr/>
      </p:nvGrpSpPr>
      <p:grpSpPr>
        <a:xfrm>
          <a:off x="0" y="0"/>
          <a:ext cx="0" cy="0"/>
          <a:chOff x="0" y="0"/>
          <a:chExt cx="0" cy="0"/>
        </a:xfrm>
      </p:grpSpPr>
      <p:pic>
        <p:nvPicPr>
          <p:cNvPr id="5" name="图片 4">
            <a:extLst>
              <a:ext uri="{FF2B5EF4-FFF2-40B4-BE49-F238E27FC236}">
                <a16:creationId xmlns:a16="http://schemas.microsoft.com/office/drawing/2014/main" id="{1EF5B481-F226-6E4C-A454-C53F943211E0}"/>
              </a:ext>
            </a:extLst>
          </p:cNvPr>
          <p:cNvPicPr>
            <a:picLocks noChangeAspect="1"/>
          </p:cNvPicPr>
          <p:nvPr/>
        </p:nvPicPr>
        <p:blipFill>
          <a:blip r:embed="rId2"/>
          <a:stretch>
            <a:fillRect/>
          </a:stretch>
        </p:blipFill>
        <p:spPr>
          <a:xfrm>
            <a:off x="9018794" y="2492896"/>
            <a:ext cx="2549814" cy="2377124"/>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BB47A5DF-4D5E-A16B-39D9-652A9B6292A8}"/>
                  </a:ext>
                </a:extLst>
              </p:cNvPr>
              <p:cNvSpPr txBox="1"/>
              <p:nvPr/>
            </p:nvSpPr>
            <p:spPr>
              <a:xfrm>
                <a:off x="623392" y="392477"/>
                <a:ext cx="10801200" cy="1684244"/>
              </a:xfrm>
              <a:prstGeom prst="rect">
                <a:avLst/>
              </a:prstGeom>
              <a:noFill/>
            </p:spPr>
            <p:txBody>
              <a:bodyPr wrap="square">
                <a:spAutoFit/>
              </a:bodyPr>
              <a:lstStyle/>
              <a:p>
                <a:pPr indent="457200">
                  <a:lnSpc>
                    <a:spcPct val="150000"/>
                  </a:lnSpc>
                  <a:spcBef>
                    <a:spcPts val="900"/>
                  </a:spcBef>
                  <a:spcAft>
                    <a:spcPts val="900"/>
                  </a:spcAft>
                  <a:buNone/>
                </a:pPr>
                <a:r>
                  <a:rPr lang="zh-CN" altLang="zh-CN" sz="2400" dirty="0">
                    <a:solidFill>
                      <a:schemeClr val="bg2"/>
                    </a:solidFill>
                    <a:effectLst/>
                    <a:latin typeface="+mn-lt"/>
                    <a:ea typeface="+mn-ea"/>
                    <a:cs typeface="Times New Roman" panose="02020603050405020304" pitchFamily="18" charset="0"/>
                  </a:rPr>
                  <a:t>若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是 </a:t>
                </a:r>
                <a14:m>
                  <m:oMath xmlns:m="http://schemas.openxmlformats.org/officeDocument/2006/math">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mn-ea"/>
                            <a:cs typeface="Times New Roman" panose="02020603050405020304" pitchFamily="18" charset="0"/>
                          </a:rPr>
                          <m:t>ℝ</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中的多连通区域，且 </a:t>
                </a:r>
                <a14:m>
                  <m:oMath xmlns:m="http://schemas.openxmlformats.org/officeDocument/2006/math">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是若干条可求长简单闭曲线的并集，其中有一条可求长简单闭曲线 </a:t>
                </a:r>
                <a14:m>
                  <m:oMath xmlns:m="http://schemas.openxmlformats.org/officeDocument/2006/math">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，使得其余的可求长简单闭曲线 </a:t>
                </a:r>
                <a14:m>
                  <m:oMath xmlns:m="http://schemas.openxmlformats.org/officeDocument/2006/math">
                    <m:sSub>
                      <m:sSub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mn-ea"/>
                            <a:cs typeface="Times New Roman" panose="02020603050405020304" pitchFamily="18" charset="0"/>
                          </a:rPr>
                          <m:t>1</m:t>
                        </m:r>
                      </m:sub>
                    </m:sSub>
                    <m:r>
                      <a:rPr lang="en-US" altLang="zh-CN" sz="2400">
                        <a:solidFill>
                          <a:schemeClr val="bg2"/>
                        </a:solidFill>
                        <a:effectLst/>
                        <a:latin typeface="Cambria Math" panose="02040503050406030204" pitchFamily="18" charset="0"/>
                        <a:ea typeface="+mn-ea"/>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b>
                    </m:sSub>
                    <m:r>
                      <a:rPr lang="en-US" altLang="zh-CN" sz="2400">
                        <a:solidFill>
                          <a:schemeClr val="bg2"/>
                        </a:solidFill>
                        <a:effectLst/>
                        <a:latin typeface="Cambria Math" panose="02040503050406030204" pitchFamily="18" charset="0"/>
                        <a:ea typeface="+mn-ea"/>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mn-ea"/>
                            <a:cs typeface="Times New Roman" panose="02020603050405020304" pitchFamily="18" charset="0"/>
                          </a:rPr>
                          <m:t>𝑛</m:t>
                        </m:r>
                      </m:sub>
                    </m:sSub>
                  </m:oMath>
                </a14:m>
                <a:r>
                  <a:rPr lang="zh-CN" altLang="zh-CN" sz="2400" dirty="0">
                    <a:solidFill>
                      <a:schemeClr val="bg2"/>
                    </a:solidFill>
                    <a:effectLst/>
                    <a:latin typeface="+mn-lt"/>
                    <a:ea typeface="+mn-ea"/>
                    <a:cs typeface="Times New Roman" panose="02020603050405020304" pitchFamily="18" charset="0"/>
                  </a:rPr>
                  <a:t>均在 </a:t>
                </a:r>
                <a14:m>
                  <m:oMath xmlns:m="http://schemas.openxmlformats.org/officeDocument/2006/math">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所围出的平面区域之中，则称 </a:t>
                </a:r>
                <a14:m>
                  <m:oMath xmlns:m="http://schemas.openxmlformats.org/officeDocument/2006/math">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是 </a:t>
                </a:r>
                <a14:m>
                  <m:oMath xmlns:m="http://schemas.openxmlformats.org/officeDocument/2006/math">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的外围曲线．</a:t>
                </a:r>
              </a:p>
            </p:txBody>
          </p:sp>
        </mc:Choice>
        <mc:Fallback xmlns="">
          <p:sp>
            <p:nvSpPr>
              <p:cNvPr id="8" name="文本框 7">
                <a:extLst>
                  <a:ext uri="{FF2B5EF4-FFF2-40B4-BE49-F238E27FC236}">
                    <a16:creationId xmlns:a16="http://schemas.microsoft.com/office/drawing/2014/main" id="{BB47A5DF-4D5E-A16B-39D9-652A9B6292A8}"/>
                  </a:ext>
                </a:extLst>
              </p:cNvPr>
              <p:cNvSpPr txBox="1">
                <a:spLocks noRot="1" noChangeAspect="1" noMove="1" noResize="1" noEditPoints="1" noAdjustHandles="1" noChangeArrowheads="1" noChangeShapeType="1" noTextEdit="1"/>
              </p:cNvSpPr>
              <p:nvPr/>
            </p:nvSpPr>
            <p:spPr>
              <a:xfrm>
                <a:off x="623392" y="392477"/>
                <a:ext cx="10801200" cy="1684244"/>
              </a:xfrm>
              <a:prstGeom prst="rect">
                <a:avLst/>
              </a:prstGeom>
              <a:blipFill>
                <a:blip r:embed="rId3"/>
                <a:stretch>
                  <a:fillRect l="-847" b="-61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CD6CA8C6-2DB8-C7B3-79C0-D83E810E42E9}"/>
                  </a:ext>
                </a:extLst>
              </p:cNvPr>
              <p:cNvSpPr txBox="1"/>
              <p:nvPr/>
            </p:nvSpPr>
            <p:spPr>
              <a:xfrm>
                <a:off x="695400" y="2276872"/>
                <a:ext cx="8208912" cy="3448636"/>
              </a:xfrm>
              <a:prstGeom prst="rect">
                <a:avLst/>
              </a:prstGeom>
              <a:noFill/>
            </p:spPr>
            <p:txBody>
              <a:bodyPr wrap="square">
                <a:spAutoFit/>
              </a:bodyPr>
              <a:lstStyle/>
              <a:p>
                <a:pPr indent="457200">
                  <a:lnSpc>
                    <a:spcPct val="150000"/>
                  </a:lnSpc>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推论</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 9.46 </a:t>
                </a:r>
                <a:r>
                  <a:rPr lang="zh-CN" altLang="zh-CN" sz="2400" dirty="0">
                    <a:solidFill>
                      <a:schemeClr val="bg2"/>
                    </a:solidFill>
                    <a:effectLst/>
                    <a:ea typeface="宋体" panose="02010600030101010101" pitchFamily="2" charset="-122"/>
                    <a:cs typeface="Times New Roman" panose="02020603050405020304" pitchFamily="18" charset="0"/>
                  </a:rPr>
                  <a:t>（多连通区域的格林公式）设</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ℝ</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是多连通区域，</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由</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条可求长简单闭曲线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sub>
                    </m:sSub>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组成，且</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是</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的外围曲线，则</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undOv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sup>
                      <m:e>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sub>
                            </m:sSub>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en-US" altLang="zh-CN" sz="2400" dirty="0">
                    <a:solidFill>
                      <a:schemeClr val="bg2"/>
                    </a:solidFill>
                    <a:ea typeface="宋体" panose="02010600030101010101" pitchFamily="2" charset="-122"/>
                    <a:cs typeface="Times New Roman" panose="02020603050405020304" pitchFamily="18" charset="0"/>
                  </a:rPr>
                  <a:t/>
                </a:r>
                <a:br>
                  <a:rPr lang="en-US" altLang="zh-CN" sz="2400" dirty="0">
                    <a:solidFill>
                      <a:schemeClr val="bg2"/>
                    </a:solidFill>
                    <a:ea typeface="宋体" panose="02010600030101010101" pitchFamily="2" charset="-122"/>
                    <a:cs typeface="Times New Roman" panose="02020603050405020304" pitchFamily="18" charset="0"/>
                  </a:rPr>
                </a:br>
                <a:r>
                  <a:rPr lang="zh-CN" altLang="zh-CN" sz="2400" dirty="0" smtClean="0">
                    <a:solidFill>
                      <a:schemeClr val="bg2"/>
                    </a:solidFill>
                    <a:effectLst/>
                    <a:ea typeface="宋体" panose="02010600030101010101" pitchFamily="2" charset="-122"/>
                    <a:cs typeface="Times New Roman" panose="02020603050405020304" pitchFamily="18" charset="0"/>
                  </a:rPr>
                  <a:t>其中</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取边界正定向，</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均取逆时针定向。</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CD6CA8C6-2DB8-C7B3-79C0-D83E810E42E9}"/>
                  </a:ext>
                </a:extLst>
              </p:cNvPr>
              <p:cNvSpPr txBox="1">
                <a:spLocks noRot="1" noChangeAspect="1" noMove="1" noResize="1" noEditPoints="1" noAdjustHandles="1" noChangeArrowheads="1" noChangeShapeType="1" noTextEdit="1"/>
              </p:cNvSpPr>
              <p:nvPr/>
            </p:nvSpPr>
            <p:spPr>
              <a:xfrm>
                <a:off x="695400" y="2276872"/>
                <a:ext cx="8208912" cy="3448636"/>
              </a:xfrm>
              <a:prstGeom prst="rect">
                <a:avLst/>
              </a:prstGeom>
              <a:blipFill>
                <a:blip r:embed="rId4"/>
                <a:stretch>
                  <a:fillRect l="-6904" r="-371" b="-1079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244548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9D136AA-745A-FD4E-8C3D-072407B8DFD3}"/>
              </a:ext>
            </a:extLst>
          </p:cNvPr>
          <p:cNvSpPr>
            <a:spLocks noGrp="1" noChangeArrowheads="1"/>
          </p:cNvSpPr>
          <p:nvPr>
            <p:ph type="title" idx="4294967295"/>
          </p:nvPr>
        </p:nvSpPr>
        <p:spPr>
          <a:xfrm>
            <a:off x="1943100" y="183643"/>
            <a:ext cx="8153400" cy="685800"/>
          </a:xfrm>
        </p:spPr>
        <p:txBody>
          <a:bodyPr/>
          <a:lstStyle/>
          <a:p>
            <a:pPr algn="l"/>
            <a:r>
              <a:rPr lang="zh-CN" altLang="en-US" sz="2800" b="1" dirty="0">
                <a:solidFill>
                  <a:srgbClr val="C00000"/>
                </a:solidFill>
                <a:latin typeface="+mj-ea"/>
              </a:rPr>
              <a:t>二、平面上曲线积分与路径无关的等价条件</a:t>
            </a:r>
            <a:endParaRPr lang="zh-CN" altLang="en-US" sz="2800" dirty="0">
              <a:solidFill>
                <a:srgbClr val="C00000"/>
              </a:solidFill>
              <a:latin typeface="+mj-ea"/>
            </a:endParaRPr>
          </a:p>
        </p:txBody>
      </p:sp>
      <mc:AlternateContent xmlns:mc="http://schemas.openxmlformats.org/markup-compatibility/2006" xmlns:a14="http://schemas.microsoft.com/office/drawing/2010/main">
        <mc:Choice Requires="a14">
          <p:sp>
            <p:nvSpPr>
              <p:cNvPr id="80899" name="Text Box 3">
                <a:extLst>
                  <a:ext uri="{FF2B5EF4-FFF2-40B4-BE49-F238E27FC236}">
                    <a16:creationId xmlns:a16="http://schemas.microsoft.com/office/drawing/2014/main" id="{26EE8F6B-B03F-3240-AD90-00DE57CC8B3D}"/>
                  </a:ext>
                </a:extLst>
              </p:cNvPr>
              <p:cNvSpPr txBox="1">
                <a:spLocks noChangeArrowheads="1"/>
              </p:cNvSpPr>
              <p:nvPr/>
            </p:nvSpPr>
            <p:spPr bwMode="auto">
              <a:xfrm>
                <a:off x="916267" y="952901"/>
                <a:ext cx="5257800"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zh-CN" sz="2400" b="1" dirty="0">
                    <a:solidFill>
                      <a:schemeClr val="bg1">
                        <a:lumMod val="60000"/>
                        <a:lumOff val="40000"/>
                      </a:schemeClr>
                    </a:solidFill>
                    <a:latin typeface="+mj-lt"/>
                    <a:ea typeface="+mj-ea"/>
                  </a:rPr>
                  <a:t>定理</a:t>
                </a:r>
                <a:r>
                  <a:rPr lang="en-US" altLang="zh-CN" sz="2400" b="1" dirty="0">
                    <a:solidFill>
                      <a:schemeClr val="bg1">
                        <a:lumMod val="60000"/>
                        <a:lumOff val="40000"/>
                      </a:schemeClr>
                    </a:solidFill>
                    <a:latin typeface="+mj-lt"/>
                    <a:ea typeface="+mj-ea"/>
                  </a:rPr>
                  <a:t>2</a:t>
                </a:r>
                <a:r>
                  <a:rPr lang="zh-CN" altLang="zh-CN" sz="2400" b="1" dirty="0">
                    <a:solidFill>
                      <a:schemeClr val="bg1">
                        <a:lumMod val="60000"/>
                        <a:lumOff val="40000"/>
                      </a:schemeClr>
                    </a:solidFill>
                    <a:latin typeface="+mj-lt"/>
                    <a:ea typeface="+mj-ea"/>
                  </a:rPr>
                  <a:t>．</a:t>
                </a:r>
                <a:r>
                  <a:rPr lang="zh-CN" altLang="zh-CN" sz="2400" dirty="0">
                    <a:solidFill>
                      <a:schemeClr val="bg2"/>
                    </a:solidFill>
                    <a:latin typeface="+mj-lt"/>
                    <a:ea typeface="+mj-ea"/>
                  </a:rPr>
                  <a:t>设 </a:t>
                </a:r>
                <a14:m>
                  <m:oMath xmlns:m="http://schemas.openxmlformats.org/officeDocument/2006/math">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j-lt"/>
                    <a:ea typeface="+mj-ea"/>
                  </a:rPr>
                  <a:t> </a:t>
                </a:r>
                <a:r>
                  <a:rPr lang="zh-CN" altLang="zh-CN" sz="2400" dirty="0">
                    <a:solidFill>
                      <a:schemeClr val="bg2"/>
                    </a:solidFill>
                    <a:latin typeface="+mj-lt"/>
                    <a:ea typeface="+mj-ea"/>
                  </a:rPr>
                  <a:t>是单连通域，</a:t>
                </a:r>
                <a:endParaRPr lang="en-US" altLang="zh-CN" sz="2400" dirty="0">
                  <a:solidFill>
                    <a:schemeClr val="bg2"/>
                  </a:solidFill>
                  <a:latin typeface="+mj-lt"/>
                  <a:ea typeface="+mj-ea"/>
                </a:endParaRPr>
              </a:p>
            </p:txBody>
          </p:sp>
        </mc:Choice>
        <mc:Fallback xmlns="">
          <p:sp>
            <p:nvSpPr>
              <p:cNvPr id="80899" name="Text Box 3">
                <a:extLst>
                  <a:ext uri="{FF2B5EF4-FFF2-40B4-BE49-F238E27FC236}">
                    <a16:creationId xmlns:a16="http://schemas.microsoft.com/office/drawing/2014/main" id="{26EE8F6B-B03F-3240-AD90-00DE57CC8B3D}"/>
                  </a:ext>
                </a:extLst>
              </p:cNvPr>
              <p:cNvSpPr txBox="1">
                <a:spLocks noRot="1" noChangeAspect="1" noMove="1" noResize="1" noEditPoints="1" noAdjustHandles="1" noChangeArrowheads="1" noChangeShapeType="1" noTextEdit="1"/>
              </p:cNvSpPr>
              <p:nvPr/>
            </p:nvSpPr>
            <p:spPr bwMode="auto">
              <a:xfrm>
                <a:off x="916267" y="952901"/>
                <a:ext cx="5257800" cy="461665"/>
              </a:xfrm>
              <a:prstGeom prst="rect">
                <a:avLst/>
              </a:prstGeom>
              <a:blipFill>
                <a:blip r:embed="rId2"/>
                <a:stretch>
                  <a:fillRect l="-1738" t="-14474" b="-3026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8A43F40F-EACE-FCBE-9C67-CE00C054F525}"/>
                  </a:ext>
                </a:extLst>
              </p:cNvPr>
              <p:cNvSpPr txBox="1"/>
              <p:nvPr/>
            </p:nvSpPr>
            <p:spPr>
              <a:xfrm>
                <a:off x="4511824" y="925347"/>
                <a:ext cx="7272808" cy="83099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zh-CN" altLang="en-US"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400" dirty="0">
                    <a:solidFill>
                      <a:schemeClr val="bg2"/>
                    </a:solidFill>
                    <a:ea typeface="宋体" panose="02010600030101010101" pitchFamily="2" charset="-122"/>
                    <a:cs typeface="Times New Roman" panose="02020603050405020304" pitchFamily="18" charset="0"/>
                  </a:rPr>
                  <a:t>在</a:t>
                </a:r>
                <a:r>
                  <a:rPr lang="zh-CN" altLang="zh-CN" sz="2400" dirty="0">
                    <a:solidFill>
                      <a:schemeClr val="bg2"/>
                    </a:solidFill>
                    <a:ea typeface="Times New Roman" panose="02020603050405020304" pitchFamily="18" charset="0"/>
                  </a:rPr>
                  <a:t> </a:t>
                </a:r>
                <a14:m>
                  <m:oMath xmlns:m="http://schemas.openxmlformats.org/officeDocument/2006/math">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a typeface="宋体" panose="02010600030101010101" pitchFamily="2" charset="-122"/>
                  </a:rPr>
                  <a:t> </a:t>
                </a:r>
                <a:r>
                  <a:rPr lang="zh-CN" altLang="zh-CN" sz="2400" dirty="0">
                    <a:solidFill>
                      <a:schemeClr val="bg2"/>
                    </a:solidFill>
                    <a:ea typeface="宋体" panose="02010600030101010101" pitchFamily="2" charset="-122"/>
                    <a:cs typeface="Times New Roman" panose="02020603050405020304" pitchFamily="18" charset="0"/>
                  </a:rPr>
                  <a:t>内具有一阶连续偏导数，</a:t>
                </a:r>
                <a:endParaRPr lang="zh-CN" altLang="en-US" sz="2400" dirty="0">
                  <a:solidFill>
                    <a:schemeClr val="bg2"/>
                  </a:solidFill>
                </a:endParaRPr>
              </a:p>
              <a:p>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8A43F40F-EACE-FCBE-9C67-CE00C054F525}"/>
                  </a:ext>
                </a:extLst>
              </p:cNvPr>
              <p:cNvSpPr txBox="1">
                <a:spLocks noRot="1" noChangeAspect="1" noMove="1" noResize="1" noEditPoints="1" noAdjustHandles="1" noChangeArrowheads="1" noChangeShapeType="1" noTextEdit="1"/>
              </p:cNvSpPr>
              <p:nvPr/>
            </p:nvSpPr>
            <p:spPr>
              <a:xfrm>
                <a:off x="4511824" y="925347"/>
                <a:ext cx="7272808" cy="830997"/>
              </a:xfrm>
              <a:prstGeom prst="rect">
                <a:avLst/>
              </a:prstGeom>
              <a:blipFill>
                <a:blip r:embed="rId3"/>
                <a:stretch>
                  <a:fillRect l="-1257" t="-8088"/>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C6FE2EBC-8646-C7C2-D6BB-F829E9377A92}"/>
              </a:ext>
            </a:extLst>
          </p:cNvPr>
          <p:cNvSpPr txBox="1"/>
          <p:nvPr/>
        </p:nvSpPr>
        <p:spPr>
          <a:xfrm>
            <a:off x="1943100" y="1586541"/>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则以下四个条件等价：</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A3A587CF-328A-23C0-6EDA-4D708EFCCBA7}"/>
                  </a:ext>
                </a:extLst>
              </p:cNvPr>
              <p:cNvSpPr txBox="1"/>
              <p:nvPr/>
            </p:nvSpPr>
            <p:spPr>
              <a:xfrm>
                <a:off x="1271464" y="2182007"/>
                <a:ext cx="8574091" cy="51866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1</a:t>
                </a:r>
                <a:r>
                  <a:rPr lang="zh-CN" altLang="zh-CN" sz="2400" dirty="0">
                    <a:solidFill>
                      <a:schemeClr val="bg2"/>
                    </a:solidFill>
                    <a:effectLst/>
                    <a:ea typeface="宋体" panose="02010600030101010101" pitchFamily="2" charset="-122"/>
                    <a:cs typeface="Times New Roman" panose="02020603050405020304" pitchFamily="18" charset="0"/>
                  </a:rPr>
                  <a:t>）沿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中任意光滑闭曲线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，有</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A3A587CF-328A-23C0-6EDA-4D708EFCCBA7}"/>
                  </a:ext>
                </a:extLst>
              </p:cNvPr>
              <p:cNvSpPr txBox="1">
                <a:spLocks noRot="1" noChangeAspect="1" noMove="1" noResize="1" noEditPoints="1" noAdjustHandles="1" noChangeArrowheads="1" noChangeShapeType="1" noTextEdit="1"/>
              </p:cNvSpPr>
              <p:nvPr/>
            </p:nvSpPr>
            <p:spPr>
              <a:xfrm>
                <a:off x="1271464" y="2182007"/>
                <a:ext cx="8574091" cy="518668"/>
              </a:xfrm>
              <a:prstGeom prst="rect">
                <a:avLst/>
              </a:prstGeom>
              <a:blipFill>
                <a:blip r:embed="rId4"/>
                <a:stretch>
                  <a:fillRect l="-1138"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D31DEC0B-0E75-2C84-C86D-250EBBC34448}"/>
                  </a:ext>
                </a:extLst>
              </p:cNvPr>
              <p:cNvSpPr txBox="1"/>
              <p:nvPr/>
            </p:nvSpPr>
            <p:spPr>
              <a:xfrm>
                <a:off x="1271464" y="2705973"/>
                <a:ext cx="10225136" cy="678584"/>
              </a:xfrm>
              <a:prstGeom prst="rect">
                <a:avLst/>
              </a:prstGeom>
              <a:noFill/>
            </p:spPr>
            <p:txBody>
              <a:bodyPr wrap="square">
                <a:spAutoFit/>
              </a:bodyPr>
              <a:lstStyle/>
              <a:p>
                <a:pPr>
                  <a:lnSpc>
                    <a:spcPct val="150000"/>
                  </a:lnSpc>
                </a:pPr>
                <a:r>
                  <a:rPr lang="zh-CN" altLang="zh-CN" sz="2400" dirty="0">
                    <a:solidFill>
                      <a:schemeClr val="bg2"/>
                    </a:solidFill>
                    <a:effectLst/>
                    <a:latin typeface="+mj-lt"/>
                    <a:ea typeface="+mj-ea"/>
                    <a:cs typeface="Times New Roman" panose="02020603050405020304" pitchFamily="18" charset="0"/>
                  </a:rPr>
                  <a:t>（</a:t>
                </a:r>
                <a:r>
                  <a:rPr lang="en-US" altLang="zh-CN" sz="2400" dirty="0">
                    <a:solidFill>
                      <a:schemeClr val="bg2"/>
                    </a:solidFill>
                    <a:effectLst/>
                    <a:latin typeface="+mj-lt"/>
                    <a:ea typeface="+mj-ea"/>
                  </a:rPr>
                  <a:t>2</a:t>
                </a:r>
                <a:r>
                  <a:rPr lang="zh-CN" altLang="zh-CN" sz="2400" dirty="0">
                    <a:solidFill>
                      <a:schemeClr val="bg2"/>
                    </a:solidFill>
                    <a:effectLst/>
                    <a:latin typeface="+mj-lt"/>
                    <a:ea typeface="+mj-ea"/>
                    <a:cs typeface="Times New Roman" panose="02020603050405020304" pitchFamily="18" charset="0"/>
                  </a:rPr>
                  <a:t>）对</a:t>
                </a:r>
                <a:r>
                  <a:rPr lang="zh-CN" altLang="zh-CN" sz="2400" dirty="0">
                    <a:solidFill>
                      <a:schemeClr val="bg2"/>
                    </a:solidFill>
                    <a:effectLst/>
                    <a:latin typeface="+mj-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oMath>
                </a14:m>
                <a:r>
                  <a:rPr lang="en-US" altLang="zh-CN" sz="2400" dirty="0">
                    <a:solidFill>
                      <a:schemeClr val="bg2"/>
                    </a:solidFill>
                    <a:effectLst/>
                    <a:latin typeface="+mj-lt"/>
                    <a:ea typeface="+mj-ea"/>
                  </a:rPr>
                  <a:t> </a:t>
                </a:r>
                <a:r>
                  <a:rPr lang="zh-CN" altLang="zh-CN" sz="2400" dirty="0">
                    <a:solidFill>
                      <a:schemeClr val="bg2"/>
                    </a:solidFill>
                    <a:effectLst/>
                    <a:latin typeface="+mj-lt"/>
                    <a:ea typeface="+mj-ea"/>
                    <a:cs typeface="Times New Roman" panose="02020603050405020304" pitchFamily="18" charset="0"/>
                  </a:rPr>
                  <a:t>中任一分段光滑曲线</a:t>
                </a:r>
                <a:r>
                  <a:rPr lang="zh-CN" altLang="zh-CN" sz="2400" dirty="0">
                    <a:solidFill>
                      <a:schemeClr val="bg2"/>
                    </a:solidFill>
                    <a:effectLst/>
                    <a:latin typeface="+mj-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𝐿</m:t>
                    </m:r>
                  </m:oMath>
                </a14:m>
                <a:r>
                  <a:rPr lang="en-US" altLang="zh-CN" sz="2400" dirty="0">
                    <a:solidFill>
                      <a:schemeClr val="bg2"/>
                    </a:solidFill>
                    <a:effectLst/>
                    <a:latin typeface="+mj-lt"/>
                    <a:ea typeface="+mj-ea"/>
                  </a:rPr>
                  <a:t> </a:t>
                </a:r>
                <a:r>
                  <a:rPr lang="zh-CN" altLang="zh-CN" sz="2400" dirty="0">
                    <a:solidFill>
                      <a:schemeClr val="bg2"/>
                    </a:solidFill>
                    <a:effectLst/>
                    <a:latin typeface="+mj-lt"/>
                    <a:ea typeface="+mj-ea"/>
                    <a:cs typeface="Times New Roman" panose="02020603050405020304" pitchFamily="18" charset="0"/>
                  </a:rPr>
                  <a:t>，曲线积分</a:t>
                </a:r>
                <a:r>
                  <a:rPr lang="zh-CN" altLang="zh-CN" sz="2400" dirty="0">
                    <a:solidFill>
                      <a:schemeClr val="bg2"/>
                    </a:solidFill>
                    <a:effectLst/>
                    <a:latin typeface="+mj-lt"/>
                    <a:ea typeface="+mj-ea"/>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oMath>
                </a14:m>
                <a:r>
                  <a:rPr lang="zh-CN" altLang="zh-CN" sz="2400" dirty="0">
                    <a:solidFill>
                      <a:schemeClr val="bg2"/>
                    </a:solidFill>
                    <a:effectLst/>
                    <a:latin typeface="+mj-lt"/>
                    <a:ea typeface="+mj-ea"/>
                    <a:cs typeface="Times New Roman" panose="02020603050405020304" pitchFamily="18" charset="0"/>
                  </a:rPr>
                  <a:t>与路径无关，</a:t>
                </a:r>
                <a:endParaRPr lang="zh-CN" altLang="en-US" sz="2400" dirty="0">
                  <a:solidFill>
                    <a:schemeClr val="bg2"/>
                  </a:solidFill>
                  <a:latin typeface="+mj-lt"/>
                  <a:ea typeface="+mj-ea"/>
                </a:endParaRPr>
              </a:p>
            </p:txBody>
          </p:sp>
        </mc:Choice>
        <mc:Fallback xmlns="">
          <p:sp>
            <p:nvSpPr>
              <p:cNvPr id="12" name="文本框 11">
                <a:extLst>
                  <a:ext uri="{FF2B5EF4-FFF2-40B4-BE49-F238E27FC236}">
                    <a16:creationId xmlns:a16="http://schemas.microsoft.com/office/drawing/2014/main" id="{D31DEC0B-0E75-2C84-C86D-250EBBC34448}"/>
                  </a:ext>
                </a:extLst>
              </p:cNvPr>
              <p:cNvSpPr txBox="1">
                <a:spLocks noRot="1" noChangeAspect="1" noMove="1" noResize="1" noEditPoints="1" noAdjustHandles="1" noChangeArrowheads="1" noChangeShapeType="1" noTextEdit="1"/>
              </p:cNvSpPr>
              <p:nvPr/>
            </p:nvSpPr>
            <p:spPr>
              <a:xfrm>
                <a:off x="1271464" y="2705973"/>
                <a:ext cx="10225136" cy="678584"/>
              </a:xfrm>
              <a:prstGeom prst="rect">
                <a:avLst/>
              </a:prstGeom>
              <a:blipFill>
                <a:blip r:embed="rId5"/>
                <a:stretch>
                  <a:fillRect l="-954" t="-85586" b="-15585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2919BFE7-66C5-52AD-2551-F9CB7A62AF16}"/>
                  </a:ext>
                </a:extLst>
              </p:cNvPr>
              <p:cNvSpPr txBox="1"/>
              <p:nvPr/>
            </p:nvSpPr>
            <p:spPr>
              <a:xfrm>
                <a:off x="1271464" y="4079727"/>
                <a:ext cx="8574091" cy="461665"/>
              </a:xfrm>
              <a:prstGeom prst="rect">
                <a:avLst/>
              </a:prstGeom>
              <a:noFill/>
            </p:spPr>
            <p:txBody>
              <a:bodyPr wrap="square">
                <a:spAutoFit/>
              </a:bodyPr>
              <a:lstStyle/>
              <a:p>
                <a:r>
                  <a:rPr lang="zh-CN" altLang="zh-CN" sz="2400" dirty="0">
                    <a:solidFill>
                      <a:schemeClr val="bg2"/>
                    </a:solidFill>
                    <a:effectLst/>
                    <a:latin typeface="+mj-lt"/>
                    <a:ea typeface="+mj-ea"/>
                    <a:cs typeface="Times New Roman" panose="02020603050405020304" pitchFamily="18" charset="0"/>
                  </a:rPr>
                  <a:t>（</a:t>
                </a:r>
                <a:r>
                  <a:rPr lang="en-US" altLang="zh-CN" sz="2400" dirty="0">
                    <a:solidFill>
                      <a:schemeClr val="bg2"/>
                    </a:solidFill>
                    <a:effectLst/>
                    <a:latin typeface="+mj-lt"/>
                    <a:ea typeface="+mj-ea"/>
                  </a:rPr>
                  <a:t>3</a:t>
                </a:r>
                <a:r>
                  <a:rPr lang="zh-CN" altLang="zh-CN" sz="2400" dirty="0">
                    <a:solidFill>
                      <a:schemeClr val="bg2"/>
                    </a:solidFill>
                    <a:effectLst/>
                    <a:latin typeface="+mj-lt"/>
                    <a:ea typeface="+mj-ea"/>
                    <a:cs typeface="Times New Roman" panose="02020603050405020304" pitchFamily="18" charset="0"/>
                  </a:rPr>
                  <a:t>）</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oMath>
                </a14:m>
                <a:r>
                  <a:rPr lang="en-US" altLang="zh-CN" sz="2400" dirty="0">
                    <a:solidFill>
                      <a:schemeClr val="bg2"/>
                    </a:solidFill>
                    <a:effectLst/>
                    <a:latin typeface="+mj-lt"/>
                    <a:ea typeface="+mj-ea"/>
                  </a:rPr>
                  <a:t> </a:t>
                </a:r>
                <a:r>
                  <a:rPr lang="zh-CN" altLang="zh-CN" sz="2400" dirty="0">
                    <a:solidFill>
                      <a:schemeClr val="bg2"/>
                    </a:solidFill>
                    <a:effectLst/>
                    <a:latin typeface="+mj-lt"/>
                    <a:ea typeface="+mj-ea"/>
                    <a:cs typeface="Times New Roman" panose="02020603050405020304" pitchFamily="18" charset="0"/>
                  </a:rPr>
                  <a:t>在</a:t>
                </a:r>
                <a:r>
                  <a:rPr lang="zh-CN" altLang="zh-CN" sz="2400" dirty="0">
                    <a:solidFill>
                      <a:schemeClr val="bg2"/>
                    </a:solidFill>
                    <a:effectLst/>
                    <a:latin typeface="+mj-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oMath>
                </a14:m>
                <a:r>
                  <a:rPr lang="en-US" altLang="zh-CN" sz="2400" dirty="0">
                    <a:solidFill>
                      <a:schemeClr val="bg2"/>
                    </a:solidFill>
                    <a:effectLst/>
                    <a:latin typeface="+mj-lt"/>
                    <a:ea typeface="+mj-ea"/>
                  </a:rPr>
                  <a:t> </a:t>
                </a:r>
                <a:r>
                  <a:rPr lang="zh-CN" altLang="zh-CN" sz="2400" dirty="0">
                    <a:solidFill>
                      <a:schemeClr val="bg2"/>
                    </a:solidFill>
                    <a:effectLst/>
                    <a:latin typeface="+mj-lt"/>
                    <a:ea typeface="+mj-ea"/>
                    <a:cs typeface="Times New Roman" panose="02020603050405020304" pitchFamily="18" charset="0"/>
                  </a:rPr>
                  <a:t>内是某一函数</a:t>
                </a:r>
                <a:r>
                  <a:rPr lang="zh-CN" altLang="zh-CN" sz="2400" dirty="0">
                    <a:solidFill>
                      <a:schemeClr val="bg2"/>
                    </a:solidFill>
                    <a:effectLst/>
                    <a:latin typeface="+mj-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𝑢</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oMath>
                </a14:m>
                <a:r>
                  <a:rPr lang="en-US" altLang="zh-CN" sz="2400" dirty="0">
                    <a:solidFill>
                      <a:schemeClr val="bg2"/>
                    </a:solidFill>
                    <a:effectLst/>
                    <a:latin typeface="+mj-lt"/>
                    <a:ea typeface="+mj-ea"/>
                  </a:rPr>
                  <a:t> </a:t>
                </a:r>
                <a:r>
                  <a:rPr lang="zh-CN" altLang="zh-CN" sz="2400" dirty="0">
                    <a:solidFill>
                      <a:schemeClr val="bg2"/>
                    </a:solidFill>
                    <a:effectLst/>
                    <a:latin typeface="+mj-lt"/>
                    <a:ea typeface="+mj-ea"/>
                    <a:cs typeface="Times New Roman" panose="02020603050405020304" pitchFamily="18" charset="0"/>
                  </a:rPr>
                  <a:t>的全微分，</a:t>
                </a:r>
                <a:endParaRPr lang="zh-CN" altLang="en-US" sz="2400" dirty="0">
                  <a:solidFill>
                    <a:schemeClr val="bg2"/>
                  </a:solidFill>
                  <a:latin typeface="+mj-lt"/>
                  <a:ea typeface="+mj-ea"/>
                </a:endParaRPr>
              </a:p>
            </p:txBody>
          </p:sp>
        </mc:Choice>
        <mc:Fallback xmlns="">
          <p:sp>
            <p:nvSpPr>
              <p:cNvPr id="16" name="文本框 15">
                <a:extLst>
                  <a:ext uri="{FF2B5EF4-FFF2-40B4-BE49-F238E27FC236}">
                    <a16:creationId xmlns:a16="http://schemas.microsoft.com/office/drawing/2014/main" id="{2919BFE7-66C5-52AD-2551-F9CB7A62AF16}"/>
                  </a:ext>
                </a:extLst>
              </p:cNvPr>
              <p:cNvSpPr txBox="1">
                <a:spLocks noRot="1" noChangeAspect="1" noMove="1" noResize="1" noEditPoints="1" noAdjustHandles="1" noChangeArrowheads="1" noChangeShapeType="1" noTextEdit="1"/>
              </p:cNvSpPr>
              <p:nvPr/>
            </p:nvSpPr>
            <p:spPr>
              <a:xfrm>
                <a:off x="1271464" y="4079727"/>
                <a:ext cx="8574091" cy="461665"/>
              </a:xfrm>
              <a:prstGeom prst="rect">
                <a:avLst/>
              </a:prstGeom>
              <a:blipFill>
                <a:blip r:embed="rId6"/>
                <a:stretch>
                  <a:fillRect l="-1138"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43A36D05-F012-5952-9824-549FC2D42F9A}"/>
                  </a:ext>
                </a:extLst>
              </p:cNvPr>
              <p:cNvSpPr txBox="1"/>
              <p:nvPr/>
            </p:nvSpPr>
            <p:spPr>
              <a:xfrm>
                <a:off x="1895972" y="4663451"/>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即</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43A36D05-F012-5952-9824-549FC2D42F9A}"/>
                  </a:ext>
                </a:extLst>
              </p:cNvPr>
              <p:cNvSpPr txBox="1">
                <a:spLocks noRot="1" noChangeAspect="1" noMove="1" noResize="1" noEditPoints="1" noAdjustHandles="1" noChangeArrowheads="1" noChangeShapeType="1" noTextEdit="1"/>
              </p:cNvSpPr>
              <p:nvPr/>
            </p:nvSpPr>
            <p:spPr>
              <a:xfrm>
                <a:off x="1895972" y="4663451"/>
                <a:ext cx="6097248" cy="461665"/>
              </a:xfrm>
              <a:prstGeom prst="rect">
                <a:avLst/>
              </a:prstGeom>
              <a:blipFill>
                <a:blip r:embed="rId7"/>
                <a:stretch>
                  <a:fillRect l="-15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081A42A6-1D52-9870-E3D9-DC1A8F0D4841}"/>
                  </a:ext>
                </a:extLst>
              </p:cNvPr>
              <p:cNvSpPr txBox="1"/>
              <p:nvPr/>
            </p:nvSpPr>
            <p:spPr>
              <a:xfrm>
                <a:off x="1271464" y="5266748"/>
                <a:ext cx="6097248" cy="67659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4</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内每一点都有</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081A42A6-1D52-9870-E3D9-DC1A8F0D4841}"/>
                  </a:ext>
                </a:extLst>
              </p:cNvPr>
              <p:cNvSpPr txBox="1">
                <a:spLocks noRot="1" noChangeAspect="1" noMove="1" noResize="1" noEditPoints="1" noAdjustHandles="1" noChangeArrowheads="1" noChangeShapeType="1" noTextEdit="1"/>
              </p:cNvSpPr>
              <p:nvPr/>
            </p:nvSpPr>
            <p:spPr>
              <a:xfrm>
                <a:off x="1271464" y="5266748"/>
                <a:ext cx="6097248" cy="676595"/>
              </a:xfrm>
              <a:prstGeom prst="rect">
                <a:avLst/>
              </a:prstGeom>
              <a:blipFill>
                <a:blip r:embed="rId8"/>
                <a:stretch>
                  <a:fillRect l="-1600" b="-1802"/>
                </a:stretch>
              </a:blipFill>
            </p:spPr>
            <p:txBody>
              <a:bodyPr/>
              <a:lstStyle/>
              <a:p>
                <a:r>
                  <a:rPr lang="zh-CN" altLang="en-US">
                    <a:noFill/>
                  </a:rPr>
                  <a:t> </a:t>
                </a:r>
              </a:p>
            </p:txBody>
          </p:sp>
        </mc:Fallback>
      </mc:AlternateContent>
      <p:sp>
        <p:nvSpPr>
          <p:cNvPr id="22" name="文本框 21">
            <a:extLst>
              <a:ext uri="{FF2B5EF4-FFF2-40B4-BE49-F238E27FC236}">
                <a16:creationId xmlns:a16="http://schemas.microsoft.com/office/drawing/2014/main" id="{6C7416E2-A0B1-F0F8-B9FE-A2B68F5D93B7}"/>
              </a:ext>
            </a:extLst>
          </p:cNvPr>
          <p:cNvSpPr txBox="1"/>
          <p:nvPr/>
        </p:nvSpPr>
        <p:spPr>
          <a:xfrm>
            <a:off x="1343472" y="3451602"/>
            <a:ext cx="6097248" cy="461665"/>
          </a:xfrm>
          <a:prstGeom prst="rect">
            <a:avLst/>
          </a:prstGeom>
          <a:noFill/>
        </p:spPr>
        <p:txBody>
          <a:bodyPr wrap="square">
            <a:spAutoFit/>
          </a:bodyPr>
          <a:lstStyle/>
          <a:p>
            <a:r>
              <a:rPr lang="zh-CN" altLang="zh-CN" sz="2400" dirty="0">
                <a:solidFill>
                  <a:schemeClr val="bg2"/>
                </a:solidFill>
                <a:effectLst/>
                <a:latin typeface="+mj-lt"/>
                <a:ea typeface="+mj-ea"/>
                <a:cs typeface="Times New Roman" panose="02020603050405020304" pitchFamily="18" charset="0"/>
              </a:rPr>
              <a:t>只与起止点有关。</a:t>
            </a:r>
            <a:r>
              <a:rPr lang="zh-CN" altLang="zh-CN" sz="2400" dirty="0">
                <a:solidFill>
                  <a:schemeClr val="bg2"/>
                </a:solidFill>
                <a:effectLst/>
                <a:latin typeface="+mj-lt"/>
                <a:ea typeface="+mj-ea"/>
              </a:rPr>
              <a:t> </a:t>
            </a:r>
            <a:endParaRPr lang="zh-CN" altLang="en-US" sz="2400" dirty="0"/>
          </a:p>
        </p:txBody>
      </p:sp>
    </p:spTree>
    <p:extLst>
      <p:ext uri="{BB962C8B-B14F-4D97-AF65-F5344CB8AC3E}">
        <p14:creationId xmlns:p14="http://schemas.microsoft.com/office/powerpoint/2010/main" val="183827918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0899"/>
                                        </p:tgtEl>
                                        <p:attrNameLst>
                                          <p:attrName>style.visibility</p:attrName>
                                        </p:attrNameLst>
                                      </p:cBhvr>
                                      <p:to>
                                        <p:strVal val="visible"/>
                                      </p:to>
                                    </p:set>
                                    <p:animEffect transition="in" filter="wipe(left)">
                                      <p:cBhvr>
                                        <p:cTn id="7" dur="500"/>
                                        <p:tgtEl>
                                          <p:spTgt spid="808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autoUpdateAnimBg="0"/>
      <p:bldP spid="3" grpId="0"/>
      <p:bldP spid="7" grpId="0"/>
      <p:bldP spid="9" grpId="0"/>
      <p:bldP spid="12" grpId="0"/>
      <p:bldP spid="16" grpId="0"/>
      <p:bldP spid="18" grpId="0"/>
      <p:bldP spid="20"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8" name="Line 8">
            <a:extLst>
              <a:ext uri="{FF2B5EF4-FFF2-40B4-BE49-F238E27FC236}">
                <a16:creationId xmlns:a16="http://schemas.microsoft.com/office/drawing/2014/main" id="{A6D453B6-0801-EB40-A8EA-A0F76491BFA2}"/>
              </a:ext>
            </a:extLst>
          </p:cNvPr>
          <p:cNvSpPr>
            <a:spLocks noChangeShapeType="1"/>
          </p:cNvSpPr>
          <p:nvPr/>
        </p:nvSpPr>
        <p:spPr bwMode="auto">
          <a:xfrm>
            <a:off x="2209800" y="4800600"/>
            <a:ext cx="44196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grpSp>
        <p:nvGrpSpPr>
          <p:cNvPr id="81940" name="Group 20">
            <a:extLst>
              <a:ext uri="{FF2B5EF4-FFF2-40B4-BE49-F238E27FC236}">
                <a16:creationId xmlns:a16="http://schemas.microsoft.com/office/drawing/2014/main" id="{9B0229D4-6A28-3A45-BB27-02E0DC93E1F2}"/>
              </a:ext>
            </a:extLst>
          </p:cNvPr>
          <p:cNvGrpSpPr>
            <a:grpSpLocks/>
          </p:cNvGrpSpPr>
          <p:nvPr/>
        </p:nvGrpSpPr>
        <p:grpSpPr bwMode="auto">
          <a:xfrm>
            <a:off x="8604251" y="1371600"/>
            <a:ext cx="1571625" cy="1219200"/>
            <a:chOff x="4460" y="864"/>
            <a:chExt cx="990" cy="768"/>
          </a:xfrm>
        </p:grpSpPr>
        <p:sp>
          <p:nvSpPr>
            <p:cNvPr id="81941" name="Freeform 21">
              <a:extLst>
                <a:ext uri="{FF2B5EF4-FFF2-40B4-BE49-F238E27FC236}">
                  <a16:creationId xmlns:a16="http://schemas.microsoft.com/office/drawing/2014/main" id="{A0ABDE88-15E9-4347-BACC-E68A26EAFC6D}"/>
                </a:ext>
              </a:extLst>
            </p:cNvPr>
            <p:cNvSpPr>
              <a:spLocks/>
            </p:cNvSpPr>
            <p:nvPr/>
          </p:nvSpPr>
          <p:spPr bwMode="auto">
            <a:xfrm>
              <a:off x="4586" y="864"/>
              <a:ext cx="864" cy="768"/>
            </a:xfrm>
            <a:custGeom>
              <a:avLst/>
              <a:gdLst>
                <a:gd name="T0" fmla="*/ 0 w 864"/>
                <a:gd name="T1" fmla="*/ 768 h 768"/>
                <a:gd name="T2" fmla="*/ 144 w 864"/>
                <a:gd name="T3" fmla="*/ 240 h 768"/>
                <a:gd name="T4" fmla="*/ 864 w 864"/>
                <a:gd name="T5" fmla="*/ 0 h 768"/>
              </a:gdLst>
              <a:ahLst/>
              <a:cxnLst>
                <a:cxn ang="0">
                  <a:pos x="T0" y="T1"/>
                </a:cxn>
                <a:cxn ang="0">
                  <a:pos x="T2" y="T3"/>
                </a:cxn>
                <a:cxn ang="0">
                  <a:pos x="T4" y="T5"/>
                </a:cxn>
              </a:cxnLst>
              <a:rect l="0" t="0" r="r" b="b"/>
              <a:pathLst>
                <a:path w="864" h="768">
                  <a:moveTo>
                    <a:pt x="0" y="768"/>
                  </a:moveTo>
                  <a:cubicBezTo>
                    <a:pt x="0" y="568"/>
                    <a:pt x="0" y="368"/>
                    <a:pt x="144" y="240"/>
                  </a:cubicBezTo>
                  <a:cubicBezTo>
                    <a:pt x="288" y="112"/>
                    <a:pt x="576" y="56"/>
                    <a:pt x="864" y="0"/>
                  </a:cubicBezTo>
                </a:path>
              </a:pathLst>
            </a:custGeom>
            <a:noFill/>
            <a:ln w="28575" cmpd="sng">
              <a:solidFill>
                <a:schemeClr val="accent6">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81942" name="Line 22">
              <a:extLst>
                <a:ext uri="{FF2B5EF4-FFF2-40B4-BE49-F238E27FC236}">
                  <a16:creationId xmlns:a16="http://schemas.microsoft.com/office/drawing/2014/main" id="{A26F6744-22B3-FC48-8066-A160FA88B9F2}"/>
                </a:ext>
              </a:extLst>
            </p:cNvPr>
            <p:cNvSpPr>
              <a:spLocks noChangeShapeType="1"/>
            </p:cNvSpPr>
            <p:nvPr/>
          </p:nvSpPr>
          <p:spPr bwMode="auto">
            <a:xfrm flipV="1">
              <a:off x="4874" y="902"/>
              <a:ext cx="288" cy="113"/>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81943" name="Object 23">
              <a:extLst>
                <a:ext uri="{FF2B5EF4-FFF2-40B4-BE49-F238E27FC236}">
                  <a16:creationId xmlns:a16="http://schemas.microsoft.com/office/drawing/2014/main" id="{A7323EB6-F552-C44F-8957-D7A444C76E96}"/>
                </a:ext>
              </a:extLst>
            </p:cNvPr>
            <p:cNvGraphicFramePr>
              <a:graphicFrameLocks noChangeAspect="1"/>
            </p:cNvGraphicFramePr>
            <p:nvPr/>
          </p:nvGraphicFramePr>
          <p:xfrm>
            <a:off x="4460" y="872"/>
            <a:ext cx="240" cy="280"/>
          </p:xfrm>
          <a:graphic>
            <a:graphicData uri="http://schemas.openxmlformats.org/presentationml/2006/ole">
              <mc:AlternateContent xmlns:mc="http://schemas.openxmlformats.org/markup-compatibility/2006">
                <mc:Choice xmlns:v="urn:schemas-microsoft-com:vml" Requires="v">
                  <p:oleObj spid="_x0000_s8218" name="Equation" r:id="rId4" imgW="8775700" imgH="10236200" progId="Equation.3">
                    <p:embed/>
                  </p:oleObj>
                </mc:Choice>
                <mc:Fallback>
                  <p:oleObj name="Equation" r:id="rId4" imgW="8775700" imgH="10236200" progId="Equation.3">
                    <p:embed/>
                    <p:pic>
                      <p:nvPicPr>
                        <p:cNvPr id="81943" name="Object 23">
                          <a:extLst>
                            <a:ext uri="{FF2B5EF4-FFF2-40B4-BE49-F238E27FC236}">
                              <a16:creationId xmlns:a16="http://schemas.microsoft.com/office/drawing/2014/main" id="{A7323EB6-F552-C44F-8957-D7A444C76E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0" y="872"/>
                          <a:ext cx="240"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81949" name="Text Box 29">
            <a:extLst>
              <a:ext uri="{FF2B5EF4-FFF2-40B4-BE49-F238E27FC236}">
                <a16:creationId xmlns:a16="http://schemas.microsoft.com/office/drawing/2014/main" id="{D9624CA9-2424-FE4C-ACFE-61A8CC9A7B18}"/>
              </a:ext>
            </a:extLst>
          </p:cNvPr>
          <p:cNvSpPr txBox="1">
            <a:spLocks noChangeArrowheads="1"/>
          </p:cNvSpPr>
          <p:nvPr/>
        </p:nvSpPr>
        <p:spPr bwMode="auto">
          <a:xfrm>
            <a:off x="6940143" y="3095221"/>
            <a:ext cx="2185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sz="2400" dirty="0">
                <a:solidFill>
                  <a:srgbClr val="000000"/>
                </a:solidFill>
                <a:latin typeface="+mj-ea"/>
                <a:ea typeface="+mj-ea"/>
              </a:rPr>
              <a:t>(</a:t>
            </a:r>
            <a:r>
              <a:rPr lang="zh-CN" altLang="en-US" sz="2400" dirty="0">
                <a:solidFill>
                  <a:srgbClr val="000000"/>
                </a:solidFill>
                <a:latin typeface="+mj-ea"/>
                <a:ea typeface="+mj-ea"/>
              </a:rPr>
              <a:t>根据条件</a:t>
            </a:r>
            <a:r>
              <a:rPr lang="en-US" altLang="zh-CN" sz="2400" dirty="0">
                <a:solidFill>
                  <a:srgbClr val="000000"/>
                </a:solidFill>
                <a:latin typeface="+mj-ea"/>
                <a:ea typeface="+mj-ea"/>
              </a:rPr>
              <a:t>(1))</a:t>
            </a:r>
          </a:p>
        </p:txBody>
      </p:sp>
      <p:sp>
        <p:nvSpPr>
          <p:cNvPr id="81950" name="Line 30">
            <a:extLst>
              <a:ext uri="{FF2B5EF4-FFF2-40B4-BE49-F238E27FC236}">
                <a16:creationId xmlns:a16="http://schemas.microsoft.com/office/drawing/2014/main" id="{C9A62386-6C90-3741-9608-4BA24E4FE7D2}"/>
              </a:ext>
            </a:extLst>
          </p:cNvPr>
          <p:cNvSpPr>
            <a:spLocks noChangeShapeType="1"/>
          </p:cNvSpPr>
          <p:nvPr/>
        </p:nvSpPr>
        <p:spPr bwMode="auto">
          <a:xfrm>
            <a:off x="2209800" y="4800600"/>
            <a:ext cx="31242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grpSp>
        <p:nvGrpSpPr>
          <p:cNvPr id="81955" name="Group 35">
            <a:extLst>
              <a:ext uri="{FF2B5EF4-FFF2-40B4-BE49-F238E27FC236}">
                <a16:creationId xmlns:a16="http://schemas.microsoft.com/office/drawing/2014/main" id="{E889E1DA-FE96-6C4B-B597-B4B5C2C993D3}"/>
              </a:ext>
            </a:extLst>
          </p:cNvPr>
          <p:cNvGrpSpPr>
            <a:grpSpLocks/>
          </p:cNvGrpSpPr>
          <p:nvPr/>
        </p:nvGrpSpPr>
        <p:grpSpPr bwMode="auto">
          <a:xfrm>
            <a:off x="8588376" y="1225550"/>
            <a:ext cx="1851025" cy="1676400"/>
            <a:chOff x="4450" y="772"/>
            <a:chExt cx="1166" cy="1056"/>
          </a:xfrm>
        </p:grpSpPr>
        <p:graphicFrame>
          <p:nvGraphicFramePr>
            <p:cNvPr id="81956" name="Object 36">
              <a:extLst>
                <a:ext uri="{FF2B5EF4-FFF2-40B4-BE49-F238E27FC236}">
                  <a16:creationId xmlns:a16="http://schemas.microsoft.com/office/drawing/2014/main" id="{1D7A635F-9D2A-974D-997E-802DDDF1891D}"/>
                </a:ext>
              </a:extLst>
            </p:cNvPr>
            <p:cNvGraphicFramePr>
              <a:graphicFrameLocks noChangeAspect="1"/>
            </p:cNvGraphicFramePr>
            <p:nvPr/>
          </p:nvGraphicFramePr>
          <p:xfrm>
            <a:off x="4450" y="1636"/>
            <a:ext cx="176" cy="192"/>
          </p:xfrm>
          <a:graphic>
            <a:graphicData uri="http://schemas.openxmlformats.org/presentationml/2006/ole">
              <mc:AlternateContent xmlns:mc="http://schemas.openxmlformats.org/markup-compatibility/2006">
                <mc:Choice xmlns:v="urn:schemas-microsoft-com:vml" Requires="v">
                  <p:oleObj spid="_x0000_s8219" name="Equation" r:id="rId6" imgW="6438900" imgH="7023100" progId="Equation.3">
                    <p:embed/>
                  </p:oleObj>
                </mc:Choice>
                <mc:Fallback>
                  <p:oleObj name="Equation" r:id="rId6" imgW="6438900" imgH="7023100" progId="Equation.3">
                    <p:embed/>
                    <p:pic>
                      <p:nvPicPr>
                        <p:cNvPr id="81956" name="Object 36">
                          <a:extLst>
                            <a:ext uri="{FF2B5EF4-FFF2-40B4-BE49-F238E27FC236}">
                              <a16:creationId xmlns:a16="http://schemas.microsoft.com/office/drawing/2014/main" id="{1D7A635F-9D2A-974D-997E-802DDDF189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50" y="1636"/>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57" name="Object 37">
              <a:extLst>
                <a:ext uri="{FF2B5EF4-FFF2-40B4-BE49-F238E27FC236}">
                  <a16:creationId xmlns:a16="http://schemas.microsoft.com/office/drawing/2014/main" id="{D409D7BA-F88A-6849-AA85-F782C81BE947}"/>
                </a:ext>
              </a:extLst>
            </p:cNvPr>
            <p:cNvGraphicFramePr>
              <a:graphicFrameLocks noChangeAspect="1"/>
            </p:cNvGraphicFramePr>
            <p:nvPr/>
          </p:nvGraphicFramePr>
          <p:xfrm>
            <a:off x="5440" y="772"/>
            <a:ext cx="176" cy="192"/>
          </p:xfrm>
          <a:graphic>
            <a:graphicData uri="http://schemas.openxmlformats.org/presentationml/2006/ole">
              <mc:AlternateContent xmlns:mc="http://schemas.openxmlformats.org/markup-compatibility/2006">
                <mc:Choice xmlns:v="urn:schemas-microsoft-com:vml" Requires="v">
                  <p:oleObj spid="_x0000_s8220" name="Equation" r:id="rId8" imgW="6438900" imgH="7023100" progId="Equation.3">
                    <p:embed/>
                  </p:oleObj>
                </mc:Choice>
                <mc:Fallback>
                  <p:oleObj name="Equation" r:id="rId8" imgW="6438900" imgH="7023100" progId="Equation.3">
                    <p:embed/>
                    <p:pic>
                      <p:nvPicPr>
                        <p:cNvPr id="81957" name="Object 37">
                          <a:extLst>
                            <a:ext uri="{FF2B5EF4-FFF2-40B4-BE49-F238E27FC236}">
                              <a16:creationId xmlns:a16="http://schemas.microsoft.com/office/drawing/2014/main" id="{D409D7BA-F88A-6849-AA85-F782C81BE9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40" y="772"/>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58" name="Freeform 38">
              <a:extLst>
                <a:ext uri="{FF2B5EF4-FFF2-40B4-BE49-F238E27FC236}">
                  <a16:creationId xmlns:a16="http://schemas.microsoft.com/office/drawing/2014/main" id="{5C01C736-D0C1-CB42-987B-67CA5660EB92}"/>
                </a:ext>
              </a:extLst>
            </p:cNvPr>
            <p:cNvSpPr>
              <a:spLocks/>
            </p:cNvSpPr>
            <p:nvPr/>
          </p:nvSpPr>
          <p:spPr bwMode="auto">
            <a:xfrm>
              <a:off x="4586" y="864"/>
              <a:ext cx="864" cy="808"/>
            </a:xfrm>
            <a:custGeom>
              <a:avLst/>
              <a:gdLst>
                <a:gd name="T0" fmla="*/ 0 w 864"/>
                <a:gd name="T1" fmla="*/ 768 h 808"/>
                <a:gd name="T2" fmla="*/ 528 w 864"/>
                <a:gd name="T3" fmla="*/ 768 h 808"/>
                <a:gd name="T4" fmla="*/ 768 w 864"/>
                <a:gd name="T5" fmla="*/ 528 h 808"/>
                <a:gd name="T6" fmla="*/ 864 w 864"/>
                <a:gd name="T7" fmla="*/ 0 h 808"/>
              </a:gdLst>
              <a:ahLst/>
              <a:cxnLst>
                <a:cxn ang="0">
                  <a:pos x="T0" y="T1"/>
                </a:cxn>
                <a:cxn ang="0">
                  <a:pos x="T2" y="T3"/>
                </a:cxn>
                <a:cxn ang="0">
                  <a:pos x="T4" y="T5"/>
                </a:cxn>
                <a:cxn ang="0">
                  <a:pos x="T6" y="T7"/>
                </a:cxn>
              </a:cxnLst>
              <a:rect l="0" t="0" r="r" b="b"/>
              <a:pathLst>
                <a:path w="864" h="808">
                  <a:moveTo>
                    <a:pt x="0" y="768"/>
                  </a:moveTo>
                  <a:cubicBezTo>
                    <a:pt x="200" y="788"/>
                    <a:pt x="400" y="808"/>
                    <a:pt x="528" y="768"/>
                  </a:cubicBezTo>
                  <a:cubicBezTo>
                    <a:pt x="656" y="728"/>
                    <a:pt x="712" y="656"/>
                    <a:pt x="768" y="528"/>
                  </a:cubicBezTo>
                  <a:cubicBezTo>
                    <a:pt x="824" y="400"/>
                    <a:pt x="844" y="200"/>
                    <a:pt x="864" y="0"/>
                  </a:cubicBezTo>
                </a:path>
              </a:pathLst>
            </a:custGeom>
            <a:noFill/>
            <a:ln w="28575"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81959" name="Object 39">
              <a:extLst>
                <a:ext uri="{FF2B5EF4-FFF2-40B4-BE49-F238E27FC236}">
                  <a16:creationId xmlns:a16="http://schemas.microsoft.com/office/drawing/2014/main" id="{8695786C-0325-6147-A7B1-E38579C09173}"/>
                </a:ext>
              </a:extLst>
            </p:cNvPr>
            <p:cNvGraphicFramePr>
              <a:graphicFrameLocks noChangeAspect="1"/>
            </p:cNvGraphicFramePr>
            <p:nvPr/>
          </p:nvGraphicFramePr>
          <p:xfrm>
            <a:off x="5245" y="1544"/>
            <a:ext cx="208" cy="280"/>
          </p:xfrm>
          <a:graphic>
            <a:graphicData uri="http://schemas.openxmlformats.org/presentationml/2006/ole">
              <mc:AlternateContent xmlns:mc="http://schemas.openxmlformats.org/markup-compatibility/2006">
                <mc:Choice xmlns:v="urn:schemas-microsoft-com:vml" Requires="v">
                  <p:oleObj spid="_x0000_s8221" name="Equation" r:id="rId10" imgW="7607300" imgH="10236200" progId="Equation.3">
                    <p:embed/>
                  </p:oleObj>
                </mc:Choice>
                <mc:Fallback>
                  <p:oleObj name="Equation" r:id="rId10" imgW="7607300" imgH="10236200" progId="Equation.3">
                    <p:embed/>
                    <p:pic>
                      <p:nvPicPr>
                        <p:cNvPr id="81959" name="Object 39">
                          <a:extLst>
                            <a:ext uri="{FF2B5EF4-FFF2-40B4-BE49-F238E27FC236}">
                              <a16:creationId xmlns:a16="http://schemas.microsoft.com/office/drawing/2014/main" id="{8695786C-0325-6147-A7B1-E38579C0917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45" y="1544"/>
                          <a:ext cx="208"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60" name="Line 40">
              <a:extLst>
                <a:ext uri="{FF2B5EF4-FFF2-40B4-BE49-F238E27FC236}">
                  <a16:creationId xmlns:a16="http://schemas.microsoft.com/office/drawing/2014/main" id="{67F4C88E-0691-D849-8B8C-A5B796B05FEC}"/>
                </a:ext>
              </a:extLst>
            </p:cNvPr>
            <p:cNvSpPr>
              <a:spLocks noChangeShapeType="1"/>
            </p:cNvSpPr>
            <p:nvPr/>
          </p:nvSpPr>
          <p:spPr bwMode="auto">
            <a:xfrm flipV="1">
              <a:off x="5263" y="1296"/>
              <a:ext cx="144" cy="258"/>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sp>
        <p:nvSpPr>
          <p:cNvPr id="81961" name="Text Box 41">
            <a:extLst>
              <a:ext uri="{FF2B5EF4-FFF2-40B4-BE49-F238E27FC236}">
                <a16:creationId xmlns:a16="http://schemas.microsoft.com/office/drawing/2014/main" id="{97D4B2FB-17F9-754B-A008-2FCA9AF324AF}"/>
              </a:ext>
            </a:extLst>
          </p:cNvPr>
          <p:cNvSpPr txBox="1">
            <a:spLocks noChangeArrowheads="1"/>
          </p:cNvSpPr>
          <p:nvPr/>
        </p:nvSpPr>
        <p:spPr bwMode="auto">
          <a:xfrm>
            <a:off x="7467600" y="6613526"/>
            <a:ext cx="565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81962" name="Picture 42">
            <a:hlinkClick r:id="rId12" action="ppaction://hlinksldjump"/>
            <a:extLst>
              <a:ext uri="{FF2B5EF4-FFF2-40B4-BE49-F238E27FC236}">
                <a16:creationId xmlns:a16="http://schemas.microsoft.com/office/drawing/2014/main" id="{AB7A429B-E232-7D42-BF99-4FF96856A598}"/>
              </a:ext>
            </a:extLst>
          </p:cNvPr>
          <p:cNvPicPr>
            <a:picLocks noChangeAspect="1" noChangeArrowheads="1"/>
          </p:cNvPicPr>
          <p:nvPr/>
        </p:nvPicPr>
        <p:blipFill>
          <a:blip r:embed="rId13">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438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A584C55E-FDE9-4623-BD68-1CE7CBF45CF9}"/>
              </a:ext>
            </a:extLst>
          </p:cNvPr>
          <p:cNvSpPr txBox="1"/>
          <p:nvPr/>
        </p:nvSpPr>
        <p:spPr>
          <a:xfrm>
            <a:off x="1814812" y="140405"/>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证明</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1</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2</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C29E44A2-139B-28B8-469B-2125B4ED958A}"/>
                  </a:ext>
                </a:extLst>
              </p:cNvPr>
              <p:cNvSpPr txBox="1"/>
              <p:nvPr/>
            </p:nvSpPr>
            <p:spPr>
              <a:xfrm>
                <a:off x="1520242" y="660053"/>
                <a:ext cx="1021831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b>
                    </m:sSub>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内任意两条由</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𝐵</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的有向分段光滑曲线，</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C29E44A2-139B-28B8-469B-2125B4ED958A}"/>
                  </a:ext>
                </a:extLst>
              </p:cNvPr>
              <p:cNvSpPr txBox="1">
                <a:spLocks noRot="1" noChangeAspect="1" noMove="1" noResize="1" noEditPoints="1" noAdjustHandles="1" noChangeArrowheads="1" noChangeShapeType="1" noTextEdit="1"/>
              </p:cNvSpPr>
              <p:nvPr/>
            </p:nvSpPr>
            <p:spPr>
              <a:xfrm>
                <a:off x="1520242" y="660053"/>
                <a:ext cx="10218315" cy="461665"/>
              </a:xfrm>
              <a:prstGeom prst="rect">
                <a:avLst/>
              </a:prstGeom>
              <a:blipFill>
                <a:blip r:embed="rId14"/>
                <a:stretch>
                  <a:fillRect l="-894" t="-14474" b="-25000"/>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00025BDF-CC5B-1F0F-330F-E953B37C2AE0}"/>
              </a:ext>
            </a:extLst>
          </p:cNvPr>
          <p:cNvSpPr txBox="1"/>
          <p:nvPr/>
        </p:nvSpPr>
        <p:spPr>
          <a:xfrm>
            <a:off x="1161767" y="1204383"/>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50EEAF89-1205-6ECE-1A59-61F22ACACF54}"/>
                  </a:ext>
                </a:extLst>
              </p:cNvPr>
              <p:cNvSpPr txBox="1"/>
              <p:nvPr/>
            </p:nvSpPr>
            <p:spPr>
              <a:xfrm>
                <a:off x="2011361" y="1590548"/>
                <a:ext cx="6097248" cy="5644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supHide m:val="on"/>
                        <m:ctrlPr>
                          <a:rPr lang="zh-CN" altLang="en-US" sz="2400" i="1" smtClean="0">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1</m:t>
                            </m:r>
                          </m:sub>
                        </m:sSub>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2</m:t>
                            </m:r>
                          </m:sub>
                        </m:sSub>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50EEAF89-1205-6ECE-1A59-61F22ACACF54}"/>
                  </a:ext>
                </a:extLst>
              </p:cNvPr>
              <p:cNvSpPr txBox="1">
                <a:spLocks noRot="1" noChangeAspect="1" noMove="1" noResize="1" noEditPoints="1" noAdjustHandles="1" noChangeArrowheads="1" noChangeShapeType="1" noTextEdit="1"/>
              </p:cNvSpPr>
              <p:nvPr/>
            </p:nvSpPr>
            <p:spPr>
              <a:xfrm>
                <a:off x="2011361" y="1590548"/>
                <a:ext cx="6097248" cy="564450"/>
              </a:xfrm>
              <a:prstGeom prst="rect">
                <a:avLst/>
              </a:prstGeom>
              <a:blipFill>
                <a:blip r:embed="rId15"/>
                <a:stretch>
                  <a:fillRect l="-8200" t="-130108"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1146BB29-08D8-3B0E-3CC7-E437715DA1BC}"/>
                  </a:ext>
                </a:extLst>
              </p:cNvPr>
              <p:cNvSpPr txBox="1"/>
              <p:nvPr/>
            </p:nvSpPr>
            <p:spPr>
              <a:xfrm>
                <a:off x="1740890" y="2392236"/>
                <a:ext cx="6097248" cy="5644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1</m:t>
                            </m:r>
                          </m:sub>
                        </m:sSub>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1146BB29-08D8-3B0E-3CC7-E437715DA1BC}"/>
                  </a:ext>
                </a:extLst>
              </p:cNvPr>
              <p:cNvSpPr txBox="1">
                <a:spLocks noRot="1" noChangeAspect="1" noMove="1" noResize="1" noEditPoints="1" noAdjustHandles="1" noChangeArrowheads="1" noChangeShapeType="1" noTextEdit="1"/>
              </p:cNvSpPr>
              <p:nvPr/>
            </p:nvSpPr>
            <p:spPr>
              <a:xfrm>
                <a:off x="1740890" y="2392236"/>
                <a:ext cx="6097248" cy="564450"/>
              </a:xfrm>
              <a:prstGeom prst="rect">
                <a:avLst/>
              </a:prstGeom>
              <a:blipFill>
                <a:blip r:embed="rId16"/>
                <a:stretch>
                  <a:fillRect l="-3100" t="-130108"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062BB909-BD9A-593C-148A-6D2EFA7E18A2}"/>
                  </a:ext>
                </a:extLst>
              </p:cNvPr>
              <p:cNvSpPr txBox="1"/>
              <p:nvPr/>
            </p:nvSpPr>
            <p:spPr>
              <a:xfrm>
                <a:off x="4231014" y="2381106"/>
                <a:ext cx="6097248" cy="58015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sSubSup>
                          <m:sSubSupPr>
                            <m:ctrlPr>
                              <a:rPr lang="zh-CN" altLang="en-US" sz="2400" i="1">
                                <a:solidFill>
                                  <a:schemeClr val="bg2"/>
                                </a:solidFill>
                                <a:latin typeface="Cambria Math" panose="02040503050406030204" pitchFamily="18" charset="0"/>
                              </a:rPr>
                            </m:ctrlPr>
                          </m:sSubSup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2</m:t>
                            </m:r>
                          </m:sub>
                          <m:sup>
                            <m:r>
                              <a:rPr lang="zh-CN" altLang="en-US" sz="2400" i="0">
                                <a:solidFill>
                                  <a:schemeClr val="bg2"/>
                                </a:solidFill>
                                <a:latin typeface="Cambria Math" panose="02040503050406030204" pitchFamily="18" charset="0"/>
                              </a:rPr>
                              <m:t>−</m:t>
                            </m:r>
                          </m:sup>
                        </m:sSubSup>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062BB909-BD9A-593C-148A-6D2EFA7E18A2}"/>
                  </a:ext>
                </a:extLst>
              </p:cNvPr>
              <p:cNvSpPr txBox="1">
                <a:spLocks noRot="1" noChangeAspect="1" noMove="1" noResize="1" noEditPoints="1" noAdjustHandles="1" noChangeArrowheads="1" noChangeShapeType="1" noTextEdit="1"/>
              </p:cNvSpPr>
              <p:nvPr/>
            </p:nvSpPr>
            <p:spPr>
              <a:xfrm>
                <a:off x="4231014" y="2381106"/>
                <a:ext cx="6097248" cy="580159"/>
              </a:xfrm>
              <a:prstGeom prst="rect">
                <a:avLst/>
              </a:prstGeom>
              <a:blipFill>
                <a:blip r:embed="rId17"/>
                <a:stretch>
                  <a:fillRect l="-3600" t="-127368" b="-17157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F6CA217A-6801-1047-2601-9CC8F1ADE964}"/>
                  </a:ext>
                </a:extLst>
              </p:cNvPr>
              <p:cNvSpPr txBox="1"/>
              <p:nvPr/>
            </p:nvSpPr>
            <p:spPr>
              <a:xfrm>
                <a:off x="1814812" y="3138527"/>
                <a:ext cx="6097248" cy="58015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1</m:t>
                            </m:r>
                          </m:sub>
                        </m:sSub>
                        <m:r>
                          <a:rPr lang="zh-CN" altLang="en-US" sz="2400" i="0">
                            <a:solidFill>
                              <a:schemeClr val="bg2"/>
                            </a:solidFill>
                            <a:latin typeface="Cambria Math" panose="02040503050406030204" pitchFamily="18" charset="0"/>
                          </a:rPr>
                          <m:t>∪</m:t>
                        </m:r>
                        <m:sSubSup>
                          <m:sSubSupPr>
                            <m:ctrlPr>
                              <a:rPr lang="zh-CN" altLang="en-US" sz="2400" i="1">
                                <a:solidFill>
                                  <a:schemeClr val="bg2"/>
                                </a:solidFill>
                                <a:latin typeface="Cambria Math" panose="02040503050406030204" pitchFamily="18" charset="0"/>
                              </a:rPr>
                            </m:ctrlPr>
                          </m:sSubSup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2</m:t>
                            </m:r>
                          </m:sub>
                          <m:sup>
                            <m:r>
                              <a:rPr lang="zh-CN" altLang="en-US" sz="2400" i="0">
                                <a:solidFill>
                                  <a:schemeClr val="bg2"/>
                                </a:solidFill>
                                <a:latin typeface="Cambria Math" panose="02040503050406030204" pitchFamily="18" charset="0"/>
                              </a:rPr>
                              <m:t>−</m:t>
                            </m:r>
                          </m:sup>
                        </m:sSubSup>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F6CA217A-6801-1047-2601-9CC8F1ADE964}"/>
                  </a:ext>
                </a:extLst>
              </p:cNvPr>
              <p:cNvSpPr txBox="1">
                <a:spLocks noRot="1" noChangeAspect="1" noMove="1" noResize="1" noEditPoints="1" noAdjustHandles="1" noChangeArrowheads="1" noChangeShapeType="1" noTextEdit="1"/>
              </p:cNvSpPr>
              <p:nvPr/>
            </p:nvSpPr>
            <p:spPr>
              <a:xfrm>
                <a:off x="1814812" y="3138527"/>
                <a:ext cx="6097248" cy="580159"/>
              </a:xfrm>
              <a:prstGeom prst="rect">
                <a:avLst/>
              </a:prstGeom>
              <a:blipFill>
                <a:blip r:embed="rId18"/>
                <a:stretch>
                  <a:fillRect l="-3100" t="-127368" b="-17157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7595C870-4A9E-B9AA-ED3D-A153AC67455F}"/>
                  </a:ext>
                </a:extLst>
              </p:cNvPr>
              <p:cNvSpPr txBox="1"/>
              <p:nvPr/>
            </p:nvSpPr>
            <p:spPr>
              <a:xfrm>
                <a:off x="2093290" y="3181821"/>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7595C870-4A9E-B9AA-ED3D-A153AC67455F}"/>
                  </a:ext>
                </a:extLst>
              </p:cNvPr>
              <p:cNvSpPr txBox="1">
                <a:spLocks noRot="1" noChangeAspect="1" noMove="1" noResize="1" noEditPoints="1" noAdjustHandles="1" noChangeArrowheads="1" noChangeShapeType="1" noTextEdit="1"/>
              </p:cNvSpPr>
              <p:nvPr/>
            </p:nvSpPr>
            <p:spPr>
              <a:xfrm>
                <a:off x="2093290" y="3181821"/>
                <a:ext cx="6097248" cy="461665"/>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56967864-31C6-2F79-B058-E24B6791442D}"/>
                  </a:ext>
                </a:extLst>
              </p:cNvPr>
              <p:cNvSpPr txBox="1"/>
              <p:nvPr/>
            </p:nvSpPr>
            <p:spPr>
              <a:xfrm>
                <a:off x="1814812" y="3956307"/>
                <a:ext cx="6097248" cy="5644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1</m:t>
                            </m:r>
                          </m:sub>
                        </m:sSub>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𝐿</m:t>
                            </m:r>
                          </m:e>
                          <m:sub>
                            <m:r>
                              <a:rPr lang="zh-CN" altLang="en-US" sz="2400" i="0">
                                <a:solidFill>
                                  <a:schemeClr val="bg2"/>
                                </a:solidFill>
                                <a:latin typeface="Cambria Math" panose="02040503050406030204" pitchFamily="18" charset="0"/>
                              </a:rPr>
                              <m:t>2</m:t>
                            </m:r>
                          </m:sub>
                        </m:sSub>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56967864-31C6-2F79-B058-E24B6791442D}"/>
                  </a:ext>
                </a:extLst>
              </p:cNvPr>
              <p:cNvSpPr txBox="1">
                <a:spLocks noRot="1" noChangeAspect="1" noMove="1" noResize="1" noEditPoints="1" noAdjustHandles="1" noChangeArrowheads="1" noChangeShapeType="1" noTextEdit="1"/>
              </p:cNvSpPr>
              <p:nvPr/>
            </p:nvSpPr>
            <p:spPr>
              <a:xfrm>
                <a:off x="1814812" y="3956307"/>
                <a:ext cx="6097248" cy="564450"/>
              </a:xfrm>
              <a:prstGeom prst="rect">
                <a:avLst/>
              </a:prstGeom>
              <a:blipFill>
                <a:blip r:embed="rId20"/>
                <a:stretch>
                  <a:fillRect l="-4000" t="-130108"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EEB58BEF-F622-C93E-E1D0-B9E9B8752D31}"/>
                  </a:ext>
                </a:extLst>
              </p:cNvPr>
              <p:cNvSpPr txBox="1"/>
              <p:nvPr/>
            </p:nvSpPr>
            <p:spPr>
              <a:xfrm>
                <a:off x="2181537" y="4889942"/>
                <a:ext cx="8364797" cy="51866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1</a:t>
                </a:r>
                <a:r>
                  <a:rPr lang="zh-CN" altLang="zh-CN" sz="2400" dirty="0">
                    <a:solidFill>
                      <a:schemeClr val="bg2"/>
                    </a:solidFill>
                    <a:effectLst/>
                    <a:ea typeface="宋体" panose="02010600030101010101" pitchFamily="2" charset="-122"/>
                    <a:cs typeface="Times New Roman" panose="02020603050405020304" pitchFamily="18" charset="0"/>
                  </a:rPr>
                  <a:t>）沿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中任意光滑闭曲线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，有</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EEB58BEF-F622-C93E-E1D0-B9E9B8752D31}"/>
                  </a:ext>
                </a:extLst>
              </p:cNvPr>
              <p:cNvSpPr txBox="1">
                <a:spLocks noRot="1" noChangeAspect="1" noMove="1" noResize="1" noEditPoints="1" noAdjustHandles="1" noChangeArrowheads="1" noChangeShapeType="1" noTextEdit="1"/>
              </p:cNvSpPr>
              <p:nvPr/>
            </p:nvSpPr>
            <p:spPr>
              <a:xfrm>
                <a:off x="2181537" y="4889942"/>
                <a:ext cx="8364797" cy="518668"/>
              </a:xfrm>
              <a:prstGeom prst="rect">
                <a:avLst/>
              </a:prstGeom>
              <a:blipFill>
                <a:blip r:embed="rId21"/>
                <a:stretch>
                  <a:fillRect l="-1166"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71CDDA7F-3DE6-3E04-CA48-E1A862EA2B46}"/>
                  </a:ext>
                </a:extLst>
              </p:cNvPr>
              <p:cNvSpPr txBox="1"/>
              <p:nvPr/>
            </p:nvSpPr>
            <p:spPr>
              <a:xfrm>
                <a:off x="2181536" y="5388752"/>
                <a:ext cx="8738999" cy="888000"/>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2</a:t>
                </a:r>
                <a:r>
                  <a:rPr lang="zh-CN" altLang="zh-CN" sz="2400" dirty="0">
                    <a:solidFill>
                      <a:schemeClr val="bg2"/>
                    </a:solidFill>
                    <a:effectLst/>
                    <a:ea typeface="宋体" panose="02010600030101010101" pitchFamily="2" charset="-122"/>
                    <a:cs typeface="Times New Roman" panose="02020603050405020304" pitchFamily="18" charset="0"/>
                  </a:rPr>
                  <a:t>）对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中任一分段光滑曲线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，曲线积分</a:t>
                </a:r>
                <a:r>
                  <a:rPr lang="zh-CN" altLang="zh-CN" sz="2400" dirty="0">
                    <a:solidFill>
                      <a:schemeClr val="bg2"/>
                    </a:solidFill>
                    <a:effectLst/>
                    <a:ea typeface="Times New Roman" panose="02020603050405020304" pitchFamily="18" charset="0"/>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zh-CN" altLang="zh-CN" sz="2400" dirty="0">
                    <a:solidFill>
                      <a:schemeClr val="bg2"/>
                    </a:solidFill>
                    <a:effectLst/>
                    <a:ea typeface="宋体" panose="02010600030101010101" pitchFamily="2" charset="-122"/>
                    <a:cs typeface="Times New Roman" panose="02020603050405020304" pitchFamily="18" charset="0"/>
                  </a:rPr>
                  <a:t>与路径无关，只与起止点有关。</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29" name="文本框 28">
                <a:extLst>
                  <a:ext uri="{FF2B5EF4-FFF2-40B4-BE49-F238E27FC236}">
                    <a16:creationId xmlns:a16="http://schemas.microsoft.com/office/drawing/2014/main" id="{71CDDA7F-3DE6-3E04-CA48-E1A862EA2B46}"/>
                  </a:ext>
                </a:extLst>
              </p:cNvPr>
              <p:cNvSpPr txBox="1">
                <a:spLocks noRot="1" noChangeAspect="1" noMove="1" noResize="1" noEditPoints="1" noAdjustHandles="1" noChangeArrowheads="1" noChangeShapeType="1" noTextEdit="1"/>
              </p:cNvSpPr>
              <p:nvPr/>
            </p:nvSpPr>
            <p:spPr>
              <a:xfrm>
                <a:off x="2181536" y="5388752"/>
                <a:ext cx="8738999" cy="888000"/>
              </a:xfrm>
              <a:prstGeom prst="rect">
                <a:avLst/>
              </a:prstGeom>
              <a:blipFill>
                <a:blip r:embed="rId22"/>
                <a:stretch>
                  <a:fillRect l="-1117" t="-82877" b="-76712"/>
                </a:stretch>
              </a:blipFill>
            </p:spPr>
            <p:txBody>
              <a:bodyPr/>
              <a:lstStyle/>
              <a:p>
                <a:r>
                  <a:rPr lang="zh-CN" altLang="en-US">
                    <a:noFill/>
                  </a:rPr>
                  <a:t> </a:t>
                </a:r>
              </a:p>
            </p:txBody>
          </p:sp>
        </mc:Fallback>
      </mc:AlternateContent>
      <p:sp>
        <p:nvSpPr>
          <p:cNvPr id="30" name="Rectangle 9">
            <a:extLst>
              <a:ext uri="{FF2B5EF4-FFF2-40B4-BE49-F238E27FC236}">
                <a16:creationId xmlns:a16="http://schemas.microsoft.com/office/drawing/2014/main" id="{96E2983E-8ADD-C316-CF0A-344EF93E7040}"/>
              </a:ext>
            </a:extLst>
          </p:cNvPr>
          <p:cNvSpPr>
            <a:spLocks noChangeArrowheads="1"/>
          </p:cNvSpPr>
          <p:nvPr/>
        </p:nvSpPr>
        <p:spPr bwMode="auto">
          <a:xfrm>
            <a:off x="2209800" y="4757294"/>
            <a:ext cx="8458200" cy="1519458"/>
          </a:xfrm>
          <a:prstGeom prst="rect">
            <a:avLst/>
          </a:prstGeom>
          <a:solidFill>
            <a:schemeClr val="tx1"/>
          </a:solidFill>
          <a:ln w="9525">
            <a:noFill/>
            <a:miter lim="800000"/>
            <a:headEnd/>
            <a:tailEnd/>
          </a:ln>
          <a:effectLst/>
        </p:spPr>
        <p:txBody>
          <a:bodyPr wrap="none" anchor="ctr"/>
          <a:lstStyle/>
          <a:p>
            <a:pPr eaLnBrk="1" hangingPunct="1"/>
            <a:endParaRPr lang="zh-CN" altLang="en-US">
              <a:solidFill>
                <a:srgbClr val="000000"/>
              </a:solidFill>
            </a:endParaRPr>
          </a:p>
        </p:txBody>
      </p:sp>
      <p:sp>
        <p:nvSpPr>
          <p:cNvPr id="36" name="文本框 35">
            <a:extLst>
              <a:ext uri="{FF2B5EF4-FFF2-40B4-BE49-F238E27FC236}">
                <a16:creationId xmlns:a16="http://schemas.microsoft.com/office/drawing/2014/main" id="{B8D59C0B-4B65-B07D-C7E2-F0DE06A7402A}"/>
              </a:ext>
            </a:extLst>
          </p:cNvPr>
          <p:cNvSpPr txBox="1"/>
          <p:nvPr/>
        </p:nvSpPr>
        <p:spPr>
          <a:xfrm>
            <a:off x="2285376" y="5034433"/>
            <a:ext cx="6097248"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说明：</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积分与路径无关时，曲线积分可记为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8" name="文本框 37">
                <a:extLst>
                  <a:ext uri="{FF2B5EF4-FFF2-40B4-BE49-F238E27FC236}">
                    <a16:creationId xmlns:a16="http://schemas.microsoft.com/office/drawing/2014/main" id="{5132351F-F68A-9CD8-8E22-272BE0724635}"/>
                  </a:ext>
                </a:extLst>
              </p:cNvPr>
              <p:cNvSpPr txBox="1"/>
              <p:nvPr/>
            </p:nvSpPr>
            <p:spPr>
              <a:xfrm>
                <a:off x="3164228" y="5509614"/>
                <a:ext cx="6097248" cy="59182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supHide m:val="on"/>
                        <m:ctrlPr>
                          <a:rPr lang="zh-CN" altLang="en-US" sz="2400" i="1" smtClean="0">
                            <a:solidFill>
                              <a:schemeClr val="bg2"/>
                            </a:solidFill>
                            <a:latin typeface="Cambria Math" panose="02040503050406030204" pitchFamily="18" charset="0"/>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m:rPr>
                                <m:sty m:val="p"/>
                                <m:brk/>
                              </m:rPr>
                              <a:rPr lang="en-US" altLang="zh-CN" sz="2400" i="1" smtClean="0">
                                <a:solidFill>
                                  <a:schemeClr val="bg2"/>
                                </a:solidFill>
                                <a:latin typeface="Cambria Math" panose="02040503050406030204" pitchFamily="18" charset="0"/>
                              </a:rPr>
                              <m:t>A</m:t>
                            </m:r>
                            <m:r>
                              <a:rPr lang="en-US" altLang="zh-CN" sz="2400" i="1">
                                <a:solidFill>
                                  <a:schemeClr val="bg2"/>
                                </a:solidFill>
                                <a:latin typeface="Cambria Math" panose="02040503050406030204" pitchFamily="18" charset="0"/>
                              </a:rPr>
                              <m:t>𝐵</m:t>
                            </m:r>
                          </m:e>
                        </m:groupCh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𝐴</m:t>
                        </m:r>
                      </m:sub>
                      <m:sup>
                        <m:r>
                          <a:rPr lang="zh-CN" altLang="en-US" sz="2400" i="1">
                            <a:solidFill>
                              <a:schemeClr val="bg2"/>
                            </a:solidFill>
                            <a:latin typeface="Cambria Math" panose="02040503050406030204" pitchFamily="18" charset="0"/>
                          </a:rPr>
                          <m:t>𝐵</m:t>
                        </m:r>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38" name="文本框 37">
                <a:extLst>
                  <a:ext uri="{FF2B5EF4-FFF2-40B4-BE49-F238E27FC236}">
                    <a16:creationId xmlns:a16="http://schemas.microsoft.com/office/drawing/2014/main" id="{5132351F-F68A-9CD8-8E22-272BE0724635}"/>
                  </a:ext>
                </a:extLst>
              </p:cNvPr>
              <p:cNvSpPr txBox="1">
                <a:spLocks noRot="1" noChangeAspect="1" noMove="1" noResize="1" noEditPoints="1" noAdjustHandles="1" noChangeArrowheads="1" noChangeShapeType="1" noTextEdit="1"/>
              </p:cNvSpPr>
              <p:nvPr/>
            </p:nvSpPr>
            <p:spPr>
              <a:xfrm>
                <a:off x="3164228" y="5509614"/>
                <a:ext cx="6097248" cy="591829"/>
              </a:xfrm>
              <a:prstGeom prst="rect">
                <a:avLst/>
              </a:prstGeom>
              <a:blipFill>
                <a:blip r:embed="rId23"/>
                <a:stretch>
                  <a:fillRect/>
                </a:stretch>
              </a:blipFill>
            </p:spPr>
            <p:txBody>
              <a:bodyPr/>
              <a:lstStyle/>
              <a:p>
                <a:r>
                  <a:rPr lang="zh-CN" altLang="en-US">
                    <a:noFill/>
                  </a:rPr>
                  <a:t> </a:t>
                </a:r>
              </a:p>
            </p:txBody>
          </p:sp>
        </mc:Fallback>
      </mc:AlternateContent>
      <p:sp>
        <p:nvSpPr>
          <p:cNvPr id="39" name="Line 30">
            <a:extLst>
              <a:ext uri="{FF2B5EF4-FFF2-40B4-BE49-F238E27FC236}">
                <a16:creationId xmlns:a16="http://schemas.microsoft.com/office/drawing/2014/main" id="{E7C90E4A-4F31-27D1-9319-B7151CC2798B}"/>
              </a:ext>
            </a:extLst>
          </p:cNvPr>
          <p:cNvSpPr>
            <a:spLocks noChangeShapeType="1"/>
          </p:cNvSpPr>
          <p:nvPr/>
        </p:nvSpPr>
        <p:spPr bwMode="auto">
          <a:xfrm>
            <a:off x="2285376" y="4800600"/>
            <a:ext cx="31242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Tree>
    <p:extLst>
      <p:ext uri="{BB962C8B-B14F-4D97-AF65-F5344CB8AC3E}">
        <p14:creationId xmlns:p14="http://schemas.microsoft.com/office/powerpoint/2010/main" val="92997162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1955"/>
                                        </p:tgtEl>
                                        <p:attrNameLst>
                                          <p:attrName>style.visibility</p:attrName>
                                        </p:attrNameLst>
                                      </p:cBhvr>
                                      <p:to>
                                        <p:strVal val="visible"/>
                                      </p:to>
                                    </p:set>
                                    <p:animEffect transition="in" filter="wipe(left)">
                                      <p:cBhvr>
                                        <p:cTn id="12" dur="500"/>
                                        <p:tgtEl>
                                          <p:spTgt spid="819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1940"/>
                                        </p:tgtEl>
                                        <p:attrNameLst>
                                          <p:attrName>style.visibility</p:attrName>
                                        </p:attrNameLst>
                                      </p:cBhvr>
                                      <p:to>
                                        <p:strVal val="visible"/>
                                      </p:to>
                                    </p:set>
                                    <p:animEffect transition="in" filter="wipe(left)">
                                      <p:cBhvr>
                                        <p:cTn id="17" dur="500"/>
                                        <p:tgtEl>
                                          <p:spTgt spid="819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81949">
                                            <p:txEl>
                                              <p:pRg st="0" end="0"/>
                                            </p:txEl>
                                          </p:spTgt>
                                        </p:tgtEl>
                                        <p:attrNameLst>
                                          <p:attrName>style.visibility</p:attrName>
                                        </p:attrNameLst>
                                      </p:cBhvr>
                                      <p:to>
                                        <p:strVal val="visible"/>
                                      </p:to>
                                    </p:set>
                                    <p:animEffect transition="in" filter="wipe(left)">
                                      <p:cBhvr>
                                        <p:cTn id="46" dur="500"/>
                                        <p:tgtEl>
                                          <p:spTgt spid="81949">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left)">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3"/>
                                        </p:tgtEl>
                                        <p:attrNameLst>
                                          <p:attrName>style.visibility</p:attrName>
                                        </p:attrNameLst>
                                      </p:cBhvr>
                                      <p:to>
                                        <p:strVal val="visible"/>
                                      </p:to>
                                    </p:set>
                                    <p:animEffect transition="in" filter="wipe(left)">
                                      <p:cBhvr>
                                        <p:cTn id="56" dur="500"/>
                                        <p:tgtEl>
                                          <p:spTgt spid="2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81950"/>
                                        </p:tgtEl>
                                        <p:attrNameLst>
                                          <p:attrName>style.visibility</p:attrName>
                                        </p:attrNameLst>
                                      </p:cBhvr>
                                      <p:to>
                                        <p:strVal val="visible"/>
                                      </p:to>
                                    </p:set>
                                    <p:animEffect transition="in" filter="wipe(down)">
                                      <p:cBhvr>
                                        <p:cTn id="61" dur="500"/>
                                        <p:tgtEl>
                                          <p:spTgt spid="8195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par>
                                <p:cTn id="67" presetID="22" presetClass="entr" presetSubtype="8" fill="hold"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wipe(left)">
                                      <p:cBhvr>
                                        <p:cTn id="69" dur="500"/>
                                        <p:tgtEl>
                                          <p:spTgt spid="39"/>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36"/>
                                        </p:tgtEl>
                                        <p:attrNameLst>
                                          <p:attrName>style.visibility</p:attrName>
                                        </p:attrNameLst>
                                      </p:cBhvr>
                                      <p:to>
                                        <p:strVal val="visible"/>
                                      </p:to>
                                    </p:set>
                                    <p:animEffect transition="in" filter="wipe(left)">
                                      <p:cBhvr>
                                        <p:cTn id="72" dur="500"/>
                                        <p:tgtEl>
                                          <p:spTgt spid="3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8"/>
                                        </p:tgtEl>
                                        <p:attrNameLst>
                                          <p:attrName>style.visibility</p:attrName>
                                        </p:attrNameLst>
                                      </p:cBhvr>
                                      <p:to>
                                        <p:strVal val="visible"/>
                                      </p:to>
                                    </p:set>
                                    <p:animEffect transition="in" filter="wipe(left)">
                                      <p:cBhvr>
                                        <p:cTn id="7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9" grpId="0" build="p" autoUpdateAnimBg="0"/>
      <p:bldP spid="6" grpId="0"/>
      <p:bldP spid="8" grpId="0"/>
      <p:bldP spid="10" grpId="0"/>
      <p:bldP spid="12" grpId="0"/>
      <p:bldP spid="14" grpId="0"/>
      <p:bldP spid="16" grpId="0"/>
      <p:bldP spid="21" grpId="0"/>
      <p:bldP spid="23" grpId="0"/>
      <p:bldP spid="36"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AD68BA38-BC6A-ABDC-F7DA-F4A4E43835FE}"/>
                  </a:ext>
                </a:extLst>
              </p:cNvPr>
              <p:cNvSpPr txBox="1"/>
              <p:nvPr/>
            </p:nvSpPr>
            <p:spPr>
              <a:xfrm>
                <a:off x="1956655" y="4511727"/>
                <a:ext cx="8663806" cy="888000"/>
              </a:xfrm>
              <a:prstGeom prst="rect">
                <a:avLst/>
              </a:prstGeom>
              <a:noFill/>
            </p:spPr>
            <p:txBody>
              <a:bodyPr wrap="square">
                <a:spAutoFit/>
              </a:bodyPr>
              <a:lstStyle/>
              <a:p>
                <a:r>
                  <a:rPr lang="zh-CN" altLang="en-US" sz="2400" dirty="0">
                    <a:solidFill>
                      <a:schemeClr val="bg2"/>
                    </a:solidFill>
                    <a:effectLst/>
                    <a:ea typeface="宋体" panose="02010600030101010101" pitchFamily="2" charset="-122"/>
                  </a:rPr>
                  <a:t>（</a:t>
                </a:r>
                <a:r>
                  <a:rPr lang="en-US" altLang="zh-CN" sz="2400" dirty="0">
                    <a:solidFill>
                      <a:schemeClr val="bg2"/>
                    </a:solidFill>
                    <a:effectLst/>
                    <a:ea typeface="宋体" panose="02010600030101010101" pitchFamily="2" charset="-122"/>
                  </a:rPr>
                  <a:t>2</a:t>
                </a:r>
                <a:r>
                  <a:rPr lang="zh-CN" altLang="zh-CN" sz="2400" dirty="0">
                    <a:solidFill>
                      <a:schemeClr val="bg2"/>
                    </a:solidFill>
                    <a:effectLst/>
                    <a:ea typeface="宋体" panose="02010600030101010101" pitchFamily="2" charset="-122"/>
                    <a:cs typeface="Times New Roman" panose="02020603050405020304" pitchFamily="18" charset="0"/>
                  </a:rPr>
                  <a:t>）对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中任一分段光滑曲线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，曲线积分</a:t>
                </a:r>
                <a:r>
                  <a:rPr lang="zh-CN" altLang="zh-CN" sz="2400" dirty="0">
                    <a:solidFill>
                      <a:schemeClr val="bg2"/>
                    </a:solidFill>
                    <a:effectLst/>
                    <a:ea typeface="Times New Roman" panose="02020603050405020304" pitchFamily="18" charset="0"/>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zh-CN" altLang="zh-CN" sz="2400" dirty="0">
                    <a:solidFill>
                      <a:schemeClr val="bg2"/>
                    </a:solidFill>
                    <a:effectLst/>
                    <a:ea typeface="宋体" panose="02010600030101010101" pitchFamily="2" charset="-122"/>
                    <a:cs typeface="Times New Roman" panose="02020603050405020304" pitchFamily="18" charset="0"/>
                  </a:rPr>
                  <a:t>与路径无关，只与起止点有关。</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AD68BA38-BC6A-ABDC-F7DA-F4A4E43835FE}"/>
                  </a:ext>
                </a:extLst>
              </p:cNvPr>
              <p:cNvSpPr txBox="1">
                <a:spLocks noRot="1" noChangeAspect="1" noMove="1" noResize="1" noEditPoints="1" noAdjustHandles="1" noChangeArrowheads="1" noChangeShapeType="1" noTextEdit="1"/>
              </p:cNvSpPr>
              <p:nvPr/>
            </p:nvSpPr>
            <p:spPr>
              <a:xfrm>
                <a:off x="1956655" y="4511727"/>
                <a:ext cx="8663806" cy="888000"/>
              </a:xfrm>
              <a:prstGeom prst="rect">
                <a:avLst/>
              </a:prstGeom>
              <a:blipFill>
                <a:blip r:embed="rId4"/>
                <a:stretch>
                  <a:fillRect l="-1126" t="-82877" b="-7671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360E6DE6-B615-A5A6-2AB0-860D6B523230}"/>
                  </a:ext>
                </a:extLst>
              </p:cNvPr>
              <p:cNvSpPr txBox="1"/>
              <p:nvPr/>
            </p:nvSpPr>
            <p:spPr>
              <a:xfrm>
                <a:off x="1923900" y="5442033"/>
                <a:ext cx="8480971" cy="83099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3</a:t>
                </a:r>
                <a:r>
                  <a:rPr lang="zh-CN" altLang="zh-CN" sz="2400" dirty="0">
                    <a:solidFill>
                      <a:schemeClr val="bg2"/>
                    </a:solidFill>
                    <a:effectLst/>
                    <a:ea typeface="宋体" panose="02010600030101010101" pitchFamily="2" charset="-122"/>
                    <a:cs typeface="Times New Roman" panose="02020603050405020304" pitchFamily="18" charset="0"/>
                  </a:rPr>
                  <a:t>）</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内是某一函数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的全微分，即</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360E6DE6-B615-A5A6-2AB0-860D6B523230}"/>
                  </a:ext>
                </a:extLst>
              </p:cNvPr>
              <p:cNvSpPr txBox="1">
                <a:spLocks noRot="1" noChangeAspect="1" noMove="1" noResize="1" noEditPoints="1" noAdjustHandles="1" noChangeArrowheads="1" noChangeShapeType="1" noTextEdit="1"/>
              </p:cNvSpPr>
              <p:nvPr/>
            </p:nvSpPr>
            <p:spPr>
              <a:xfrm>
                <a:off x="1923900" y="5442033"/>
                <a:ext cx="8480971" cy="830997"/>
              </a:xfrm>
              <a:prstGeom prst="rect">
                <a:avLst/>
              </a:prstGeom>
              <a:blipFill>
                <a:blip r:embed="rId5"/>
                <a:stretch>
                  <a:fillRect l="-1150" t="-8088" b="-10294"/>
                </a:stretch>
              </a:blipFill>
            </p:spPr>
            <p:txBody>
              <a:bodyPr/>
              <a:lstStyle/>
              <a:p>
                <a:r>
                  <a:rPr lang="zh-CN" altLang="en-US">
                    <a:noFill/>
                  </a:rPr>
                  <a:t> </a:t>
                </a:r>
              </a:p>
            </p:txBody>
          </p:sp>
        </mc:Fallback>
      </mc:AlternateContent>
      <p:sp>
        <p:nvSpPr>
          <p:cNvPr id="83982" name="Rectangle 14">
            <a:extLst>
              <a:ext uri="{FF2B5EF4-FFF2-40B4-BE49-F238E27FC236}">
                <a16:creationId xmlns:a16="http://schemas.microsoft.com/office/drawing/2014/main" id="{2F456E52-1E67-B64E-936B-E5DC39EDB0CF}"/>
              </a:ext>
            </a:extLst>
          </p:cNvPr>
          <p:cNvSpPr>
            <a:spLocks noChangeArrowheads="1"/>
          </p:cNvSpPr>
          <p:nvPr/>
        </p:nvSpPr>
        <p:spPr bwMode="auto">
          <a:xfrm>
            <a:off x="1884647" y="4259756"/>
            <a:ext cx="8735814" cy="2553619"/>
          </a:xfrm>
          <a:prstGeom prst="rect">
            <a:avLst/>
          </a:prstGeom>
          <a:solidFill>
            <a:schemeClr val="tx1"/>
          </a:solidFill>
          <a:ln w="9525">
            <a:noFill/>
            <a:miter lim="800000"/>
            <a:headEnd/>
            <a:tailEnd/>
          </a:ln>
          <a:effectLst/>
        </p:spPr>
        <p:txBody>
          <a:bodyPr wrap="none" anchor="ctr"/>
          <a:lstStyle/>
          <a:p>
            <a:pPr eaLnBrk="1" hangingPunct="1"/>
            <a:endParaRPr lang="zh-CN" altLang="en-US">
              <a:solidFill>
                <a:srgbClr val="000000"/>
              </a:solidFill>
            </a:endParaRPr>
          </a:p>
        </p:txBody>
      </p:sp>
      <p:sp>
        <p:nvSpPr>
          <p:cNvPr id="83981" name="Line 13">
            <a:extLst>
              <a:ext uri="{FF2B5EF4-FFF2-40B4-BE49-F238E27FC236}">
                <a16:creationId xmlns:a16="http://schemas.microsoft.com/office/drawing/2014/main" id="{AA3C70CE-2949-5049-8047-E3A83DA16D6B}"/>
              </a:ext>
            </a:extLst>
          </p:cNvPr>
          <p:cNvSpPr>
            <a:spLocks noChangeShapeType="1"/>
          </p:cNvSpPr>
          <p:nvPr/>
        </p:nvSpPr>
        <p:spPr bwMode="auto">
          <a:xfrm>
            <a:off x="2115479" y="4343400"/>
            <a:ext cx="34290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83983" name="Rectangle 15">
            <a:extLst>
              <a:ext uri="{FF2B5EF4-FFF2-40B4-BE49-F238E27FC236}">
                <a16:creationId xmlns:a16="http://schemas.microsoft.com/office/drawing/2014/main" id="{0B593904-CCEA-DE4A-9EEE-D51E0BB0D13D}"/>
              </a:ext>
            </a:extLst>
          </p:cNvPr>
          <p:cNvSpPr>
            <a:spLocks noChangeArrowheads="1"/>
          </p:cNvSpPr>
          <p:nvPr/>
        </p:nvSpPr>
        <p:spPr bwMode="auto">
          <a:xfrm>
            <a:off x="6948399" y="1371600"/>
            <a:ext cx="3505200" cy="1524000"/>
          </a:xfrm>
          <a:prstGeom prst="rect">
            <a:avLst/>
          </a:prstGeom>
          <a:solidFill>
            <a:schemeClr val="tx1"/>
          </a:solidFill>
          <a:ln>
            <a:noFill/>
          </a:ln>
          <a:effectLst/>
        </p:spPr>
        <p:txBody>
          <a:bodyPr wrap="none" anchor="ctr"/>
          <a:lstStyle/>
          <a:p>
            <a:pPr eaLnBrk="1" hangingPunct="1"/>
            <a:endParaRPr lang="zh-CN" altLang="en-US">
              <a:solidFill>
                <a:srgbClr val="000000"/>
              </a:solidFill>
            </a:endParaRPr>
          </a:p>
        </p:txBody>
      </p:sp>
      <p:sp>
        <p:nvSpPr>
          <p:cNvPr id="83984" name="Rectangle 16">
            <a:extLst>
              <a:ext uri="{FF2B5EF4-FFF2-40B4-BE49-F238E27FC236}">
                <a16:creationId xmlns:a16="http://schemas.microsoft.com/office/drawing/2014/main" id="{E9ECD9DA-49A5-C94F-A6CE-C48098A9B0DC}"/>
              </a:ext>
            </a:extLst>
          </p:cNvPr>
          <p:cNvSpPr>
            <a:spLocks noGrp="1" noChangeArrowheads="1"/>
          </p:cNvSpPr>
          <p:nvPr>
            <p:ph type="title"/>
          </p:nvPr>
        </p:nvSpPr>
        <p:spPr>
          <a:xfrm>
            <a:off x="1810679" y="152400"/>
            <a:ext cx="3200400" cy="533400"/>
          </a:xfrm>
        </p:spPr>
        <p:txBody>
          <a:bodyPr/>
          <a:lstStyle/>
          <a:p>
            <a:pPr algn="l"/>
            <a:r>
              <a:rPr lang="zh-CN" altLang="zh-CN" sz="2400" b="1" dirty="0">
                <a:solidFill>
                  <a:schemeClr val="bg1">
                    <a:lumMod val="60000"/>
                    <a:lumOff val="40000"/>
                  </a:schemeClr>
                </a:solidFill>
                <a:latin typeface="+mn-lt"/>
              </a:rPr>
              <a:t>证明</a:t>
            </a:r>
            <a:r>
              <a:rPr lang="zh-CN" altLang="zh-CN" sz="2400" dirty="0">
                <a:solidFill>
                  <a:schemeClr val="bg2"/>
                </a:solidFill>
                <a:latin typeface="+mn-lt"/>
              </a:rPr>
              <a:t>（</a:t>
            </a:r>
            <a:r>
              <a:rPr lang="en-US" altLang="zh-CN" sz="2400" dirty="0">
                <a:solidFill>
                  <a:schemeClr val="bg2"/>
                </a:solidFill>
                <a:latin typeface="+mn-lt"/>
              </a:rPr>
              <a:t>2</a:t>
            </a:r>
            <a:r>
              <a:rPr lang="zh-CN" altLang="zh-CN" sz="2400" dirty="0">
                <a:solidFill>
                  <a:schemeClr val="bg2"/>
                </a:solidFill>
                <a:latin typeface="+mn-lt"/>
              </a:rPr>
              <a:t>）</a:t>
            </a:r>
            <a:r>
              <a:rPr lang="en-US" altLang="zh-CN" sz="2400" dirty="0">
                <a:solidFill>
                  <a:schemeClr val="bg2"/>
                </a:solidFill>
                <a:latin typeface="+mn-lt"/>
              </a:rPr>
              <a:t>⇒</a:t>
            </a:r>
            <a:r>
              <a:rPr lang="zh-CN" altLang="zh-CN" sz="2400" dirty="0">
                <a:solidFill>
                  <a:schemeClr val="bg2"/>
                </a:solidFill>
                <a:latin typeface="+mn-lt"/>
              </a:rPr>
              <a:t>（</a:t>
            </a:r>
            <a:r>
              <a:rPr lang="en-US" altLang="zh-CN" sz="2400" dirty="0">
                <a:solidFill>
                  <a:schemeClr val="bg2"/>
                </a:solidFill>
                <a:latin typeface="+mn-lt"/>
              </a:rPr>
              <a:t>3</a:t>
            </a:r>
            <a:r>
              <a:rPr lang="zh-CN" altLang="zh-CN" sz="2400" dirty="0">
                <a:solidFill>
                  <a:schemeClr val="bg2"/>
                </a:solidFill>
                <a:latin typeface="+mn-lt"/>
              </a:rPr>
              <a:t>）</a:t>
            </a:r>
            <a:endParaRPr lang="en-US" altLang="zh-CN" sz="2400" dirty="0">
              <a:solidFill>
                <a:schemeClr val="bg2"/>
              </a:solidFill>
              <a:latin typeface="+mn-lt"/>
            </a:endParaRPr>
          </a:p>
        </p:txBody>
      </p:sp>
      <p:sp>
        <p:nvSpPr>
          <p:cNvPr id="84002" name="Rectangle 34">
            <a:extLst>
              <a:ext uri="{FF2B5EF4-FFF2-40B4-BE49-F238E27FC236}">
                <a16:creationId xmlns:a16="http://schemas.microsoft.com/office/drawing/2014/main" id="{6A8306E2-ED4D-AB4C-8811-3479DC108902}"/>
              </a:ext>
            </a:extLst>
          </p:cNvPr>
          <p:cNvSpPr>
            <a:spLocks noChangeArrowheads="1"/>
          </p:cNvSpPr>
          <p:nvPr/>
        </p:nvSpPr>
        <p:spPr bwMode="auto">
          <a:xfrm>
            <a:off x="1353479" y="152400"/>
            <a:ext cx="35814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kumimoji="1" sz="4400">
                <a:solidFill>
                  <a:schemeClr val="tx2"/>
                </a:solidFill>
                <a:latin typeface="Times New Roman" panose="02020603050405020304" pitchFamily="18" charset="0"/>
                <a:ea typeface="宋体" panose="02010600030101010101" pitchFamily="2" charset="-122"/>
              </a:defRPr>
            </a:lvl1pPr>
            <a:lvl2pPr algn="ctr">
              <a:defRPr kumimoji="1" sz="4400">
                <a:solidFill>
                  <a:schemeClr val="tx2"/>
                </a:solidFill>
                <a:latin typeface="Times New Roman" panose="02020603050405020304" pitchFamily="18" charset="0"/>
                <a:ea typeface="宋体" panose="02010600030101010101" pitchFamily="2" charset="-122"/>
              </a:defRPr>
            </a:lvl2pPr>
            <a:lvl3pPr algn="ctr">
              <a:defRPr kumimoji="1" sz="4400">
                <a:solidFill>
                  <a:schemeClr val="tx2"/>
                </a:solidFill>
                <a:latin typeface="Times New Roman" panose="02020603050405020304" pitchFamily="18" charset="0"/>
                <a:ea typeface="宋体" panose="02010600030101010101" pitchFamily="2" charset="-122"/>
              </a:defRPr>
            </a:lvl3pPr>
            <a:lvl4pPr algn="ctr">
              <a:defRPr kumimoji="1" sz="4400">
                <a:solidFill>
                  <a:schemeClr val="tx2"/>
                </a:solidFill>
                <a:latin typeface="Times New Roman" panose="02020603050405020304" pitchFamily="18" charset="0"/>
                <a:ea typeface="宋体" panose="02010600030101010101" pitchFamily="2" charset="-122"/>
              </a:defRPr>
            </a:lvl4pPr>
            <a:lvl5pPr algn="ctr">
              <a:defRPr kumimoji="1" sz="4400">
                <a:solidFill>
                  <a:schemeClr val="tx2"/>
                </a:solidFill>
                <a:latin typeface="Times New Roman" panose="02020603050405020304" pitchFamily="18" charset="0"/>
                <a:ea typeface="宋体" panose="02010600030101010101" pitchFamily="2" charset="-122"/>
              </a:defRPr>
            </a:lvl5pPr>
            <a:lvl6pPr marL="457200" algn="ctr"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pPr algn="l" eaLnBrk="1" hangingPunct="1"/>
            <a:endParaRPr lang="zh-CN" altLang="zh-CN" sz="2800" b="1">
              <a:solidFill>
                <a:srgbClr val="000000"/>
              </a:solidFill>
              <a:ea typeface="楷体_GB2312" pitchFamily="49" charset="-122"/>
            </a:endParaRPr>
          </a:p>
        </p:txBody>
      </p:sp>
      <p:grpSp>
        <p:nvGrpSpPr>
          <p:cNvPr id="84006" name="Group 38">
            <a:extLst>
              <a:ext uri="{FF2B5EF4-FFF2-40B4-BE49-F238E27FC236}">
                <a16:creationId xmlns:a16="http://schemas.microsoft.com/office/drawing/2014/main" id="{E6662454-737F-0147-A881-F69041174CE7}"/>
              </a:ext>
            </a:extLst>
          </p:cNvPr>
          <p:cNvGrpSpPr>
            <a:grpSpLocks/>
          </p:cNvGrpSpPr>
          <p:nvPr/>
        </p:nvGrpSpPr>
        <p:grpSpPr bwMode="auto">
          <a:xfrm>
            <a:off x="9037066" y="1530251"/>
            <a:ext cx="1595438" cy="457200"/>
            <a:chOff x="4594" y="1034"/>
            <a:chExt cx="1005" cy="288"/>
          </a:xfrm>
        </p:grpSpPr>
        <p:sp>
          <p:nvSpPr>
            <p:cNvPr id="84007" name="Line 39">
              <a:extLst>
                <a:ext uri="{FF2B5EF4-FFF2-40B4-BE49-F238E27FC236}">
                  <a16:creationId xmlns:a16="http://schemas.microsoft.com/office/drawing/2014/main" id="{5B6A6EED-AEB4-764B-9523-23B790832936}"/>
                </a:ext>
              </a:extLst>
            </p:cNvPr>
            <p:cNvSpPr>
              <a:spLocks noChangeShapeType="1"/>
            </p:cNvSpPr>
            <p:nvPr/>
          </p:nvSpPr>
          <p:spPr bwMode="auto">
            <a:xfrm>
              <a:off x="4594" y="1056"/>
              <a:ext cx="451" cy="0"/>
            </a:xfrm>
            <a:prstGeom prst="line">
              <a:avLst/>
            </a:prstGeom>
            <a:noFill/>
            <a:ln w="19050">
              <a:solidFill>
                <a:schemeClr val="accent6">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84008" name="Object 40">
              <a:extLst>
                <a:ext uri="{FF2B5EF4-FFF2-40B4-BE49-F238E27FC236}">
                  <a16:creationId xmlns:a16="http://schemas.microsoft.com/office/drawing/2014/main" id="{B832CE07-B9F7-7844-9763-D4F09BCB4FFE}"/>
                </a:ext>
              </a:extLst>
            </p:cNvPr>
            <p:cNvGraphicFramePr>
              <a:graphicFrameLocks noChangeAspect="1"/>
            </p:cNvGraphicFramePr>
            <p:nvPr/>
          </p:nvGraphicFramePr>
          <p:xfrm>
            <a:off x="4594" y="1104"/>
            <a:ext cx="1005" cy="218"/>
          </p:xfrm>
          <a:graphic>
            <a:graphicData uri="http://schemas.openxmlformats.org/presentationml/2006/ole">
              <mc:AlternateContent xmlns:mc="http://schemas.openxmlformats.org/markup-compatibility/2006">
                <mc:Choice xmlns:v="urn:schemas-microsoft-com:vml" Requires="v">
                  <p:oleObj spid="_x0000_s9248" name="Equation" r:id="rId6" imgW="42710100" imgH="9359900" progId="Equation.3">
                    <p:embed/>
                  </p:oleObj>
                </mc:Choice>
                <mc:Fallback>
                  <p:oleObj name="Equation" r:id="rId6" imgW="42710100" imgH="9359900" progId="Equation.3">
                    <p:embed/>
                    <p:pic>
                      <p:nvPicPr>
                        <p:cNvPr id="84008" name="Object 40">
                          <a:extLst>
                            <a:ext uri="{FF2B5EF4-FFF2-40B4-BE49-F238E27FC236}">
                              <a16:creationId xmlns:a16="http://schemas.microsoft.com/office/drawing/2014/main" id="{B832CE07-B9F7-7844-9763-D4F09BCB4F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94" y="1104"/>
                          <a:ext cx="1005" cy="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4009" name="Oval 41">
              <a:extLst>
                <a:ext uri="{FF2B5EF4-FFF2-40B4-BE49-F238E27FC236}">
                  <a16:creationId xmlns:a16="http://schemas.microsoft.com/office/drawing/2014/main" id="{BE090B81-5669-1F45-86BC-846A5988B769}"/>
                </a:ext>
              </a:extLst>
            </p:cNvPr>
            <p:cNvSpPr>
              <a:spLocks noChangeArrowheads="1"/>
            </p:cNvSpPr>
            <p:nvPr/>
          </p:nvSpPr>
          <p:spPr bwMode="auto">
            <a:xfrm>
              <a:off x="5040" y="1034"/>
              <a:ext cx="34" cy="34"/>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sp>
        <p:nvSpPr>
          <p:cNvPr id="84010" name="Freeform 42">
            <a:extLst>
              <a:ext uri="{FF2B5EF4-FFF2-40B4-BE49-F238E27FC236}">
                <a16:creationId xmlns:a16="http://schemas.microsoft.com/office/drawing/2014/main" id="{7078C484-7A44-8148-976D-D1A91C67B1DF}"/>
              </a:ext>
            </a:extLst>
          </p:cNvPr>
          <p:cNvSpPr>
            <a:spLocks/>
          </p:cNvSpPr>
          <p:nvPr/>
        </p:nvSpPr>
        <p:spPr bwMode="auto">
          <a:xfrm>
            <a:off x="7870254" y="1565176"/>
            <a:ext cx="1143000" cy="1066800"/>
          </a:xfrm>
          <a:custGeom>
            <a:avLst/>
            <a:gdLst>
              <a:gd name="T0" fmla="*/ 0 w 720"/>
              <a:gd name="T1" fmla="*/ 672 h 672"/>
              <a:gd name="T2" fmla="*/ 384 w 720"/>
              <a:gd name="T3" fmla="*/ 576 h 672"/>
              <a:gd name="T4" fmla="*/ 624 w 720"/>
              <a:gd name="T5" fmla="*/ 336 h 672"/>
              <a:gd name="T6" fmla="*/ 720 w 720"/>
              <a:gd name="T7" fmla="*/ 0 h 672"/>
            </a:gdLst>
            <a:ahLst/>
            <a:cxnLst>
              <a:cxn ang="0">
                <a:pos x="T0" y="T1"/>
              </a:cxn>
              <a:cxn ang="0">
                <a:pos x="T2" y="T3"/>
              </a:cxn>
              <a:cxn ang="0">
                <a:pos x="T4" y="T5"/>
              </a:cxn>
              <a:cxn ang="0">
                <a:pos x="T6" y="T7"/>
              </a:cxn>
            </a:cxnLst>
            <a:rect l="0" t="0" r="r" b="b"/>
            <a:pathLst>
              <a:path w="720" h="672">
                <a:moveTo>
                  <a:pt x="0" y="672"/>
                </a:moveTo>
                <a:cubicBezTo>
                  <a:pt x="140" y="652"/>
                  <a:pt x="280" y="632"/>
                  <a:pt x="384" y="576"/>
                </a:cubicBezTo>
                <a:cubicBezTo>
                  <a:pt x="488" y="520"/>
                  <a:pt x="568" y="432"/>
                  <a:pt x="624" y="336"/>
                </a:cubicBezTo>
                <a:cubicBezTo>
                  <a:pt x="680" y="240"/>
                  <a:pt x="704" y="56"/>
                  <a:pt x="720" y="0"/>
                </a:cubicBezTo>
              </a:path>
            </a:pathLst>
          </a:custGeom>
          <a:noFill/>
          <a:ln w="19050"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nvGrpSpPr>
          <p:cNvPr id="84011" name="Group 43">
            <a:extLst>
              <a:ext uri="{FF2B5EF4-FFF2-40B4-BE49-F238E27FC236}">
                <a16:creationId xmlns:a16="http://schemas.microsoft.com/office/drawing/2014/main" id="{62A1B9FD-7403-5547-AFC5-B6385442DA0A}"/>
              </a:ext>
            </a:extLst>
          </p:cNvPr>
          <p:cNvGrpSpPr>
            <a:grpSpLocks/>
          </p:cNvGrpSpPr>
          <p:nvPr/>
        </p:nvGrpSpPr>
        <p:grpSpPr bwMode="auto">
          <a:xfrm>
            <a:off x="7230492" y="1412776"/>
            <a:ext cx="1806575" cy="1231900"/>
            <a:chOff x="3456" y="1008"/>
            <a:chExt cx="1138" cy="776"/>
          </a:xfrm>
        </p:grpSpPr>
        <p:graphicFrame>
          <p:nvGraphicFramePr>
            <p:cNvPr id="84012" name="Object 44">
              <a:extLst>
                <a:ext uri="{FF2B5EF4-FFF2-40B4-BE49-F238E27FC236}">
                  <a16:creationId xmlns:a16="http://schemas.microsoft.com/office/drawing/2014/main" id="{5BD57B91-E910-6341-962B-E3A0CD35F613}"/>
                </a:ext>
              </a:extLst>
            </p:cNvPr>
            <p:cNvGraphicFramePr>
              <a:graphicFrameLocks noChangeAspect="1"/>
            </p:cNvGraphicFramePr>
            <p:nvPr/>
          </p:nvGraphicFramePr>
          <p:xfrm>
            <a:off x="3971" y="1008"/>
            <a:ext cx="591" cy="218"/>
          </p:xfrm>
          <a:graphic>
            <a:graphicData uri="http://schemas.openxmlformats.org/presentationml/2006/ole">
              <mc:AlternateContent xmlns:mc="http://schemas.openxmlformats.org/markup-compatibility/2006">
                <mc:Choice xmlns:v="urn:schemas-microsoft-com:vml" Requires="v">
                  <p:oleObj spid="_x0000_s9249" name="Equation" r:id="rId8" imgW="25450800" imgH="9359900" progId="Equation.3">
                    <p:embed/>
                  </p:oleObj>
                </mc:Choice>
                <mc:Fallback>
                  <p:oleObj name="Equation" r:id="rId8" imgW="25450800" imgH="9359900" progId="Equation.3">
                    <p:embed/>
                    <p:pic>
                      <p:nvPicPr>
                        <p:cNvPr id="84012" name="Object 44">
                          <a:extLst>
                            <a:ext uri="{FF2B5EF4-FFF2-40B4-BE49-F238E27FC236}">
                              <a16:creationId xmlns:a16="http://schemas.microsoft.com/office/drawing/2014/main" id="{5BD57B91-E910-6341-962B-E3A0CD35F61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71" y="1008"/>
                          <a:ext cx="591" cy="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4013" name="Object 45">
              <a:extLst>
                <a:ext uri="{FF2B5EF4-FFF2-40B4-BE49-F238E27FC236}">
                  <a16:creationId xmlns:a16="http://schemas.microsoft.com/office/drawing/2014/main" id="{0C6D4EA1-7567-FB41-9C73-C3C3BCD59ED0}"/>
                </a:ext>
              </a:extLst>
            </p:cNvPr>
            <p:cNvGraphicFramePr>
              <a:graphicFrameLocks noChangeAspect="1"/>
            </p:cNvGraphicFramePr>
            <p:nvPr/>
          </p:nvGraphicFramePr>
          <p:xfrm>
            <a:off x="3456" y="1490"/>
            <a:ext cx="754" cy="238"/>
          </p:xfrm>
          <a:graphic>
            <a:graphicData uri="http://schemas.openxmlformats.org/presentationml/2006/ole">
              <mc:AlternateContent xmlns:mc="http://schemas.openxmlformats.org/markup-compatibility/2006">
                <mc:Choice xmlns:v="urn:schemas-microsoft-com:vml" Requires="v">
                  <p:oleObj spid="_x0000_s9250" name="Equation" r:id="rId10" imgW="32473900" imgH="10236200" progId="Equation.3">
                    <p:embed/>
                  </p:oleObj>
                </mc:Choice>
                <mc:Fallback>
                  <p:oleObj name="Equation" r:id="rId10" imgW="32473900" imgH="10236200" progId="Equation.3">
                    <p:embed/>
                    <p:pic>
                      <p:nvPicPr>
                        <p:cNvPr id="84013" name="Object 45">
                          <a:extLst>
                            <a:ext uri="{FF2B5EF4-FFF2-40B4-BE49-F238E27FC236}">
                              <a16:creationId xmlns:a16="http://schemas.microsoft.com/office/drawing/2014/main" id="{0C6D4EA1-7567-FB41-9C73-C3C3BCD59ED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56" y="1490"/>
                          <a:ext cx="754" cy="2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4014" name="Oval 46">
              <a:extLst>
                <a:ext uri="{FF2B5EF4-FFF2-40B4-BE49-F238E27FC236}">
                  <a16:creationId xmlns:a16="http://schemas.microsoft.com/office/drawing/2014/main" id="{E3F4AD9F-6C22-1644-AF06-E7624434B362}"/>
                </a:ext>
              </a:extLst>
            </p:cNvPr>
            <p:cNvSpPr>
              <a:spLocks noChangeArrowheads="1"/>
            </p:cNvSpPr>
            <p:nvPr/>
          </p:nvSpPr>
          <p:spPr bwMode="auto">
            <a:xfrm>
              <a:off x="4560" y="1082"/>
              <a:ext cx="34" cy="34"/>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84015" name="Oval 47">
              <a:extLst>
                <a:ext uri="{FF2B5EF4-FFF2-40B4-BE49-F238E27FC236}">
                  <a16:creationId xmlns:a16="http://schemas.microsoft.com/office/drawing/2014/main" id="{3B0055BD-6CB8-3F49-BC30-6D0681CEFBAB}"/>
                </a:ext>
              </a:extLst>
            </p:cNvPr>
            <p:cNvSpPr>
              <a:spLocks noChangeArrowheads="1"/>
            </p:cNvSpPr>
            <p:nvPr/>
          </p:nvSpPr>
          <p:spPr bwMode="auto">
            <a:xfrm>
              <a:off x="3825" y="1750"/>
              <a:ext cx="34" cy="34"/>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sp>
        <p:nvSpPr>
          <p:cNvPr id="84017" name="Text Box 49">
            <a:extLst>
              <a:ext uri="{FF2B5EF4-FFF2-40B4-BE49-F238E27FC236}">
                <a16:creationId xmlns:a16="http://schemas.microsoft.com/office/drawing/2014/main" id="{92DF3444-FF16-B546-BFD9-9AC11271888A}"/>
              </a:ext>
            </a:extLst>
          </p:cNvPr>
          <p:cNvSpPr txBox="1">
            <a:spLocks noChangeArrowheads="1"/>
          </p:cNvSpPr>
          <p:nvPr/>
        </p:nvSpPr>
        <p:spPr bwMode="auto">
          <a:xfrm>
            <a:off x="7144679" y="6613526"/>
            <a:ext cx="565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84018" name="Picture 50">
            <a:hlinkClick r:id="rId12" action="ppaction://hlinksldjump"/>
            <a:extLst>
              <a:ext uri="{FF2B5EF4-FFF2-40B4-BE49-F238E27FC236}">
                <a16:creationId xmlns:a16="http://schemas.microsoft.com/office/drawing/2014/main" id="{BD21034A-9B32-1E45-A720-AF1209656D83}"/>
              </a:ext>
            </a:extLst>
          </p:cNvPr>
          <p:cNvPicPr>
            <a:picLocks noChangeAspect="1" noChangeArrowheads="1"/>
          </p:cNvPicPr>
          <p:nvPr/>
        </p:nvPicPr>
        <p:blipFill>
          <a:blip r:embed="rId13">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220879" y="6376989"/>
            <a:ext cx="355600" cy="2873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3A5F52FA-88AB-1C1A-B9E8-ED5C1F17A135}"/>
                  </a:ext>
                </a:extLst>
              </p:cNvPr>
              <p:cNvSpPr txBox="1"/>
              <p:nvPr/>
            </p:nvSpPr>
            <p:spPr>
              <a:xfrm>
                <a:off x="1504631" y="727225"/>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内取定点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e>
                    </m: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和任一点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𝐵</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3A5F52FA-88AB-1C1A-B9E8-ED5C1F17A135}"/>
                  </a:ext>
                </a:extLst>
              </p:cNvPr>
              <p:cNvSpPr txBox="1">
                <a:spLocks noRot="1" noChangeAspect="1" noMove="1" noResize="1" noEditPoints="1" noAdjustHandles="1" noChangeArrowheads="1" noChangeShapeType="1" noTextEdit="1"/>
              </p:cNvSpPr>
              <p:nvPr/>
            </p:nvSpPr>
            <p:spPr>
              <a:xfrm>
                <a:off x="1504631" y="727225"/>
                <a:ext cx="6097248" cy="461665"/>
              </a:xfrm>
              <a:prstGeom prst="rect">
                <a:avLst/>
              </a:prstGeom>
              <a:blipFill>
                <a:blip r:embed="rId14"/>
                <a:stretch>
                  <a:fillRect l="-1600" t="-14474" b="-25000"/>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DA8F3354-D7D0-C0FB-3542-83293FD65A2C}"/>
              </a:ext>
            </a:extLst>
          </p:cNvPr>
          <p:cNvSpPr txBox="1"/>
          <p:nvPr/>
        </p:nvSpPr>
        <p:spPr>
          <a:xfrm>
            <a:off x="7148235" y="714525"/>
            <a:ext cx="3593396"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因曲线积分与路径无关，</a:t>
            </a:r>
            <a:endParaRPr lang="zh-CN" altLang="en-US" sz="2400" dirty="0">
              <a:solidFill>
                <a:schemeClr val="bg2"/>
              </a:solidFill>
            </a:endParaRPr>
          </a:p>
        </p:txBody>
      </p:sp>
      <p:sp>
        <p:nvSpPr>
          <p:cNvPr id="7" name="文本框 6">
            <a:extLst>
              <a:ext uri="{FF2B5EF4-FFF2-40B4-BE49-F238E27FC236}">
                <a16:creationId xmlns:a16="http://schemas.microsoft.com/office/drawing/2014/main" id="{22CB15F9-C56B-98E8-F747-2513B58861C8}"/>
              </a:ext>
            </a:extLst>
          </p:cNvPr>
          <p:cNvSpPr txBox="1"/>
          <p:nvPr/>
        </p:nvSpPr>
        <p:spPr>
          <a:xfrm>
            <a:off x="1504631" y="1257118"/>
            <a:ext cx="67830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有函数</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D7E5C557-1475-6A7C-B9BF-D585CD016741}"/>
                  </a:ext>
                </a:extLst>
              </p:cNvPr>
              <p:cNvSpPr txBox="1"/>
              <p:nvPr/>
            </p:nvSpPr>
            <p:spPr>
              <a:xfrm>
                <a:off x="2596051" y="1509979"/>
                <a:ext cx="6783048" cy="655885"/>
              </a:xfrm>
              <a:prstGeom prst="rect">
                <a:avLst/>
              </a:prstGeom>
              <a:noFill/>
            </p:spPr>
            <p:txBody>
              <a:bodyPr wrap="square">
                <a:spAutoFit/>
              </a:bodyPr>
              <a:lstStyle/>
              <a:p>
                <a:r>
                  <a:rPr lang="zh-CN" altLang="en-US" sz="2400" dirty="0" smtClean="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d>
                          <m:dPr>
                            <m:ctrlPr>
                              <a:rPr lang="zh-CN" altLang="en-US" sz="2400" i="1">
                                <a:solidFill>
                                  <a:schemeClr val="bg2"/>
                                </a:solidFill>
                                <a:latin typeface="Cambria Math" panose="02040503050406030204" pitchFamily="18" charset="0"/>
                              </a:rPr>
                            </m:ctrlPr>
                          </m:dP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𝑥</m:t>
                                </m:r>
                              </m:e>
                              <m:sub>
                                <m:r>
                                  <a:rPr lang="zh-CN" altLang="en-US" sz="2400" i="0">
                                    <a:solidFill>
                                      <a:schemeClr val="bg2"/>
                                    </a:solidFill>
                                    <a:latin typeface="Cambria Math" panose="02040503050406030204" pitchFamily="18" charset="0"/>
                                  </a:rPr>
                                  <m:t>0</m:t>
                                </m:r>
                              </m:sub>
                            </m:sSub>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𝑦</m:t>
                                </m:r>
                              </m:e>
                              <m:sub>
                                <m:r>
                                  <a:rPr lang="zh-CN" altLang="en-US" sz="2400" i="0">
                                    <a:solidFill>
                                      <a:schemeClr val="bg2"/>
                                    </a:solidFill>
                                    <a:latin typeface="Cambria Math" panose="02040503050406030204" pitchFamily="18" charset="0"/>
                                  </a:rPr>
                                  <m:t>0</m:t>
                                </m:r>
                              </m:sub>
                            </m:sSub>
                          </m:e>
                        </m:d>
                      </m:sub>
                      <m:sup>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𝑦</m:t>
                        </m:r>
                        <m:r>
                          <a:rPr lang="en-US" altLang="zh-CN" sz="2400" b="0" i="1" smtClean="0">
                            <a:solidFill>
                              <a:schemeClr val="bg2"/>
                            </a:solidFill>
                            <a:latin typeface="Cambria Math" panose="02040503050406030204" pitchFamily="18" charset="0"/>
                          </a:rPr>
                          <m:t>)</m:t>
                        </m:r>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D7E5C557-1475-6A7C-B9BF-D585CD016741}"/>
                  </a:ext>
                </a:extLst>
              </p:cNvPr>
              <p:cNvSpPr txBox="1">
                <a:spLocks noRot="1" noChangeAspect="1" noMove="1" noResize="1" noEditPoints="1" noAdjustHandles="1" noChangeArrowheads="1" noChangeShapeType="1" noTextEdit="1"/>
              </p:cNvSpPr>
              <p:nvPr/>
            </p:nvSpPr>
            <p:spPr>
              <a:xfrm>
                <a:off x="2596051" y="1509979"/>
                <a:ext cx="6783048" cy="655885"/>
              </a:xfrm>
              <a:prstGeom prst="rect">
                <a:avLst/>
              </a:prstGeom>
              <a:blipFill>
                <a:blip r:embed="rId15"/>
                <a:stretch>
                  <a:fillRect/>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745B7FC6-9FA8-1061-0F33-32E095B9AEA6}"/>
              </a:ext>
            </a:extLst>
          </p:cNvPr>
          <p:cNvSpPr txBox="1"/>
          <p:nvPr/>
        </p:nvSpPr>
        <p:spPr>
          <a:xfrm>
            <a:off x="1573336" y="2313285"/>
            <a:ext cx="67830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2348EC9B-548C-D544-495E-DF21FC9F7C40}"/>
                  </a:ext>
                </a:extLst>
              </p:cNvPr>
              <p:cNvSpPr txBox="1"/>
              <p:nvPr/>
            </p:nvSpPr>
            <p:spPr>
              <a:xfrm>
                <a:off x="767408" y="2328241"/>
                <a:ext cx="67830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en-US" sz="2400" i="1" smtClean="0">
                              <a:solidFill>
                                <a:schemeClr val="bg2"/>
                              </a:solidFill>
                              <a:latin typeface="Cambria Math" panose="02040503050406030204" pitchFamily="18" charset="0"/>
                            </a:rPr>
                          </m:ctrlPr>
                        </m:sSubPr>
                        <m:e>
                          <m:r>
                            <m:rPr>
                              <m:sty m:val="p"/>
                            </m:rPr>
                            <a:rPr lang="zh-CN" altLang="en-US" sz="2400">
                              <a:solidFill>
                                <a:schemeClr val="bg2"/>
                              </a:solidFill>
                              <a:latin typeface="Cambria Math" panose="02040503050406030204" pitchFamily="18" charset="0"/>
                            </a:rPr>
                            <m:t>Δ</m:t>
                          </m:r>
                        </m:e>
                        <m:sub>
                          <m:r>
                            <a:rPr lang="zh-CN" altLang="en-US" sz="2400" i="1">
                              <a:solidFill>
                                <a:schemeClr val="bg2"/>
                              </a:solidFill>
                              <a:latin typeface="Cambria Math" panose="02040503050406030204" pitchFamily="18" charset="0"/>
                            </a:rPr>
                            <m:t>𝑥</m:t>
                          </m:r>
                        </m:sub>
                      </m:sSub>
                      <m:r>
                        <a:rPr lang="zh-CN" altLang="en-US" sz="2400" i="1">
                          <a:solidFill>
                            <a:schemeClr val="bg2"/>
                          </a:solidFill>
                          <a:latin typeface="Cambria Math" panose="02040503050406030204" pitchFamily="18" charset="0"/>
                        </a:rPr>
                        <m:t>𝑢</m:t>
                      </m:r>
                      <m:r>
                        <a:rPr lang="en-US" altLang="zh-CN" sz="2400" b="0" i="0" smtClean="0">
                          <a:solidFill>
                            <a:schemeClr val="bg2"/>
                          </a:solidFill>
                          <a:latin typeface="Cambria Math" panose="02040503050406030204" pitchFamily="18" charset="0"/>
                        </a:rPr>
                        <m:t>   </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m:rPr>
                          <m:sty m:val="p"/>
                        </m:rPr>
                        <a:rPr lang="zh-CN" altLang="en-US" sz="240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2348EC9B-548C-D544-495E-DF21FC9F7C40}"/>
                  </a:ext>
                </a:extLst>
              </p:cNvPr>
              <p:cNvSpPr txBox="1">
                <a:spLocks noRot="1" noChangeAspect="1" noMove="1" noResize="1" noEditPoints="1" noAdjustHandles="1" noChangeArrowheads="1" noChangeShapeType="1" noTextEdit="1"/>
              </p:cNvSpPr>
              <p:nvPr/>
            </p:nvSpPr>
            <p:spPr>
              <a:xfrm>
                <a:off x="767408" y="2328241"/>
                <a:ext cx="6783048" cy="461665"/>
              </a:xfrm>
              <a:prstGeom prst="rect">
                <a:avLst/>
              </a:prstGeom>
              <a:blipFill>
                <a:blip r:embed="rId16"/>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EFEA7BF2-222D-8BC5-9BE8-5A36BAA9ECAA}"/>
                  </a:ext>
                </a:extLst>
              </p:cNvPr>
              <p:cNvSpPr txBox="1"/>
              <p:nvPr/>
            </p:nvSpPr>
            <p:spPr>
              <a:xfrm>
                <a:off x="2897034" y="2940013"/>
                <a:ext cx="6783048" cy="67967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m:rPr>
                            <m:nor/>
                          </m:rPr>
                          <a:rPr lang="zh-CN" altLang="en-US" sz="2400" dirty="0">
                            <a:solidFill>
                              <a:schemeClr val="bg2"/>
                            </a:solidFill>
                          </a:rPr>
                          <m:t> </m:t>
                        </m:r>
                      </m:sub>
                      <m:sup>
                        <m:r>
                          <a:rPr lang="en-US" altLang="zh-CN" sz="2400" i="1">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m:rPr>
                            <m:sty m:val="p"/>
                          </m:rPr>
                          <a:rPr lang="zh-CN" altLang="en-US" sz="240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EFEA7BF2-222D-8BC5-9BE8-5A36BAA9ECAA}"/>
                  </a:ext>
                </a:extLst>
              </p:cNvPr>
              <p:cNvSpPr txBox="1">
                <a:spLocks noRot="1" noChangeAspect="1" noMove="1" noResize="1" noEditPoints="1" noAdjustHandles="1" noChangeArrowheads="1" noChangeShapeType="1" noTextEdit="1"/>
              </p:cNvSpPr>
              <p:nvPr/>
            </p:nvSpPr>
            <p:spPr>
              <a:xfrm>
                <a:off x="2897034" y="2940013"/>
                <a:ext cx="6783048" cy="679673"/>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F3BF7522-25DA-5529-61A2-DA92ABBB9F12}"/>
                  </a:ext>
                </a:extLst>
              </p:cNvPr>
              <p:cNvSpPr txBox="1"/>
              <p:nvPr/>
            </p:nvSpPr>
            <p:spPr>
              <a:xfrm>
                <a:off x="6421151" y="2967822"/>
                <a:ext cx="3384376" cy="6805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m:rPr>
                            <m:nor/>
                          </m:rPr>
                          <a:rPr lang="zh-CN" altLang="en-US" sz="2400" dirty="0">
                            <a:solidFill>
                              <a:schemeClr val="bg2"/>
                            </a:solidFill>
                          </a:rPr>
                          <m:t> </m:t>
                        </m:r>
                      </m:sub>
                      <m:sup>
                        <m:r>
                          <a:rPr lang="en-US" altLang="zh-CN" sz="2400" i="1">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m:rPr>
                            <m:sty m:val="p"/>
                          </m:rPr>
                          <a:rPr lang="zh-CN" altLang="en-US" sz="240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F3BF7522-25DA-5529-61A2-DA92ABBB9F12}"/>
                  </a:ext>
                </a:extLst>
              </p:cNvPr>
              <p:cNvSpPr txBox="1">
                <a:spLocks noRot="1" noChangeAspect="1" noMove="1" noResize="1" noEditPoints="1" noAdjustHandles="1" noChangeArrowheads="1" noChangeShapeType="1" noTextEdit="1"/>
              </p:cNvSpPr>
              <p:nvPr/>
            </p:nvSpPr>
            <p:spPr>
              <a:xfrm>
                <a:off x="6421151" y="2967822"/>
                <a:ext cx="3384376" cy="680571"/>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52C3D729-1915-63BE-09A6-24610CB88C94}"/>
                  </a:ext>
                </a:extLst>
              </p:cNvPr>
              <p:cNvSpPr txBox="1"/>
              <p:nvPr/>
            </p:nvSpPr>
            <p:spPr>
              <a:xfrm>
                <a:off x="827576" y="3901745"/>
                <a:ext cx="67830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r>
                        <a:rPr lang="en-US" altLang="zh-CN" sz="2400" b="0" i="1"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𝜃</m:t>
                      </m:r>
                      <m:r>
                        <m:rPr>
                          <m:sty m:val="p"/>
                        </m:rPr>
                        <a:rPr lang="zh-CN" altLang="en-US" sz="240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𝑦</m:t>
                      </m:r>
                      <m:r>
                        <a:rPr lang="en-US" altLang="zh-CN" sz="2400" b="0" i="1" smtClean="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oMath>
                  </m:oMathPara>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52C3D729-1915-63BE-09A6-24610CB88C94}"/>
                  </a:ext>
                </a:extLst>
              </p:cNvPr>
              <p:cNvSpPr txBox="1">
                <a:spLocks noRot="1" noChangeAspect="1" noMove="1" noResize="1" noEditPoints="1" noAdjustHandles="1" noChangeArrowheads="1" noChangeShapeType="1" noTextEdit="1"/>
              </p:cNvSpPr>
              <p:nvPr/>
            </p:nvSpPr>
            <p:spPr>
              <a:xfrm>
                <a:off x="827576" y="3901745"/>
                <a:ext cx="6783048" cy="461665"/>
              </a:xfrm>
              <a:prstGeom prst="rect">
                <a:avLst/>
              </a:prstGeom>
              <a:blipFill>
                <a:blip r:embed="rId19"/>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0C872D54-A298-E693-7E80-B4CD06EAFA02}"/>
                  </a:ext>
                </a:extLst>
              </p:cNvPr>
              <p:cNvSpPr txBox="1"/>
              <p:nvPr/>
            </p:nvSpPr>
            <p:spPr>
              <a:xfrm>
                <a:off x="1164567" y="4725144"/>
                <a:ext cx="6097248" cy="79464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lim>
                      </m:limLow>
                      <m:f>
                        <m:fPr>
                          <m:ctrlPr>
                            <a:rPr lang="zh-CN" altLang="en-US" sz="2400" i="1">
                              <a:solidFill>
                                <a:schemeClr val="bg2"/>
                              </a:solidFill>
                              <a:latin typeface="Cambria Math" panose="02040503050406030204" pitchFamily="18" charset="0"/>
                            </a:rPr>
                          </m:ctrlPr>
                        </m:fPr>
                        <m:num>
                          <m:sSub>
                            <m:sSubPr>
                              <m:ctrlPr>
                                <a:rPr lang="zh-CN" altLang="en-US" sz="2400" i="1">
                                  <a:solidFill>
                                    <a:schemeClr val="bg2"/>
                                  </a:solidFill>
                                  <a:latin typeface="Cambria Math" panose="02040503050406030204" pitchFamily="18" charset="0"/>
                                </a:rPr>
                              </m:ctrlPr>
                            </m:sSubPr>
                            <m:e>
                              <m:r>
                                <m:rPr>
                                  <m:sty m:val="p"/>
                                </m:rPr>
                                <a:rPr lang="zh-CN" altLang="en-US" sz="2400" i="0">
                                  <a:solidFill>
                                    <a:schemeClr val="bg2"/>
                                  </a:solidFill>
                                  <a:latin typeface="Cambria Math" panose="02040503050406030204" pitchFamily="18" charset="0"/>
                                </a:rPr>
                                <m:t>Δ</m:t>
                              </m:r>
                            </m:e>
                            <m:sub>
                              <m:r>
                                <a:rPr lang="zh-CN" altLang="en-US" sz="2400" i="1">
                                  <a:solidFill>
                                    <a:schemeClr val="bg2"/>
                                  </a:solidFill>
                                  <a:latin typeface="Cambria Math" panose="02040503050406030204" pitchFamily="18" charset="0"/>
                                </a:rPr>
                                <m:t>𝑥</m:t>
                              </m:r>
                            </m:sub>
                          </m:sSub>
                          <m:r>
                            <a:rPr lang="zh-CN" altLang="en-US" sz="2400" i="1">
                              <a:solidFill>
                                <a:schemeClr val="bg2"/>
                              </a:solidFill>
                              <a:latin typeface="Cambria Math" panose="02040503050406030204" pitchFamily="18" charset="0"/>
                            </a:rPr>
                            <m:t>𝑢</m:t>
                          </m:r>
                        </m:num>
                        <m:den>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den>
                      </m:f>
                    </m:oMath>
                  </m:oMathPara>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0C872D54-A298-E693-7E80-B4CD06EAFA02}"/>
                  </a:ext>
                </a:extLst>
              </p:cNvPr>
              <p:cNvSpPr txBox="1">
                <a:spLocks noRot="1" noChangeAspect="1" noMove="1" noResize="1" noEditPoints="1" noAdjustHandles="1" noChangeArrowheads="1" noChangeShapeType="1" noTextEdit="1"/>
              </p:cNvSpPr>
              <p:nvPr/>
            </p:nvSpPr>
            <p:spPr>
              <a:xfrm>
                <a:off x="1164567" y="4725144"/>
                <a:ext cx="6097248" cy="794641"/>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8C8A18F6-D371-EC58-AC6C-8BC7AAC02A96}"/>
                  </a:ext>
                </a:extLst>
              </p:cNvPr>
              <p:cNvSpPr txBox="1"/>
              <p:nvPr/>
            </p:nvSpPr>
            <p:spPr>
              <a:xfrm>
                <a:off x="3751035" y="4921957"/>
                <a:ext cx="6097248" cy="57342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lim>
                      </m:limLow>
                      <m:r>
                        <a:rPr lang="zh-CN" altLang="en-US" sz="2400" i="1">
                          <a:solidFill>
                            <a:schemeClr val="bg2"/>
                          </a:solidFill>
                          <a:latin typeface="Cambria Math" panose="02040503050406030204" pitchFamily="18" charset="0"/>
                        </a:rPr>
                        <m:t>𝑃</m:t>
                      </m:r>
                      <m:r>
                        <a:rPr lang="en-US" altLang="zh-CN" sz="2400" i="1">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𝜃</m:t>
                      </m:r>
                      <m:r>
                        <m:rPr>
                          <m:sty m:val="p"/>
                        </m:rPr>
                        <a:rPr lang="zh-CN" altLang="en-US" sz="240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8C8A18F6-D371-EC58-AC6C-8BC7AAC02A96}"/>
                  </a:ext>
                </a:extLst>
              </p:cNvPr>
              <p:cNvSpPr txBox="1">
                <a:spLocks noRot="1" noChangeAspect="1" noMove="1" noResize="1" noEditPoints="1" noAdjustHandles="1" noChangeArrowheads="1" noChangeShapeType="1" noTextEdit="1"/>
              </p:cNvSpPr>
              <p:nvPr/>
            </p:nvSpPr>
            <p:spPr>
              <a:xfrm>
                <a:off x="3751035" y="4921957"/>
                <a:ext cx="6097248" cy="573427"/>
              </a:xfrm>
              <a:prstGeom prst="rect">
                <a:avLst/>
              </a:prstGeom>
              <a:blipFill>
                <a:blip r:embed="rId21"/>
                <a:stretch>
                  <a:fillRect b="-53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40F82505-C84D-82DF-829F-5E114B586E19}"/>
                  </a:ext>
                </a:extLst>
              </p:cNvPr>
              <p:cNvSpPr txBox="1"/>
              <p:nvPr/>
            </p:nvSpPr>
            <p:spPr>
              <a:xfrm>
                <a:off x="2825014" y="5774604"/>
                <a:ext cx="6097248" cy="676595"/>
              </a:xfrm>
              <a:prstGeom prst="rect">
                <a:avLst/>
              </a:prstGeom>
              <a:noFill/>
            </p:spPr>
            <p:txBody>
              <a:bodyPr wrap="square" anchor="ctr">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同理可证</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40F82505-C84D-82DF-829F-5E114B586E19}"/>
                  </a:ext>
                </a:extLst>
              </p:cNvPr>
              <p:cNvSpPr txBox="1">
                <a:spLocks noRot="1" noChangeAspect="1" noMove="1" noResize="1" noEditPoints="1" noAdjustHandles="1" noChangeArrowheads="1" noChangeShapeType="1" noTextEdit="1"/>
              </p:cNvSpPr>
              <p:nvPr/>
            </p:nvSpPr>
            <p:spPr>
              <a:xfrm>
                <a:off x="2825014" y="5774604"/>
                <a:ext cx="6097248" cy="676595"/>
              </a:xfrm>
              <a:prstGeom prst="rect">
                <a:avLst/>
              </a:prstGeom>
              <a:blipFill>
                <a:blip r:embed="rId22"/>
                <a:stretch>
                  <a:fillRect l="-14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22234913-480D-56DB-6297-17A8E3CA5D72}"/>
                  </a:ext>
                </a:extLst>
              </p:cNvPr>
              <p:cNvSpPr txBox="1"/>
              <p:nvPr/>
            </p:nvSpPr>
            <p:spPr>
              <a:xfrm>
                <a:off x="6024335" y="5843684"/>
                <a:ext cx="4012112"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因此有</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b="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22234913-480D-56DB-6297-17A8E3CA5D72}"/>
                  </a:ext>
                </a:extLst>
              </p:cNvPr>
              <p:cNvSpPr txBox="1">
                <a:spLocks noRot="1" noChangeAspect="1" noMove="1" noResize="1" noEditPoints="1" noAdjustHandles="1" noChangeArrowheads="1" noChangeShapeType="1" noTextEdit="1"/>
              </p:cNvSpPr>
              <p:nvPr/>
            </p:nvSpPr>
            <p:spPr>
              <a:xfrm>
                <a:off x="6024335" y="5843684"/>
                <a:ext cx="4012112" cy="461665"/>
              </a:xfrm>
              <a:prstGeom prst="rect">
                <a:avLst/>
              </a:prstGeom>
              <a:blipFill>
                <a:blip r:embed="rId23"/>
                <a:stretch>
                  <a:fillRect l="-2280" t="-14667" b="-26667"/>
                </a:stretch>
              </a:blipFill>
            </p:spPr>
            <p:txBody>
              <a:bodyPr/>
              <a:lstStyle/>
              <a:p>
                <a:r>
                  <a:rPr lang="zh-CN" altLang="en-US">
                    <a:noFill/>
                  </a:rPr>
                  <a:t> </a:t>
                </a:r>
              </a:p>
            </p:txBody>
          </p:sp>
        </mc:Fallback>
      </mc:AlternateContent>
      <p:graphicFrame>
        <p:nvGraphicFramePr>
          <p:cNvPr id="24" name="Object 27">
            <a:extLst>
              <a:ext uri="{FF2B5EF4-FFF2-40B4-BE49-F238E27FC236}">
                <a16:creationId xmlns:a16="http://schemas.microsoft.com/office/drawing/2014/main" id="{03BC3861-0EDB-D726-B0C4-1041D119F75E}"/>
              </a:ext>
            </a:extLst>
          </p:cNvPr>
          <p:cNvGraphicFramePr>
            <a:graphicFrameLocks noChangeAspect="1"/>
          </p:cNvGraphicFramePr>
          <p:nvPr>
            <p:extLst>
              <p:ext uri="{D42A27DB-BD31-4B8C-83A1-F6EECF244321}">
                <p14:modId xmlns:p14="http://schemas.microsoft.com/office/powerpoint/2010/main" val="3021749037"/>
              </p:ext>
            </p:extLst>
          </p:nvPr>
        </p:nvGraphicFramePr>
        <p:xfrm>
          <a:off x="5544479" y="3770137"/>
          <a:ext cx="2176780" cy="760476"/>
        </p:xfrm>
        <a:graphic>
          <a:graphicData uri="http://schemas.openxmlformats.org/presentationml/2006/ole">
            <mc:AlternateContent xmlns:mc="http://schemas.openxmlformats.org/markup-compatibility/2006">
              <mc:Choice xmlns:v="urn:schemas-microsoft-com:vml" Requires="v">
                <p:oleObj spid="_x0000_s9251" name="Equation" r:id="rId24" imgW="54419500" imgH="19011900" progId="Equation.3">
                  <p:embed/>
                </p:oleObj>
              </mc:Choice>
              <mc:Fallback>
                <p:oleObj name="Equation" r:id="rId24" imgW="54419500" imgH="19011900" progId="Equation.3">
                  <p:embed/>
                  <p:pic>
                    <p:nvPicPr>
                      <p:cNvPr id="83995" name="Object 27">
                        <a:extLst>
                          <a:ext uri="{FF2B5EF4-FFF2-40B4-BE49-F238E27FC236}">
                            <a16:creationId xmlns:a16="http://schemas.microsoft.com/office/drawing/2014/main" id="{BA821C95-9B0B-AC32-7EB0-EECF794AFE02}"/>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5544479" y="3770137"/>
                        <a:ext cx="2176780" cy="760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 name="Object 28">
            <a:extLst>
              <a:ext uri="{FF2B5EF4-FFF2-40B4-BE49-F238E27FC236}">
                <a16:creationId xmlns:a16="http://schemas.microsoft.com/office/drawing/2014/main" id="{C5BDA2E2-7C9F-2FA8-A043-405C5A10B58B}"/>
              </a:ext>
            </a:extLst>
          </p:cNvPr>
          <p:cNvGraphicFramePr>
            <a:graphicFrameLocks noChangeAspect="1"/>
          </p:cNvGraphicFramePr>
          <p:nvPr>
            <p:extLst>
              <p:ext uri="{D42A27DB-BD31-4B8C-83A1-F6EECF244321}">
                <p14:modId xmlns:p14="http://schemas.microsoft.com/office/powerpoint/2010/main" val="2286810024"/>
              </p:ext>
            </p:extLst>
          </p:nvPr>
        </p:nvGraphicFramePr>
        <p:xfrm>
          <a:off x="7881410" y="3923940"/>
          <a:ext cx="2574544" cy="374396"/>
        </p:xfrm>
        <a:graphic>
          <a:graphicData uri="http://schemas.openxmlformats.org/presentationml/2006/ole">
            <mc:AlternateContent xmlns:mc="http://schemas.openxmlformats.org/markup-compatibility/2006">
              <mc:Choice xmlns:v="urn:schemas-microsoft-com:vml" Requires="v">
                <p:oleObj spid="_x0000_s9252" name="Equation" r:id="rId26" imgW="64363600" imgH="9359900" progId="Equation.3">
                  <p:embed/>
                </p:oleObj>
              </mc:Choice>
              <mc:Fallback>
                <p:oleObj name="Equation" r:id="rId26" imgW="64363600" imgH="9359900" progId="Equation.3">
                  <p:embed/>
                  <p:pic>
                    <p:nvPicPr>
                      <p:cNvPr id="83996" name="Object 28">
                        <a:extLst>
                          <a:ext uri="{FF2B5EF4-FFF2-40B4-BE49-F238E27FC236}">
                            <a16:creationId xmlns:a16="http://schemas.microsoft.com/office/drawing/2014/main" id="{24D38E79-FCD0-89B9-C1B2-A2B7FD85825E}"/>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7881410" y="3923940"/>
                        <a:ext cx="2574544" cy="3743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4432316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3983"/>
                                        </p:tgtEl>
                                        <p:attrNameLst>
                                          <p:attrName>style.visibility</p:attrName>
                                        </p:attrNameLst>
                                      </p:cBhvr>
                                      <p:to>
                                        <p:strVal val="visible"/>
                                      </p:to>
                                    </p:set>
                                    <p:animEffect transition="in" filter="wipe(left)">
                                      <p:cBhvr>
                                        <p:cTn id="11" dur="500"/>
                                        <p:tgtEl>
                                          <p:spTgt spid="8398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84011"/>
                                        </p:tgtEl>
                                        <p:attrNameLst>
                                          <p:attrName>style.visibility</p:attrName>
                                        </p:attrNameLst>
                                      </p:cBhvr>
                                      <p:to>
                                        <p:strVal val="visible"/>
                                      </p:to>
                                    </p:set>
                                    <p:animEffect transition="in" filter="wipe(left)">
                                      <p:cBhvr>
                                        <p:cTn id="15" dur="500"/>
                                        <p:tgtEl>
                                          <p:spTgt spid="840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84010"/>
                                        </p:tgtEl>
                                        <p:attrNameLst>
                                          <p:attrName>style.visibility</p:attrName>
                                        </p:attrNameLst>
                                      </p:cBhvr>
                                      <p:to>
                                        <p:strVal val="visible"/>
                                      </p:to>
                                    </p:set>
                                    <p:animEffect transition="in" filter="wipe(left)">
                                      <p:cBhvr>
                                        <p:cTn id="34" dur="500"/>
                                        <p:tgtEl>
                                          <p:spTgt spid="8401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84006"/>
                                        </p:tgtEl>
                                        <p:attrNameLst>
                                          <p:attrName>style.visibility</p:attrName>
                                        </p:attrNameLst>
                                      </p:cBhvr>
                                      <p:to>
                                        <p:strVal val="visible"/>
                                      </p:to>
                                    </p:set>
                                    <p:animEffect transition="in" filter="wipe(left)">
                                      <p:cBhvr>
                                        <p:cTn id="39" dur="500"/>
                                        <p:tgtEl>
                                          <p:spTgt spid="8400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left)">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83982"/>
                                        </p:tgtEl>
                                        <p:attrNameLst>
                                          <p:attrName>style.visibility</p:attrName>
                                        </p:attrNameLst>
                                      </p:cBhvr>
                                      <p:to>
                                        <p:strVal val="visible"/>
                                      </p:to>
                                    </p:set>
                                    <p:animEffect transition="in" filter="wipe(left)">
                                      <p:cBhvr>
                                        <p:cTn id="63" dur="500"/>
                                        <p:tgtEl>
                                          <p:spTgt spid="8398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left)">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24"/>
                                        </p:tgtEl>
                                        <p:attrNameLst>
                                          <p:attrName>style.visibility</p:attrName>
                                        </p:attrNameLst>
                                      </p:cBhvr>
                                      <p:to>
                                        <p:strVal val="visible"/>
                                      </p:to>
                                    </p:set>
                                    <p:animEffect transition="in" filter="wipe(left)">
                                      <p:cBhvr>
                                        <p:cTn id="73" dur="500"/>
                                        <p:tgtEl>
                                          <p:spTgt spid="2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25"/>
                                        </p:tgtEl>
                                        <p:attrNameLst>
                                          <p:attrName>style.visibility</p:attrName>
                                        </p:attrNameLst>
                                      </p:cBhvr>
                                      <p:to>
                                        <p:strVal val="visible"/>
                                      </p:to>
                                    </p:set>
                                    <p:animEffect transition="in" filter="wipe(left)">
                                      <p:cBhvr>
                                        <p:cTn id="78" dur="500"/>
                                        <p:tgtEl>
                                          <p:spTgt spid="25"/>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wipe(left)">
                                      <p:cBhvr>
                                        <p:cTn id="83" dur="500"/>
                                        <p:tgtEl>
                                          <p:spTgt spid="20"/>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wipe(left)">
                                      <p:cBhvr>
                                        <p:cTn id="88" dur="500"/>
                                        <p:tgtEl>
                                          <p:spTgt spid="21"/>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22"/>
                                        </p:tgtEl>
                                        <p:attrNameLst>
                                          <p:attrName>style.visibility</p:attrName>
                                        </p:attrNameLst>
                                      </p:cBhvr>
                                      <p:to>
                                        <p:strVal val="visible"/>
                                      </p:to>
                                    </p:set>
                                    <p:animEffect transition="in" filter="wipe(left)">
                                      <p:cBhvr>
                                        <p:cTn id="93" dur="500"/>
                                        <p:tgtEl>
                                          <p:spTgt spid="22"/>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wipe(left)">
                                      <p:cBhvr>
                                        <p:cTn id="9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3" grpId="0"/>
      <p:bldP spid="15" grpId="0"/>
      <p:bldP spid="17" grpId="0"/>
      <p:bldP spid="19" grpId="0"/>
      <p:bldP spid="20" grpId="0"/>
      <p:bldP spid="21" grpId="0"/>
      <p:bldP spid="22"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8" name="Line 12">
            <a:extLst>
              <a:ext uri="{FF2B5EF4-FFF2-40B4-BE49-F238E27FC236}">
                <a16:creationId xmlns:a16="http://schemas.microsoft.com/office/drawing/2014/main" id="{F5FD41A0-6B29-234D-A7A8-50A400859306}"/>
              </a:ext>
            </a:extLst>
          </p:cNvPr>
          <p:cNvSpPr>
            <a:spLocks noChangeShapeType="1"/>
          </p:cNvSpPr>
          <p:nvPr/>
        </p:nvSpPr>
        <p:spPr bwMode="auto">
          <a:xfrm>
            <a:off x="2133600" y="4343400"/>
            <a:ext cx="5334000" cy="0"/>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86041" name="Text Box 25">
            <a:extLst>
              <a:ext uri="{FF2B5EF4-FFF2-40B4-BE49-F238E27FC236}">
                <a16:creationId xmlns:a16="http://schemas.microsoft.com/office/drawing/2014/main" id="{77D6E454-56E6-F548-95CD-D56061AF2B4E}"/>
              </a:ext>
            </a:extLst>
          </p:cNvPr>
          <p:cNvSpPr txBox="1">
            <a:spLocks noChangeArrowheads="1"/>
          </p:cNvSpPr>
          <p:nvPr/>
        </p:nvSpPr>
        <p:spPr bwMode="auto">
          <a:xfrm>
            <a:off x="7467600" y="6613526"/>
            <a:ext cx="565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86042" name="Picture 26">
            <a:hlinkClick r:id="rId3" action="ppaction://hlinksldjump"/>
            <a:extLst>
              <a:ext uri="{FF2B5EF4-FFF2-40B4-BE49-F238E27FC236}">
                <a16:creationId xmlns:a16="http://schemas.microsoft.com/office/drawing/2014/main" id="{3E08669D-F12B-FE43-A104-AC87408561FD}"/>
              </a:ext>
            </a:extLst>
          </p:cNvPr>
          <p:cNvPicPr>
            <a:picLocks noChangeAspect="1" noChangeArrowheads="1"/>
          </p:cNvPicPr>
          <p:nvPr/>
        </p:nvPicPr>
        <p:blipFill>
          <a:blip r:embed="rId4">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438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4778EB1D-CAB8-89DA-138F-284F15687681}"/>
              </a:ext>
            </a:extLst>
          </p:cNvPr>
          <p:cNvSpPr txBox="1"/>
          <p:nvPr/>
        </p:nvSpPr>
        <p:spPr>
          <a:xfrm>
            <a:off x="2030615" y="424758"/>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证明</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3</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4</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B7837B2E-3667-1C28-6BD0-C12C2D788D4F}"/>
                  </a:ext>
                </a:extLst>
              </p:cNvPr>
              <p:cNvSpPr txBox="1"/>
              <p:nvPr/>
            </p:nvSpPr>
            <p:spPr>
              <a:xfrm>
                <a:off x="2133600" y="4520040"/>
                <a:ext cx="8482136" cy="83099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3</a:t>
                </a:r>
                <a:r>
                  <a:rPr lang="zh-CN" altLang="zh-CN" sz="2400" dirty="0">
                    <a:solidFill>
                      <a:schemeClr val="bg2"/>
                    </a:solidFill>
                    <a:effectLst/>
                    <a:ea typeface="宋体" panose="02010600030101010101" pitchFamily="2" charset="-122"/>
                    <a:cs typeface="Times New Roman" panose="02020603050405020304" pitchFamily="18" charset="0"/>
                  </a:rPr>
                  <a:t>）</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内是某一函数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的全微分，即</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B7837B2E-3667-1C28-6BD0-C12C2D788D4F}"/>
                  </a:ext>
                </a:extLst>
              </p:cNvPr>
              <p:cNvSpPr txBox="1">
                <a:spLocks noRot="1" noChangeAspect="1" noMove="1" noResize="1" noEditPoints="1" noAdjustHandles="1" noChangeArrowheads="1" noChangeShapeType="1" noTextEdit="1"/>
              </p:cNvSpPr>
              <p:nvPr/>
            </p:nvSpPr>
            <p:spPr>
              <a:xfrm>
                <a:off x="2133600" y="4520040"/>
                <a:ext cx="8482136" cy="830997"/>
              </a:xfrm>
              <a:prstGeom prst="rect">
                <a:avLst/>
              </a:prstGeom>
              <a:blipFill>
                <a:blip r:embed="rId5"/>
                <a:stretch>
                  <a:fillRect l="-1078" t="-8029" b="-94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AA4E05E5-4C11-DD1D-8258-76685AE53C50}"/>
                  </a:ext>
                </a:extLst>
              </p:cNvPr>
              <p:cNvSpPr txBox="1"/>
              <p:nvPr/>
            </p:nvSpPr>
            <p:spPr>
              <a:xfrm>
                <a:off x="2063552" y="5335349"/>
                <a:ext cx="6097248" cy="67659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4</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内每一点都有</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AA4E05E5-4C11-DD1D-8258-76685AE53C50}"/>
                  </a:ext>
                </a:extLst>
              </p:cNvPr>
              <p:cNvSpPr txBox="1">
                <a:spLocks noRot="1" noChangeAspect="1" noMove="1" noResize="1" noEditPoints="1" noAdjustHandles="1" noChangeArrowheads="1" noChangeShapeType="1" noTextEdit="1"/>
              </p:cNvSpPr>
              <p:nvPr/>
            </p:nvSpPr>
            <p:spPr>
              <a:xfrm>
                <a:off x="2063552" y="5335349"/>
                <a:ext cx="6097248" cy="676595"/>
              </a:xfrm>
              <a:prstGeom prst="rect">
                <a:avLst/>
              </a:prstGeom>
              <a:blipFill>
                <a:blip r:embed="rId6"/>
                <a:stretch>
                  <a:fillRect l="-1600" b="-180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E71E8930-7DFD-BA8C-7219-6EAD1732DA1B}"/>
                  </a:ext>
                </a:extLst>
              </p:cNvPr>
              <p:cNvSpPr txBox="1"/>
              <p:nvPr/>
            </p:nvSpPr>
            <p:spPr>
              <a:xfrm>
                <a:off x="2100663" y="1018456"/>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设存在函数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使得</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E71E8930-7DFD-BA8C-7219-6EAD1732DA1B}"/>
                  </a:ext>
                </a:extLst>
              </p:cNvPr>
              <p:cNvSpPr txBox="1">
                <a:spLocks noRot="1" noChangeAspect="1" noMove="1" noResize="1" noEditPoints="1" noAdjustHandles="1" noChangeArrowheads="1" noChangeShapeType="1" noTextEdit="1"/>
              </p:cNvSpPr>
              <p:nvPr/>
            </p:nvSpPr>
            <p:spPr>
              <a:xfrm>
                <a:off x="2100663" y="1018456"/>
                <a:ext cx="6097248" cy="461665"/>
              </a:xfrm>
              <a:prstGeom prst="rect">
                <a:avLst/>
              </a:prstGeom>
              <a:blipFill>
                <a:blip r:embed="rId7"/>
                <a:stretch>
                  <a:fillRect l="-16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9920A4AC-EE59-090A-5A53-99BC62138208}"/>
                  </a:ext>
                </a:extLst>
              </p:cNvPr>
              <p:cNvSpPr txBox="1"/>
              <p:nvPr/>
            </p:nvSpPr>
            <p:spPr>
              <a:xfrm>
                <a:off x="2030615" y="1552528"/>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a:rPr lang="zh-CN" altLang="en-US" sz="2400" i="1" smtClean="0">
                          <a:solidFill>
                            <a:schemeClr val="bg2"/>
                          </a:solidFill>
                          <a:latin typeface="Cambria Math" panose="02040503050406030204" pitchFamily="18" charset="0"/>
                        </a:rPr>
                        <m:t>𝑢</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m:oMathPara>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9920A4AC-EE59-090A-5A53-99BC62138208}"/>
                  </a:ext>
                </a:extLst>
              </p:cNvPr>
              <p:cNvSpPr txBox="1">
                <a:spLocks noRot="1" noChangeAspect="1" noMove="1" noResize="1" noEditPoints="1" noAdjustHandles="1" noChangeArrowheads="1" noChangeShapeType="1" noTextEdit="1"/>
              </p:cNvSpPr>
              <p:nvPr/>
            </p:nvSpPr>
            <p:spPr>
              <a:xfrm>
                <a:off x="2030615" y="1552528"/>
                <a:ext cx="6097248" cy="461665"/>
              </a:xfrm>
              <a:prstGeom prst="rect">
                <a:avLst/>
              </a:prstGeom>
              <a:blipFill>
                <a:blip r:embed="rId8"/>
                <a:stretch>
                  <a:fillRect b="-14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58011C58-3091-3728-EBE0-DD7FE7BD5F4B}"/>
                  </a:ext>
                </a:extLst>
              </p:cNvPr>
              <p:cNvSpPr txBox="1"/>
              <p:nvPr/>
            </p:nvSpPr>
            <p:spPr>
              <a:xfrm>
                <a:off x="2063552" y="2083408"/>
                <a:ext cx="6097248" cy="676595"/>
              </a:xfrm>
              <a:prstGeom prst="rect">
                <a:avLst/>
              </a:prstGeom>
              <a:noFill/>
            </p:spPr>
            <p:txBody>
              <a:bodyPr wrap="square">
                <a:spAutoFit/>
              </a:bodyPr>
              <a:lstStyle/>
              <a:p>
                <a:r>
                  <a:rPr lang="zh-CN" altLang="en-US" sz="2400" b="0" dirty="0">
                    <a:solidFill>
                      <a:schemeClr val="bg2"/>
                    </a:solidFill>
                    <a:ea typeface="+mj-ea"/>
                  </a:rPr>
                  <a:t> </a:t>
                </a:r>
                <a14:m>
                  <m:oMath xmlns:m="http://schemas.openxmlformats.org/officeDocument/2006/math">
                    <m:r>
                      <m:rPr>
                        <m:nor/>
                      </m:rPr>
                      <a:rPr lang="zh-CN" altLang="en-US" sz="2400" b="0" smtClean="0">
                        <a:solidFill>
                          <a:schemeClr val="bg2"/>
                        </a:solidFill>
                        <a:latin typeface="+mj-ea"/>
                        <a:ea typeface="+mj-ea"/>
                      </a:rPr>
                      <m:t>则</m:t>
                    </m:r>
                    <m:r>
                      <m:rPr>
                        <m:nor/>
                      </m:rPr>
                      <a:rPr lang="zh-CN" altLang="en-US" sz="2400" b="0" i="1" smtClean="0">
                        <a:solidFill>
                          <a:schemeClr val="bg2"/>
                        </a:solidFill>
                      </a:rPr>
                      <m:t> </m:t>
                    </m:r>
                    <m:f>
                      <m:fPr>
                        <m:ctrlPr>
                          <a:rPr lang="zh-CN" altLang="en-US" sz="2400" b="0" i="1">
                            <a:solidFill>
                              <a:schemeClr val="bg2"/>
                            </a:solidFill>
                            <a:latin typeface="Cambria Math" panose="02040503050406030204" pitchFamily="18" charset="0"/>
                          </a:rPr>
                        </m:ctrlPr>
                      </m:fPr>
                      <m:num>
                        <m:r>
                          <a:rPr lang="zh-CN" altLang="en-US" sz="2400" b="0" i="0">
                            <a:solidFill>
                              <a:schemeClr val="bg2"/>
                            </a:solidFill>
                            <a:latin typeface="Cambria Math" panose="02040503050406030204" pitchFamily="18" charset="0"/>
                          </a:rPr>
                          <m:t>𝜕</m:t>
                        </m:r>
                        <m:r>
                          <a:rPr lang="zh-CN" altLang="en-US" sz="2400" b="0" i="1">
                            <a:solidFill>
                              <a:schemeClr val="bg2"/>
                            </a:solidFill>
                            <a:latin typeface="Cambria Math" panose="02040503050406030204" pitchFamily="18" charset="0"/>
                          </a:rPr>
                          <m:t>𝑢</m:t>
                        </m:r>
                      </m:num>
                      <m:den>
                        <m:r>
                          <a:rPr lang="zh-CN" altLang="en-US" sz="2400" b="0" i="0">
                            <a:solidFill>
                              <a:schemeClr val="bg2"/>
                            </a:solidFill>
                            <a:latin typeface="Cambria Math" panose="02040503050406030204" pitchFamily="18" charset="0"/>
                          </a:rPr>
                          <m:t>𝜕</m:t>
                        </m:r>
                        <m:r>
                          <a:rPr lang="zh-CN" altLang="en-US" sz="2400" b="0" i="1">
                            <a:solidFill>
                              <a:schemeClr val="bg2"/>
                            </a:solidFill>
                            <a:latin typeface="Cambria Math" panose="02040503050406030204" pitchFamily="18" charset="0"/>
                          </a:rPr>
                          <m:t>𝑥</m:t>
                        </m:r>
                      </m:den>
                    </m:f>
                    <m:r>
                      <a:rPr lang="zh-CN" altLang="en-US" sz="2400" b="0" i="0">
                        <a:solidFill>
                          <a:schemeClr val="bg2"/>
                        </a:solidFill>
                        <a:latin typeface="Cambria Math" panose="02040503050406030204" pitchFamily="18" charset="0"/>
                      </a:rPr>
                      <m:t>=</m:t>
                    </m:r>
                    <m:r>
                      <a:rPr lang="zh-CN" altLang="en-US" sz="2400" b="0" i="1">
                        <a:solidFill>
                          <a:schemeClr val="bg2"/>
                        </a:solidFill>
                        <a:latin typeface="Cambria Math" panose="02040503050406030204" pitchFamily="18" charset="0"/>
                      </a:rPr>
                      <m:t>𝑃</m:t>
                    </m:r>
                    <m:d>
                      <m:dPr>
                        <m:sepChr m:val=","/>
                        <m:ctrlPr>
                          <a:rPr lang="zh-CN" altLang="en-US" sz="2400" b="0" i="1">
                            <a:solidFill>
                              <a:schemeClr val="bg2"/>
                            </a:solidFill>
                            <a:latin typeface="Cambria Math" panose="02040503050406030204" pitchFamily="18" charset="0"/>
                          </a:rPr>
                        </m:ctrlPr>
                      </m:dPr>
                      <m:e>
                        <m:r>
                          <a:rPr lang="zh-CN" altLang="en-US" sz="2400" b="0" i="1">
                            <a:solidFill>
                              <a:schemeClr val="bg2"/>
                            </a:solidFill>
                            <a:latin typeface="Cambria Math" panose="02040503050406030204" pitchFamily="18" charset="0"/>
                          </a:rPr>
                          <m:t>𝑥</m:t>
                        </m:r>
                      </m:e>
                      <m:e>
                        <m:r>
                          <a:rPr lang="zh-CN" altLang="en-US" sz="2400" b="0" i="1">
                            <a:solidFill>
                              <a:schemeClr val="bg2"/>
                            </a:solidFill>
                            <a:latin typeface="Cambria Math" panose="02040503050406030204" pitchFamily="18" charset="0"/>
                          </a:rPr>
                          <m:t>𝑦</m:t>
                        </m:r>
                      </m:e>
                    </m:d>
                    <m:r>
                      <a:rPr lang="zh-CN" altLang="en-US" sz="2400" b="0" i="0">
                        <a:solidFill>
                          <a:schemeClr val="bg2"/>
                        </a:solidFill>
                        <a:latin typeface="Cambria Math" panose="02040503050406030204" pitchFamily="18" charset="0"/>
                      </a:rPr>
                      <m:t>, </m:t>
                    </m:r>
                    <m:f>
                      <m:fPr>
                        <m:ctrlPr>
                          <a:rPr lang="zh-CN" altLang="en-US" sz="2400" b="0" i="1">
                            <a:solidFill>
                              <a:schemeClr val="bg2"/>
                            </a:solidFill>
                            <a:latin typeface="Cambria Math" panose="02040503050406030204" pitchFamily="18" charset="0"/>
                          </a:rPr>
                        </m:ctrlPr>
                      </m:fPr>
                      <m:num>
                        <m:r>
                          <a:rPr lang="zh-CN" altLang="en-US" sz="2400" b="0" i="0">
                            <a:solidFill>
                              <a:schemeClr val="bg2"/>
                            </a:solidFill>
                            <a:latin typeface="Cambria Math" panose="02040503050406030204" pitchFamily="18" charset="0"/>
                          </a:rPr>
                          <m:t>𝜕</m:t>
                        </m:r>
                        <m:r>
                          <a:rPr lang="zh-CN" altLang="en-US" sz="2400" b="0" i="1">
                            <a:solidFill>
                              <a:schemeClr val="bg2"/>
                            </a:solidFill>
                            <a:latin typeface="Cambria Math" panose="02040503050406030204" pitchFamily="18" charset="0"/>
                          </a:rPr>
                          <m:t>𝑢</m:t>
                        </m:r>
                      </m:num>
                      <m:den>
                        <m:r>
                          <a:rPr lang="zh-CN" altLang="en-US" sz="2400" b="0" i="0">
                            <a:solidFill>
                              <a:schemeClr val="bg2"/>
                            </a:solidFill>
                            <a:latin typeface="Cambria Math" panose="02040503050406030204" pitchFamily="18" charset="0"/>
                          </a:rPr>
                          <m:t>𝜕</m:t>
                        </m:r>
                        <m:r>
                          <a:rPr lang="zh-CN" altLang="en-US" sz="2400" b="0" i="1">
                            <a:solidFill>
                              <a:schemeClr val="bg2"/>
                            </a:solidFill>
                            <a:latin typeface="Cambria Math" panose="02040503050406030204" pitchFamily="18" charset="0"/>
                          </a:rPr>
                          <m:t>𝑦</m:t>
                        </m:r>
                      </m:den>
                    </m:f>
                    <m:r>
                      <a:rPr lang="zh-CN" altLang="en-US" sz="2400" b="0" i="0">
                        <a:solidFill>
                          <a:schemeClr val="bg2"/>
                        </a:solidFill>
                        <a:latin typeface="Cambria Math" panose="02040503050406030204" pitchFamily="18" charset="0"/>
                      </a:rPr>
                      <m:t>=</m:t>
                    </m:r>
                    <m:r>
                      <a:rPr lang="zh-CN" altLang="en-US" sz="2400" b="0" i="1">
                        <a:solidFill>
                          <a:schemeClr val="bg2"/>
                        </a:solidFill>
                        <a:latin typeface="Cambria Math" panose="02040503050406030204" pitchFamily="18" charset="0"/>
                      </a:rPr>
                      <m:t>𝑄</m:t>
                    </m:r>
                    <m:d>
                      <m:dPr>
                        <m:sepChr m:val=","/>
                        <m:ctrlPr>
                          <a:rPr lang="zh-CN" altLang="en-US" sz="2400" b="0" i="1">
                            <a:solidFill>
                              <a:schemeClr val="bg2"/>
                            </a:solidFill>
                            <a:latin typeface="Cambria Math" panose="02040503050406030204" pitchFamily="18" charset="0"/>
                          </a:rPr>
                        </m:ctrlPr>
                      </m:dPr>
                      <m:e>
                        <m:r>
                          <a:rPr lang="zh-CN" altLang="en-US" sz="2400" b="0" i="1">
                            <a:solidFill>
                              <a:schemeClr val="bg2"/>
                            </a:solidFill>
                            <a:latin typeface="Cambria Math" panose="02040503050406030204" pitchFamily="18" charset="0"/>
                          </a:rPr>
                          <m:t>𝑥</m:t>
                        </m:r>
                      </m:e>
                      <m:e>
                        <m:r>
                          <a:rPr lang="zh-CN" altLang="en-US" sz="2400" b="0" i="1">
                            <a:solidFill>
                              <a:schemeClr val="bg2"/>
                            </a:solidFill>
                            <a:latin typeface="Cambria Math" panose="02040503050406030204" pitchFamily="18" charset="0"/>
                          </a:rPr>
                          <m:t>𝑦</m:t>
                        </m:r>
                      </m:e>
                    </m:d>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58011C58-3091-3728-EBE0-DD7FE7BD5F4B}"/>
                  </a:ext>
                </a:extLst>
              </p:cNvPr>
              <p:cNvSpPr txBox="1">
                <a:spLocks noRot="1" noChangeAspect="1" noMove="1" noResize="1" noEditPoints="1" noAdjustHandles="1" noChangeArrowheads="1" noChangeShapeType="1" noTextEdit="1"/>
              </p:cNvSpPr>
              <p:nvPr/>
            </p:nvSpPr>
            <p:spPr>
              <a:xfrm>
                <a:off x="2063552" y="2083408"/>
                <a:ext cx="6097248" cy="676595"/>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ADE97E67-C8B5-193A-88BD-CD7E93475141}"/>
                  </a:ext>
                </a:extLst>
              </p:cNvPr>
              <p:cNvSpPr txBox="1"/>
              <p:nvPr/>
            </p:nvSpPr>
            <p:spPr>
              <a:xfrm>
                <a:off x="2390655" y="2902357"/>
                <a:ext cx="6097248" cy="72712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oMath>
                </a14:m>
                <a:r>
                  <a:rPr lang="zh-CN" altLang="en-US" sz="2400" dirty="0">
                    <a:solidFill>
                      <a:schemeClr val="bg2"/>
                    </a:solidFill>
                  </a:rPr>
                  <a:t>       </a:t>
                </a:r>
                <a14:m>
                  <m:oMath xmlns:m="http://schemas.openxmlformats.org/officeDocument/2006/math">
                    <m:f>
                      <m:fPr>
                        <m:ctrlPr>
                          <a:rPr lang="zh-CN" altLang="zh-CN" sz="2400" i="1">
                            <a:solidFill>
                              <a:schemeClr val="bg2"/>
                            </a:solidFill>
                            <a:latin typeface="Cambria Math" panose="02040503050406030204" pitchFamily="18" charset="0"/>
                          </a:rPr>
                        </m:ctrlPr>
                      </m:fPr>
                      <m:num>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𝑄</m:t>
                        </m:r>
                      </m:num>
                      <m:den>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den>
                    </m:f>
                    <m:r>
                      <a:rPr lang="en-US" altLang="zh-CN" sz="2400">
                        <a:solidFill>
                          <a:schemeClr val="bg2"/>
                        </a:solidFill>
                        <a:latin typeface="Cambria Math" panose="02040503050406030204" pitchFamily="18" charset="0"/>
                      </a:rPr>
                      <m:t>=</m:t>
                    </m:r>
                    <m:f>
                      <m:fPr>
                        <m:ctrlPr>
                          <a:rPr lang="zh-CN" altLang="zh-CN" sz="2400" i="1">
                            <a:solidFill>
                              <a:schemeClr val="bg2"/>
                            </a:solidFill>
                            <a:latin typeface="Cambria Math" panose="02040503050406030204" pitchFamily="18" charset="0"/>
                          </a:rPr>
                        </m:ctrlPr>
                      </m:fPr>
                      <m:num>
                        <m:sSup>
                          <m:sSupPr>
                            <m:ctrlPr>
                              <a:rPr lang="zh-CN" altLang="zh-CN" sz="2400" i="1">
                                <a:solidFill>
                                  <a:schemeClr val="bg2"/>
                                </a:solidFill>
                                <a:latin typeface="Cambria Math" panose="02040503050406030204" pitchFamily="18" charset="0"/>
                              </a:rPr>
                            </m:ctrlPr>
                          </m:sSupPr>
                          <m:e>
                            <m:r>
                              <a:rPr lang="en-US" altLang="zh-CN" sz="2400">
                                <a:solidFill>
                                  <a:schemeClr val="bg2"/>
                                </a:solidFill>
                                <a:latin typeface="Cambria Math" panose="02040503050406030204" pitchFamily="18" charset="0"/>
                              </a:rPr>
                              <m:t>𝜕</m:t>
                            </m:r>
                          </m:e>
                          <m:sup>
                            <m:r>
                              <a:rPr lang="en-US" altLang="zh-CN" sz="2400" i="1">
                                <a:solidFill>
                                  <a:schemeClr val="bg2"/>
                                </a:solidFill>
                                <a:latin typeface="Cambria Math" panose="02040503050406030204" pitchFamily="18" charset="0"/>
                              </a:rPr>
                              <m:t>2</m:t>
                            </m:r>
                          </m:sup>
                        </m:sSup>
                        <m:r>
                          <a:rPr lang="en-US" altLang="zh-CN" sz="2400" i="1">
                            <a:solidFill>
                              <a:schemeClr val="bg2"/>
                            </a:solidFill>
                            <a:latin typeface="Cambria Math" panose="02040503050406030204" pitchFamily="18" charset="0"/>
                          </a:rPr>
                          <m:t>𝑢</m:t>
                        </m:r>
                      </m:num>
                      <m:den>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den>
                    </m:f>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ADE97E67-C8B5-193A-88BD-CD7E93475141}"/>
                  </a:ext>
                </a:extLst>
              </p:cNvPr>
              <p:cNvSpPr txBox="1">
                <a:spLocks noRot="1" noChangeAspect="1" noMove="1" noResize="1" noEditPoints="1" noAdjustHandles="1" noChangeArrowheads="1" noChangeShapeType="1" noTextEdit="1"/>
              </p:cNvSpPr>
              <p:nvPr/>
            </p:nvSpPr>
            <p:spPr>
              <a:xfrm>
                <a:off x="2390655" y="2902357"/>
                <a:ext cx="6097248" cy="727122"/>
              </a:xfrm>
              <a:prstGeom prst="rect">
                <a:avLst/>
              </a:prstGeom>
              <a:blipFill>
                <a:blip r:embed="rId10"/>
                <a:stretch>
                  <a:fillRect/>
                </a:stretch>
              </a:blipFill>
            </p:spPr>
            <p:txBody>
              <a:bodyPr/>
              <a:lstStyle/>
              <a:p>
                <a:r>
                  <a:rPr lang="zh-CN" altLang="en-US">
                    <a:noFill/>
                  </a:rPr>
                  <a:t> </a:t>
                </a:r>
              </a:p>
            </p:txBody>
          </p:sp>
        </mc:Fallback>
      </mc:AlternateContent>
      <p:sp>
        <p:nvSpPr>
          <p:cNvPr id="17" name="Rectangle 14">
            <a:extLst>
              <a:ext uri="{FF2B5EF4-FFF2-40B4-BE49-F238E27FC236}">
                <a16:creationId xmlns:a16="http://schemas.microsoft.com/office/drawing/2014/main" id="{D5C31DFE-71FA-1433-E898-A0DC62615C6E}"/>
              </a:ext>
            </a:extLst>
          </p:cNvPr>
          <p:cNvSpPr>
            <a:spLocks noChangeArrowheads="1"/>
          </p:cNvSpPr>
          <p:nvPr/>
        </p:nvSpPr>
        <p:spPr bwMode="auto">
          <a:xfrm>
            <a:off x="2100663" y="3746704"/>
            <a:ext cx="8735814" cy="2553619"/>
          </a:xfrm>
          <a:prstGeom prst="rect">
            <a:avLst/>
          </a:prstGeom>
          <a:solidFill>
            <a:schemeClr val="tx1"/>
          </a:solidFill>
          <a:ln w="9525">
            <a:noFill/>
            <a:miter lim="800000"/>
            <a:headEnd/>
            <a:tailEnd/>
          </a:ln>
          <a:effectLst/>
        </p:spPr>
        <p:txBody>
          <a:bodyPr wrap="none" anchor="ctr"/>
          <a:lstStyle/>
          <a:p>
            <a:pPr eaLnBrk="1" hangingPunct="1"/>
            <a:endParaRPr lang="zh-CN" altLang="en-US" dirty="0">
              <a:solidFill>
                <a:srgbClr val="000000"/>
              </a:solidFill>
            </a:endParaRP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74462477-7D5E-8307-3FB7-650FF0402D1E}"/>
                  </a:ext>
                </a:extLst>
              </p:cNvPr>
              <p:cNvSpPr txBox="1"/>
              <p:nvPr/>
            </p:nvSpPr>
            <p:spPr>
              <a:xfrm>
                <a:off x="2358392" y="3881735"/>
                <a:ext cx="6097248" cy="461665"/>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内具有连续的偏导数，</a:t>
                </a:r>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74462477-7D5E-8307-3FB7-650FF0402D1E}"/>
                  </a:ext>
                </a:extLst>
              </p:cNvPr>
              <p:cNvSpPr txBox="1">
                <a:spLocks noRot="1" noChangeAspect="1" noMove="1" noResize="1" noEditPoints="1" noAdjustHandles="1" noChangeArrowheads="1" noChangeShapeType="1" noTextEdit="1"/>
              </p:cNvSpPr>
              <p:nvPr/>
            </p:nvSpPr>
            <p:spPr>
              <a:xfrm>
                <a:off x="2358392" y="3881735"/>
                <a:ext cx="6097248" cy="461665"/>
              </a:xfrm>
              <a:prstGeom prst="rect">
                <a:avLst/>
              </a:prstGeom>
              <a:blipFill>
                <a:blip r:embed="rId11"/>
                <a:stretch>
                  <a:fillRect l="-3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7C92F4D0-52EA-3C90-F781-264E2250AB51}"/>
                  </a:ext>
                </a:extLst>
              </p:cNvPr>
              <p:cNvSpPr txBox="1"/>
              <p:nvPr/>
            </p:nvSpPr>
            <p:spPr>
              <a:xfrm>
                <a:off x="6672064" y="3751810"/>
                <a:ext cx="6097248" cy="70961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所以</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7C92F4D0-52EA-3C90-F781-264E2250AB51}"/>
                  </a:ext>
                </a:extLst>
              </p:cNvPr>
              <p:cNvSpPr txBox="1">
                <a:spLocks noRot="1" noChangeAspect="1" noMove="1" noResize="1" noEditPoints="1" noAdjustHandles="1" noChangeArrowheads="1" noChangeShapeType="1" noTextEdit="1"/>
              </p:cNvSpPr>
              <p:nvPr/>
            </p:nvSpPr>
            <p:spPr>
              <a:xfrm>
                <a:off x="6672064" y="3751810"/>
                <a:ext cx="6097248" cy="709618"/>
              </a:xfrm>
              <a:prstGeom prst="rect">
                <a:avLst/>
              </a:prstGeom>
              <a:blipFill>
                <a:blip r:embed="rId12"/>
                <a:stretch>
                  <a:fillRect l="-14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C5CC6E0D-05B0-C44A-E8EF-BBB3D82CC1FC}"/>
                  </a:ext>
                </a:extLst>
              </p:cNvPr>
              <p:cNvSpPr txBox="1"/>
              <p:nvPr/>
            </p:nvSpPr>
            <p:spPr>
              <a:xfrm>
                <a:off x="2358392" y="4665633"/>
                <a:ext cx="638581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从而在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内每一点都有</a:t>
                </a:r>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C5CC6E0D-05B0-C44A-E8EF-BBB3D82CC1FC}"/>
                  </a:ext>
                </a:extLst>
              </p:cNvPr>
              <p:cNvSpPr txBox="1">
                <a:spLocks noRot="1" noChangeAspect="1" noMove="1" noResize="1" noEditPoints="1" noAdjustHandles="1" noChangeArrowheads="1" noChangeShapeType="1" noTextEdit="1"/>
              </p:cNvSpPr>
              <p:nvPr/>
            </p:nvSpPr>
            <p:spPr>
              <a:xfrm>
                <a:off x="2358392" y="4665633"/>
                <a:ext cx="6385810" cy="461665"/>
              </a:xfrm>
              <a:prstGeom prst="rect">
                <a:avLst/>
              </a:prstGeom>
              <a:blipFill>
                <a:blip r:embed="rId13"/>
                <a:stretch>
                  <a:fillRect l="-1528"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A3590828-CCA4-FD1A-2868-C81651D04AEB}"/>
                  </a:ext>
                </a:extLst>
              </p:cNvPr>
              <p:cNvSpPr txBox="1"/>
              <p:nvPr/>
            </p:nvSpPr>
            <p:spPr>
              <a:xfrm>
                <a:off x="2999656" y="4557025"/>
                <a:ext cx="6385810" cy="676595"/>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A3590828-CCA4-FD1A-2868-C81651D04AEB}"/>
                  </a:ext>
                </a:extLst>
              </p:cNvPr>
              <p:cNvSpPr txBox="1">
                <a:spLocks noRot="1" noChangeAspect="1" noMove="1" noResize="1" noEditPoints="1" noAdjustHandles="1" noChangeArrowheads="1" noChangeShapeType="1" noTextEdit="1"/>
              </p:cNvSpPr>
              <p:nvPr/>
            </p:nvSpPr>
            <p:spPr>
              <a:xfrm>
                <a:off x="2999656" y="4557025"/>
                <a:ext cx="6385810" cy="676595"/>
              </a:xfrm>
              <a:prstGeom prst="rect">
                <a:avLst/>
              </a:prstGeom>
              <a:blipFill>
                <a:blip r:embed="rId1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2043026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left)">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left)">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left)">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left)">
                                      <p:cBhvr>
                                        <p:cTn id="4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9" grpId="0"/>
      <p:bldP spid="21" grpId="0"/>
      <p:bldP spid="23"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050">
            <a:extLst>
              <a:ext uri="{FF2B5EF4-FFF2-40B4-BE49-F238E27FC236}">
                <a16:creationId xmlns:a16="http://schemas.microsoft.com/office/drawing/2014/main" id="{AE3E01DB-3640-D84A-B37C-5BCEB4288201}"/>
              </a:ext>
            </a:extLst>
          </p:cNvPr>
          <p:cNvSpPr>
            <a:spLocks noGrp="1" noChangeArrowheads="1"/>
          </p:cNvSpPr>
          <p:nvPr>
            <p:ph type="title"/>
          </p:nvPr>
        </p:nvSpPr>
        <p:spPr>
          <a:xfrm>
            <a:off x="1180476" y="251577"/>
            <a:ext cx="3200400" cy="533400"/>
          </a:xfrm>
        </p:spPr>
        <p:txBody>
          <a:bodyPr/>
          <a:lstStyle/>
          <a:p>
            <a:pPr algn="l"/>
            <a:r>
              <a:rPr lang="zh-CN" altLang="zh-CN" sz="2400" b="1" dirty="0">
                <a:solidFill>
                  <a:schemeClr val="bg1">
                    <a:lumMod val="60000"/>
                    <a:lumOff val="40000"/>
                  </a:schemeClr>
                </a:solidFill>
              </a:rPr>
              <a:t>证明</a:t>
            </a:r>
            <a:r>
              <a:rPr lang="zh-CN" altLang="zh-CN" sz="2400" dirty="0">
                <a:solidFill>
                  <a:schemeClr val="bg2"/>
                </a:solidFill>
              </a:rPr>
              <a:t>（</a:t>
            </a:r>
            <a:r>
              <a:rPr lang="en-US" altLang="zh-CN" sz="2400" dirty="0">
                <a:solidFill>
                  <a:schemeClr val="bg2"/>
                </a:solidFill>
              </a:rPr>
              <a:t>4</a:t>
            </a:r>
            <a:r>
              <a:rPr lang="zh-CN" altLang="zh-CN" sz="2400" dirty="0">
                <a:solidFill>
                  <a:schemeClr val="bg2"/>
                </a:solidFill>
              </a:rPr>
              <a:t>）</a:t>
            </a:r>
            <a:r>
              <a:rPr lang="en-US" altLang="zh-CN" sz="2400" dirty="0">
                <a:solidFill>
                  <a:schemeClr val="bg2"/>
                </a:solidFill>
              </a:rPr>
              <a:t>⇒</a:t>
            </a:r>
            <a:r>
              <a:rPr lang="zh-CN" altLang="zh-CN" sz="2400" dirty="0">
                <a:solidFill>
                  <a:schemeClr val="bg2"/>
                </a:solidFill>
              </a:rPr>
              <a:t>（</a:t>
            </a:r>
            <a:r>
              <a:rPr lang="en-US" altLang="zh-CN" sz="2400" dirty="0">
                <a:solidFill>
                  <a:schemeClr val="bg2"/>
                </a:solidFill>
              </a:rPr>
              <a:t>1</a:t>
            </a:r>
            <a:r>
              <a:rPr lang="zh-CN" altLang="zh-CN" sz="2400" dirty="0">
                <a:solidFill>
                  <a:schemeClr val="bg2"/>
                </a:solidFill>
              </a:rPr>
              <a:t>） </a:t>
            </a:r>
            <a:endParaRPr lang="en-US" altLang="zh-CN" sz="2400" dirty="0">
              <a:solidFill>
                <a:schemeClr val="bg2"/>
              </a:solidFill>
              <a:ea typeface="楷体_GB2312" pitchFamily="49" charset="-122"/>
            </a:endParaRPr>
          </a:p>
        </p:txBody>
      </p:sp>
      <p:grpSp>
        <p:nvGrpSpPr>
          <p:cNvPr id="88074" name="Group 2058">
            <a:extLst>
              <a:ext uri="{FF2B5EF4-FFF2-40B4-BE49-F238E27FC236}">
                <a16:creationId xmlns:a16="http://schemas.microsoft.com/office/drawing/2014/main" id="{093B1573-B9F4-B146-963A-C5D4B5D51544}"/>
              </a:ext>
            </a:extLst>
          </p:cNvPr>
          <p:cNvGrpSpPr>
            <a:grpSpLocks/>
          </p:cNvGrpSpPr>
          <p:nvPr/>
        </p:nvGrpSpPr>
        <p:grpSpPr bwMode="auto">
          <a:xfrm>
            <a:off x="7924801" y="1550988"/>
            <a:ext cx="2195513" cy="1878012"/>
            <a:chOff x="4032" y="977"/>
            <a:chExt cx="1383" cy="1183"/>
          </a:xfrm>
        </p:grpSpPr>
        <p:sp>
          <p:nvSpPr>
            <p:cNvPr id="88075" name="Freeform 2059">
              <a:extLst>
                <a:ext uri="{FF2B5EF4-FFF2-40B4-BE49-F238E27FC236}">
                  <a16:creationId xmlns:a16="http://schemas.microsoft.com/office/drawing/2014/main" id="{A975499E-D22E-B141-96D1-599A3A9A644E}"/>
                </a:ext>
              </a:extLst>
            </p:cNvPr>
            <p:cNvSpPr>
              <a:spLocks/>
            </p:cNvSpPr>
            <p:nvPr/>
          </p:nvSpPr>
          <p:spPr bwMode="auto">
            <a:xfrm>
              <a:off x="4032" y="977"/>
              <a:ext cx="1383" cy="1183"/>
            </a:xfrm>
            <a:custGeom>
              <a:avLst/>
              <a:gdLst>
                <a:gd name="T0" fmla="*/ 48 w 1728"/>
                <a:gd name="T1" fmla="*/ 1040 h 1480"/>
                <a:gd name="T2" fmla="*/ 48 w 1728"/>
                <a:gd name="T3" fmla="*/ 464 h 1480"/>
                <a:gd name="T4" fmla="*/ 336 w 1728"/>
                <a:gd name="T5" fmla="*/ 80 h 1480"/>
                <a:gd name="T6" fmla="*/ 1200 w 1728"/>
                <a:gd name="T7" fmla="*/ 32 h 1480"/>
                <a:gd name="T8" fmla="*/ 1632 w 1728"/>
                <a:gd name="T9" fmla="*/ 272 h 1480"/>
                <a:gd name="T10" fmla="*/ 1728 w 1728"/>
                <a:gd name="T11" fmla="*/ 704 h 1480"/>
                <a:gd name="T12" fmla="*/ 1632 w 1728"/>
                <a:gd name="T13" fmla="*/ 1136 h 1480"/>
                <a:gd name="T14" fmla="*/ 1296 w 1728"/>
                <a:gd name="T15" fmla="*/ 1424 h 1480"/>
                <a:gd name="T16" fmla="*/ 816 w 1728"/>
                <a:gd name="T17" fmla="*/ 1472 h 1480"/>
                <a:gd name="T18" fmla="*/ 384 w 1728"/>
                <a:gd name="T19" fmla="*/ 1424 h 1480"/>
                <a:gd name="T20" fmla="*/ 240 w 1728"/>
                <a:gd name="T21" fmla="*/ 1232 h 1480"/>
                <a:gd name="T22" fmla="*/ 48 w 1728"/>
                <a:gd name="T23" fmla="*/ 1040 h 1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8" h="1480">
                  <a:moveTo>
                    <a:pt x="48" y="1040"/>
                  </a:moveTo>
                  <a:cubicBezTo>
                    <a:pt x="16" y="912"/>
                    <a:pt x="0" y="624"/>
                    <a:pt x="48" y="464"/>
                  </a:cubicBezTo>
                  <a:cubicBezTo>
                    <a:pt x="96" y="304"/>
                    <a:pt x="144" y="152"/>
                    <a:pt x="336" y="80"/>
                  </a:cubicBezTo>
                  <a:cubicBezTo>
                    <a:pt x="528" y="8"/>
                    <a:pt x="984" y="0"/>
                    <a:pt x="1200" y="32"/>
                  </a:cubicBezTo>
                  <a:cubicBezTo>
                    <a:pt x="1416" y="64"/>
                    <a:pt x="1544" y="160"/>
                    <a:pt x="1632" y="272"/>
                  </a:cubicBezTo>
                  <a:cubicBezTo>
                    <a:pt x="1720" y="384"/>
                    <a:pt x="1728" y="560"/>
                    <a:pt x="1728" y="704"/>
                  </a:cubicBezTo>
                  <a:cubicBezTo>
                    <a:pt x="1728" y="848"/>
                    <a:pt x="1704" y="1016"/>
                    <a:pt x="1632" y="1136"/>
                  </a:cubicBezTo>
                  <a:cubicBezTo>
                    <a:pt x="1560" y="1256"/>
                    <a:pt x="1432" y="1368"/>
                    <a:pt x="1296" y="1424"/>
                  </a:cubicBezTo>
                  <a:cubicBezTo>
                    <a:pt x="1160" y="1480"/>
                    <a:pt x="968" y="1472"/>
                    <a:pt x="816" y="1472"/>
                  </a:cubicBezTo>
                  <a:cubicBezTo>
                    <a:pt x="664" y="1472"/>
                    <a:pt x="480" y="1464"/>
                    <a:pt x="384" y="1424"/>
                  </a:cubicBezTo>
                  <a:cubicBezTo>
                    <a:pt x="288" y="1384"/>
                    <a:pt x="296" y="1296"/>
                    <a:pt x="240" y="1232"/>
                  </a:cubicBezTo>
                  <a:cubicBezTo>
                    <a:pt x="184" y="1168"/>
                    <a:pt x="80" y="1168"/>
                    <a:pt x="48" y="1040"/>
                  </a:cubicBezTo>
                  <a:close/>
                </a:path>
              </a:pathLst>
            </a:custGeom>
            <a:solidFill>
              <a:schemeClr val="accent6">
                <a:lumMod val="20000"/>
                <a:lumOff val="80000"/>
              </a:schemeClr>
            </a:solidFill>
            <a:ln w="1905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88076" name="Object 2060">
              <a:extLst>
                <a:ext uri="{FF2B5EF4-FFF2-40B4-BE49-F238E27FC236}">
                  <a16:creationId xmlns:a16="http://schemas.microsoft.com/office/drawing/2014/main" id="{E8545642-C868-164B-B926-6B3E7055A61B}"/>
                </a:ext>
              </a:extLst>
            </p:cNvPr>
            <p:cNvGraphicFramePr>
              <a:graphicFrameLocks noChangeAspect="1"/>
            </p:cNvGraphicFramePr>
            <p:nvPr/>
          </p:nvGraphicFramePr>
          <p:xfrm>
            <a:off x="4147" y="1425"/>
            <a:ext cx="269" cy="268"/>
          </p:xfrm>
          <a:graphic>
            <a:graphicData uri="http://schemas.openxmlformats.org/presentationml/2006/ole">
              <mc:AlternateContent xmlns:mc="http://schemas.openxmlformats.org/markup-compatibility/2006">
                <mc:Choice xmlns:v="urn:schemas-microsoft-com:vml" Requires="v">
                  <p:oleObj spid="_x0000_s10257" name="公式" r:id="rId4" imgW="3797300" imgH="3797300" progId="Equation.3">
                    <p:embed/>
                  </p:oleObj>
                </mc:Choice>
                <mc:Fallback>
                  <p:oleObj name="公式" r:id="rId4" imgW="3797300" imgH="3797300" progId="Equation.3">
                    <p:embed/>
                    <p:pic>
                      <p:nvPicPr>
                        <p:cNvPr id="88076" name="Object 2060">
                          <a:extLst>
                            <a:ext uri="{FF2B5EF4-FFF2-40B4-BE49-F238E27FC236}">
                              <a16:creationId xmlns:a16="http://schemas.microsoft.com/office/drawing/2014/main" id="{E8545642-C868-164B-B926-6B3E7055A6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47" y="1425"/>
                          <a:ext cx="269" cy="2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88077" name="Group 2061">
            <a:extLst>
              <a:ext uri="{FF2B5EF4-FFF2-40B4-BE49-F238E27FC236}">
                <a16:creationId xmlns:a16="http://schemas.microsoft.com/office/drawing/2014/main" id="{1F266DF6-E760-E242-BD73-63F78B89F781}"/>
              </a:ext>
            </a:extLst>
          </p:cNvPr>
          <p:cNvGrpSpPr>
            <a:grpSpLocks/>
          </p:cNvGrpSpPr>
          <p:nvPr/>
        </p:nvGrpSpPr>
        <p:grpSpPr bwMode="auto">
          <a:xfrm>
            <a:off x="8513764" y="1895476"/>
            <a:ext cx="1241425" cy="1096963"/>
            <a:chOff x="4403" y="1194"/>
            <a:chExt cx="782" cy="691"/>
          </a:xfrm>
        </p:grpSpPr>
        <p:sp>
          <p:nvSpPr>
            <p:cNvPr id="88078" name="Freeform 2062">
              <a:extLst>
                <a:ext uri="{FF2B5EF4-FFF2-40B4-BE49-F238E27FC236}">
                  <a16:creationId xmlns:a16="http://schemas.microsoft.com/office/drawing/2014/main" id="{F26F26B4-4924-454D-B60E-C1BDB3AC341D}"/>
                </a:ext>
              </a:extLst>
            </p:cNvPr>
            <p:cNvSpPr>
              <a:spLocks/>
            </p:cNvSpPr>
            <p:nvPr/>
          </p:nvSpPr>
          <p:spPr bwMode="auto">
            <a:xfrm>
              <a:off x="4403" y="1194"/>
              <a:ext cx="660" cy="691"/>
            </a:xfrm>
            <a:custGeom>
              <a:avLst/>
              <a:gdLst>
                <a:gd name="T0" fmla="*/ 64 w 824"/>
                <a:gd name="T1" fmla="*/ 576 h 864"/>
                <a:gd name="T2" fmla="*/ 16 w 824"/>
                <a:gd name="T3" fmla="*/ 336 h 864"/>
                <a:gd name="T4" fmla="*/ 160 w 824"/>
                <a:gd name="T5" fmla="*/ 48 h 864"/>
                <a:gd name="T6" fmla="*/ 496 w 824"/>
                <a:gd name="T7" fmla="*/ 48 h 864"/>
                <a:gd name="T8" fmla="*/ 784 w 824"/>
                <a:gd name="T9" fmla="*/ 192 h 864"/>
                <a:gd name="T10" fmla="*/ 736 w 824"/>
                <a:gd name="T11" fmla="*/ 432 h 864"/>
                <a:gd name="T12" fmla="*/ 592 w 824"/>
                <a:gd name="T13" fmla="*/ 768 h 864"/>
                <a:gd name="T14" fmla="*/ 400 w 824"/>
                <a:gd name="T15" fmla="*/ 864 h 864"/>
                <a:gd name="T16" fmla="*/ 160 w 824"/>
                <a:gd name="T17" fmla="*/ 768 h 864"/>
                <a:gd name="T18" fmla="*/ 64 w 824"/>
                <a:gd name="T19" fmla="*/ 576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4" h="864">
                  <a:moveTo>
                    <a:pt x="64" y="576"/>
                  </a:moveTo>
                  <a:cubicBezTo>
                    <a:pt x="40" y="504"/>
                    <a:pt x="0" y="424"/>
                    <a:pt x="16" y="336"/>
                  </a:cubicBezTo>
                  <a:cubicBezTo>
                    <a:pt x="32" y="248"/>
                    <a:pt x="80" y="96"/>
                    <a:pt x="160" y="48"/>
                  </a:cubicBezTo>
                  <a:cubicBezTo>
                    <a:pt x="240" y="0"/>
                    <a:pt x="392" y="24"/>
                    <a:pt x="496" y="48"/>
                  </a:cubicBezTo>
                  <a:cubicBezTo>
                    <a:pt x="600" y="72"/>
                    <a:pt x="744" y="128"/>
                    <a:pt x="784" y="192"/>
                  </a:cubicBezTo>
                  <a:cubicBezTo>
                    <a:pt x="824" y="256"/>
                    <a:pt x="768" y="336"/>
                    <a:pt x="736" y="432"/>
                  </a:cubicBezTo>
                  <a:cubicBezTo>
                    <a:pt x="704" y="528"/>
                    <a:pt x="648" y="696"/>
                    <a:pt x="592" y="768"/>
                  </a:cubicBezTo>
                  <a:cubicBezTo>
                    <a:pt x="536" y="840"/>
                    <a:pt x="472" y="864"/>
                    <a:pt x="400" y="864"/>
                  </a:cubicBezTo>
                  <a:cubicBezTo>
                    <a:pt x="328" y="864"/>
                    <a:pt x="224" y="816"/>
                    <a:pt x="160" y="768"/>
                  </a:cubicBezTo>
                  <a:cubicBezTo>
                    <a:pt x="96" y="720"/>
                    <a:pt x="88" y="648"/>
                    <a:pt x="64" y="576"/>
                  </a:cubicBezTo>
                  <a:close/>
                </a:path>
              </a:pathLst>
            </a:custGeom>
            <a:solidFill>
              <a:schemeClr val="accent3">
                <a:lumMod val="60000"/>
                <a:lumOff val="40000"/>
              </a:schemeClr>
            </a:solidFill>
            <a:ln w="19050"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88079" name="Line 2063">
              <a:extLst>
                <a:ext uri="{FF2B5EF4-FFF2-40B4-BE49-F238E27FC236}">
                  <a16:creationId xmlns:a16="http://schemas.microsoft.com/office/drawing/2014/main" id="{7C089E0E-04E7-A34C-8D14-F18095F63042}"/>
                </a:ext>
              </a:extLst>
            </p:cNvPr>
            <p:cNvSpPr>
              <a:spLocks noChangeShapeType="1"/>
            </p:cNvSpPr>
            <p:nvPr/>
          </p:nvSpPr>
          <p:spPr bwMode="auto">
            <a:xfrm flipV="1">
              <a:off x="4881" y="1584"/>
              <a:ext cx="111" cy="218"/>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88080" name="Object 2064">
              <a:extLst>
                <a:ext uri="{FF2B5EF4-FFF2-40B4-BE49-F238E27FC236}">
                  <a16:creationId xmlns:a16="http://schemas.microsoft.com/office/drawing/2014/main" id="{928D9169-A510-2542-9B28-C3165575ABDE}"/>
                </a:ext>
              </a:extLst>
            </p:cNvPr>
            <p:cNvGraphicFramePr>
              <a:graphicFrameLocks noChangeAspect="1"/>
            </p:cNvGraphicFramePr>
            <p:nvPr/>
          </p:nvGraphicFramePr>
          <p:xfrm>
            <a:off x="4570" y="1386"/>
            <a:ext cx="322" cy="261"/>
          </p:xfrm>
          <a:graphic>
            <a:graphicData uri="http://schemas.openxmlformats.org/presentationml/2006/ole">
              <mc:AlternateContent xmlns:mc="http://schemas.openxmlformats.org/markup-compatibility/2006">
                <mc:Choice xmlns:v="urn:schemas-microsoft-com:vml" Requires="v">
                  <p:oleObj spid="_x0000_s10258" name="公式" r:id="rId6" imgW="4686300" imgH="3797300" progId="Equation.3">
                    <p:embed/>
                  </p:oleObj>
                </mc:Choice>
                <mc:Fallback>
                  <p:oleObj name="公式" r:id="rId6" imgW="4686300" imgH="3797300" progId="Equation.3">
                    <p:embed/>
                    <p:pic>
                      <p:nvPicPr>
                        <p:cNvPr id="88080" name="Object 2064">
                          <a:extLst>
                            <a:ext uri="{FF2B5EF4-FFF2-40B4-BE49-F238E27FC236}">
                              <a16:creationId xmlns:a16="http://schemas.microsoft.com/office/drawing/2014/main" id="{928D9169-A510-2542-9B28-C3165575ABD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0" y="1386"/>
                          <a:ext cx="322" cy="2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8081" name="Object 2065">
              <a:extLst>
                <a:ext uri="{FF2B5EF4-FFF2-40B4-BE49-F238E27FC236}">
                  <a16:creationId xmlns:a16="http://schemas.microsoft.com/office/drawing/2014/main" id="{5F91E7B5-1BEF-1A44-80B1-6B5826EA750B}"/>
                </a:ext>
              </a:extLst>
            </p:cNvPr>
            <p:cNvGraphicFramePr>
              <a:graphicFrameLocks noChangeAspect="1"/>
            </p:cNvGraphicFramePr>
            <p:nvPr/>
          </p:nvGraphicFramePr>
          <p:xfrm>
            <a:off x="4964" y="1565"/>
            <a:ext cx="221" cy="259"/>
          </p:xfrm>
          <a:graphic>
            <a:graphicData uri="http://schemas.openxmlformats.org/presentationml/2006/ole">
              <mc:AlternateContent xmlns:mc="http://schemas.openxmlformats.org/markup-compatibility/2006">
                <mc:Choice xmlns:v="urn:schemas-microsoft-com:vml" Requires="v">
                  <p:oleObj spid="_x0000_s10259" name="公式" r:id="rId8" imgW="3213100" imgH="3797300" progId="Equation.3">
                    <p:embed/>
                  </p:oleObj>
                </mc:Choice>
                <mc:Fallback>
                  <p:oleObj name="公式" r:id="rId8" imgW="3213100" imgH="3797300" progId="Equation.3">
                    <p:embed/>
                    <p:pic>
                      <p:nvPicPr>
                        <p:cNvPr id="88081" name="Object 2065">
                          <a:extLst>
                            <a:ext uri="{FF2B5EF4-FFF2-40B4-BE49-F238E27FC236}">
                              <a16:creationId xmlns:a16="http://schemas.microsoft.com/office/drawing/2014/main" id="{5F91E7B5-1BEF-1A44-80B1-6B5826EA750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64" y="1565"/>
                          <a:ext cx="221" cy="2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88086" name="Line 2070">
            <a:extLst>
              <a:ext uri="{FF2B5EF4-FFF2-40B4-BE49-F238E27FC236}">
                <a16:creationId xmlns:a16="http://schemas.microsoft.com/office/drawing/2014/main" id="{3E71FE8E-3079-2146-A3C2-9599701F11A5}"/>
              </a:ext>
            </a:extLst>
          </p:cNvPr>
          <p:cNvSpPr>
            <a:spLocks noChangeShapeType="1"/>
          </p:cNvSpPr>
          <p:nvPr/>
        </p:nvSpPr>
        <p:spPr bwMode="auto">
          <a:xfrm>
            <a:off x="1981200" y="4648200"/>
            <a:ext cx="4495800"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88092" name="Text Box 2076">
            <a:extLst>
              <a:ext uri="{FF2B5EF4-FFF2-40B4-BE49-F238E27FC236}">
                <a16:creationId xmlns:a16="http://schemas.microsoft.com/office/drawing/2014/main" id="{0F035D50-7CD2-E84D-9CF7-4EFB158D8555}"/>
              </a:ext>
            </a:extLst>
          </p:cNvPr>
          <p:cNvSpPr txBox="1">
            <a:spLocks noChangeArrowheads="1"/>
          </p:cNvSpPr>
          <p:nvPr/>
        </p:nvSpPr>
        <p:spPr bwMode="auto">
          <a:xfrm>
            <a:off x="7467600" y="6613526"/>
            <a:ext cx="565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88093" name="Picture 2077">
            <a:hlinkClick r:id="rId10" action="ppaction://hlinksldjump"/>
            <a:extLst>
              <a:ext uri="{FF2B5EF4-FFF2-40B4-BE49-F238E27FC236}">
                <a16:creationId xmlns:a16="http://schemas.microsoft.com/office/drawing/2014/main" id="{FC485AAB-0D3C-F140-B235-4F419FA57669}"/>
              </a:ext>
            </a:extLst>
          </p:cNvPr>
          <p:cNvPicPr>
            <a:picLocks noChangeAspect="1" noChangeArrowheads="1"/>
          </p:cNvPicPr>
          <p:nvPr/>
        </p:nvPicPr>
        <p:blipFill>
          <a:blip r:embed="rId11">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438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EC2BD2B3-D1F0-D4BF-73E8-746D3BCDDC70}"/>
                  </a:ext>
                </a:extLst>
              </p:cNvPr>
              <p:cNvSpPr txBox="1"/>
              <p:nvPr/>
            </p:nvSpPr>
            <p:spPr>
              <a:xfrm>
                <a:off x="1180476" y="844549"/>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中任一分段光滑闭曲线，</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EC2BD2B3-D1F0-D4BF-73E8-746D3BCDDC70}"/>
                  </a:ext>
                </a:extLst>
              </p:cNvPr>
              <p:cNvSpPr txBox="1">
                <a:spLocks noRot="1" noChangeAspect="1" noMove="1" noResize="1" noEditPoints="1" noAdjustHandles="1" noChangeArrowheads="1" noChangeShapeType="1" noTextEdit="1"/>
              </p:cNvSpPr>
              <p:nvPr/>
            </p:nvSpPr>
            <p:spPr>
              <a:xfrm>
                <a:off x="1180476" y="844549"/>
                <a:ext cx="6097248" cy="461665"/>
              </a:xfrm>
              <a:prstGeom prst="rect">
                <a:avLst/>
              </a:prstGeom>
              <a:blipFill>
                <a:blip r:embed="rId15"/>
                <a:stretch>
                  <a:fillRect l="-160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814A1C54-CCCE-7EC1-1461-7317614CF988}"/>
                  </a:ext>
                </a:extLst>
              </p:cNvPr>
              <p:cNvSpPr txBox="1"/>
              <p:nvPr/>
            </p:nvSpPr>
            <p:spPr>
              <a:xfrm>
                <a:off x="5807968" y="820242"/>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所围区域为</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（如图），</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814A1C54-CCCE-7EC1-1461-7317614CF988}"/>
                  </a:ext>
                </a:extLst>
              </p:cNvPr>
              <p:cNvSpPr txBox="1">
                <a:spLocks noRot="1" noChangeAspect="1" noMove="1" noResize="1" noEditPoints="1" noAdjustHandles="1" noChangeArrowheads="1" noChangeShapeType="1" noTextEdit="1"/>
              </p:cNvSpPr>
              <p:nvPr/>
            </p:nvSpPr>
            <p:spPr>
              <a:xfrm>
                <a:off x="5807968" y="820242"/>
                <a:ext cx="6097248" cy="461665"/>
              </a:xfrm>
              <a:prstGeom prst="rect">
                <a:avLst/>
              </a:prstGeom>
              <a:blipFill>
                <a:blip r:embed="rId16"/>
                <a:stretch>
                  <a:fillRect l="-160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9DDB25F-E3B1-A4DF-4A47-14029873C271}"/>
                  </a:ext>
                </a:extLst>
              </p:cNvPr>
              <p:cNvSpPr txBox="1"/>
              <p:nvPr/>
            </p:nvSpPr>
            <p:spPr>
              <a:xfrm>
                <a:off x="1192631" y="1341479"/>
                <a:ext cx="6097248" cy="1457900"/>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因此在</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上</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14:m>
                  <m:oMathPara xmlns:m="http://schemas.openxmlformats.org/officeDocument/2006/math">
                    <m:oMathParaPr>
                      <m:jc m:val="centerGroup"/>
                    </m:oMathParaPr>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m:oMathPara>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29DDB25F-E3B1-A4DF-4A47-14029873C271}"/>
                  </a:ext>
                </a:extLst>
              </p:cNvPr>
              <p:cNvSpPr txBox="1">
                <a:spLocks noRot="1" noChangeAspect="1" noMove="1" noResize="1" noEditPoints="1" noAdjustHandles="1" noChangeArrowheads="1" noChangeShapeType="1" noTextEdit="1"/>
              </p:cNvSpPr>
              <p:nvPr/>
            </p:nvSpPr>
            <p:spPr>
              <a:xfrm>
                <a:off x="1192631" y="1341479"/>
                <a:ext cx="6097248" cy="1457900"/>
              </a:xfrm>
              <a:prstGeom prst="rect">
                <a:avLst/>
              </a:prstGeom>
              <a:blipFill>
                <a:blip r:embed="rId17"/>
                <a:stretch>
                  <a:fillRect l="-1600" t="-5439"/>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415E703B-608D-8C1F-AFE3-F86AC378743A}"/>
              </a:ext>
            </a:extLst>
          </p:cNvPr>
          <p:cNvSpPr txBox="1"/>
          <p:nvPr/>
        </p:nvSpPr>
        <p:spPr>
          <a:xfrm>
            <a:off x="1218576" y="2853637"/>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a:t>
            </a: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格林公式</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，得</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F23750B-A761-3E04-5453-0915546426F0}"/>
                  </a:ext>
                </a:extLst>
              </p:cNvPr>
              <p:cNvSpPr txBox="1"/>
              <p:nvPr/>
            </p:nvSpPr>
            <p:spPr>
              <a:xfrm>
                <a:off x="1863985" y="3547163"/>
                <a:ext cx="6025240"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𝐷</m:t>
                            </m:r>
                          </m:e>
                          <m:sup>
                            <m:r>
                              <a:rPr lang="zh-CN" altLang="en-US" sz="2400" i="0">
                                <a:solidFill>
                                  <a:schemeClr val="bg2"/>
                                </a:solidFill>
                                <a:latin typeface="Cambria Math" panose="02040503050406030204" pitchFamily="18" charset="0"/>
                              </a:rPr>
                              <m:t>′</m:t>
                            </m:r>
                          </m:sup>
                        </m:sSup>
                      </m:sub>
                      <m:sup/>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6F23750B-A761-3E04-5453-0915546426F0}"/>
                  </a:ext>
                </a:extLst>
              </p:cNvPr>
              <p:cNvSpPr txBox="1">
                <a:spLocks noRot="1" noChangeAspect="1" noMove="1" noResize="1" noEditPoints="1" noAdjustHandles="1" noChangeArrowheads="1" noChangeShapeType="1" noTextEdit="1"/>
              </p:cNvSpPr>
              <p:nvPr/>
            </p:nvSpPr>
            <p:spPr>
              <a:xfrm>
                <a:off x="1863985" y="3547163"/>
                <a:ext cx="6025240" cy="645048"/>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6522F63D-3563-7A3A-20E1-0EC03863601D}"/>
                  </a:ext>
                </a:extLst>
              </p:cNvPr>
              <p:cNvSpPr txBox="1"/>
              <p:nvPr/>
            </p:nvSpPr>
            <p:spPr>
              <a:xfrm>
                <a:off x="4267200" y="3632490"/>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6522F63D-3563-7A3A-20E1-0EC03863601D}"/>
                  </a:ext>
                </a:extLst>
              </p:cNvPr>
              <p:cNvSpPr txBox="1">
                <a:spLocks noRot="1" noChangeAspect="1" noMove="1" noResize="1" noEditPoints="1" noAdjustHandles="1" noChangeArrowheads="1" noChangeShapeType="1" noTextEdit="1"/>
              </p:cNvSpPr>
              <p:nvPr/>
            </p:nvSpPr>
            <p:spPr>
              <a:xfrm>
                <a:off x="4267200" y="3632490"/>
                <a:ext cx="6097248" cy="461665"/>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17680ABF-3EFB-41BD-50AF-1E420F63E47F}"/>
                  </a:ext>
                </a:extLst>
              </p:cNvPr>
              <p:cNvSpPr txBox="1"/>
              <p:nvPr/>
            </p:nvSpPr>
            <p:spPr>
              <a:xfrm>
                <a:off x="5340269" y="3638854"/>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证毕</m:t>
                      </m:r>
                    </m:oMath>
                  </m:oMathPara>
                </a14:m>
                <a:endParaRPr lang="zh-CN" altLang="en-US" sz="2400" dirty="0">
                  <a:solidFill>
                    <a:schemeClr val="bg2"/>
                  </a:solidFill>
                  <a:latin typeface="+mj-ea"/>
                  <a:ea typeface="+mj-ea"/>
                </a:endParaRPr>
              </a:p>
            </p:txBody>
          </p:sp>
        </mc:Choice>
        <mc:Fallback xmlns="">
          <p:sp>
            <p:nvSpPr>
              <p:cNvPr id="15" name="文本框 14">
                <a:extLst>
                  <a:ext uri="{FF2B5EF4-FFF2-40B4-BE49-F238E27FC236}">
                    <a16:creationId xmlns:a16="http://schemas.microsoft.com/office/drawing/2014/main" id="{17680ABF-3EFB-41BD-50AF-1E420F63E47F}"/>
                  </a:ext>
                </a:extLst>
              </p:cNvPr>
              <p:cNvSpPr txBox="1">
                <a:spLocks noRot="1" noChangeAspect="1" noMove="1" noResize="1" noEditPoints="1" noAdjustHandles="1" noChangeArrowheads="1" noChangeShapeType="1" noTextEdit="1"/>
              </p:cNvSpPr>
              <p:nvPr/>
            </p:nvSpPr>
            <p:spPr>
              <a:xfrm>
                <a:off x="5340269" y="3638854"/>
                <a:ext cx="6097248" cy="461665"/>
              </a:xfrm>
              <a:prstGeom prst="rect">
                <a:avLst/>
              </a:prstGeom>
              <a:blipFill>
                <a:blip r:embed="rId20"/>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D3B11EA0-164E-02C5-33FD-E5AA426615E1}"/>
                  </a:ext>
                </a:extLst>
              </p:cNvPr>
              <p:cNvSpPr txBox="1"/>
              <p:nvPr/>
            </p:nvSpPr>
            <p:spPr>
              <a:xfrm>
                <a:off x="1941495" y="4818028"/>
                <a:ext cx="6097248" cy="67659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4</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内每一点都有</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D3B11EA0-164E-02C5-33FD-E5AA426615E1}"/>
                  </a:ext>
                </a:extLst>
              </p:cNvPr>
              <p:cNvSpPr txBox="1">
                <a:spLocks noRot="1" noChangeAspect="1" noMove="1" noResize="1" noEditPoints="1" noAdjustHandles="1" noChangeArrowheads="1" noChangeShapeType="1" noTextEdit="1"/>
              </p:cNvSpPr>
              <p:nvPr/>
            </p:nvSpPr>
            <p:spPr>
              <a:xfrm>
                <a:off x="1941495" y="4818028"/>
                <a:ext cx="6097248" cy="676595"/>
              </a:xfrm>
              <a:prstGeom prst="rect">
                <a:avLst/>
              </a:prstGeom>
              <a:blipFill>
                <a:blip r:embed="rId21"/>
                <a:stretch>
                  <a:fillRect l="-1499" b="-180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E7A2BD63-E30A-CFCB-D548-B70A415BB2D6}"/>
                  </a:ext>
                </a:extLst>
              </p:cNvPr>
              <p:cNvSpPr txBox="1"/>
              <p:nvPr/>
            </p:nvSpPr>
            <p:spPr>
              <a:xfrm>
                <a:off x="1941495" y="5506999"/>
                <a:ext cx="8221137" cy="51866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1</a:t>
                </a:r>
                <a:r>
                  <a:rPr lang="zh-CN" altLang="zh-CN" sz="2400" dirty="0">
                    <a:solidFill>
                      <a:schemeClr val="bg2"/>
                    </a:solidFill>
                    <a:effectLst/>
                    <a:ea typeface="宋体" panose="02010600030101010101" pitchFamily="2" charset="-122"/>
                    <a:cs typeface="Times New Roman" panose="02020603050405020304" pitchFamily="18" charset="0"/>
                  </a:rPr>
                  <a:t>）沿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中任意光滑闭曲线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，有</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E7A2BD63-E30A-CFCB-D548-B70A415BB2D6}"/>
                  </a:ext>
                </a:extLst>
              </p:cNvPr>
              <p:cNvSpPr txBox="1">
                <a:spLocks noRot="1" noChangeAspect="1" noMove="1" noResize="1" noEditPoints="1" noAdjustHandles="1" noChangeArrowheads="1" noChangeShapeType="1" noTextEdit="1"/>
              </p:cNvSpPr>
              <p:nvPr/>
            </p:nvSpPr>
            <p:spPr>
              <a:xfrm>
                <a:off x="1941495" y="5506999"/>
                <a:ext cx="8221137" cy="518668"/>
              </a:xfrm>
              <a:prstGeom prst="rect">
                <a:avLst/>
              </a:prstGeom>
              <a:blipFill>
                <a:blip r:embed="rId22"/>
                <a:stretch>
                  <a:fillRect l="-1112" t="-142353" b="-2035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1551904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88074"/>
                                        </p:tgtEl>
                                        <p:attrNameLst>
                                          <p:attrName>style.visibility</p:attrName>
                                        </p:attrNameLst>
                                      </p:cBhvr>
                                      <p:to>
                                        <p:strVal val="visible"/>
                                      </p:to>
                                    </p:set>
                                    <p:animEffect transition="in" filter="wipe(left)">
                                      <p:cBhvr>
                                        <p:cTn id="7" dur="500"/>
                                        <p:tgtEl>
                                          <p:spTgt spid="88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8077"/>
                                        </p:tgtEl>
                                        <p:attrNameLst>
                                          <p:attrName>style.visibility</p:attrName>
                                        </p:attrNameLst>
                                      </p:cBhvr>
                                      <p:to>
                                        <p:strVal val="visible"/>
                                      </p:to>
                                    </p:set>
                                    <p:animEffect transition="in" filter="wipe(left)">
                                      <p:cBhvr>
                                        <p:cTn id="22" dur="500"/>
                                        <p:tgtEl>
                                          <p:spTgt spid="8807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wipe(left)">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1" grpId="0"/>
      <p:bldP spid="13"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A0DF6637-8F70-904D-8415-F9BC9F460A9A}"/>
              </a:ext>
            </a:extLst>
          </p:cNvPr>
          <p:cNvSpPr>
            <a:spLocks noGrp="1" noChangeArrowheads="1"/>
          </p:cNvSpPr>
          <p:nvPr>
            <p:ph type="title" idx="4294967295"/>
          </p:nvPr>
        </p:nvSpPr>
        <p:spPr>
          <a:xfrm>
            <a:off x="1820864" y="340793"/>
            <a:ext cx="1219200" cy="533400"/>
          </a:xfrm>
        </p:spPr>
        <p:txBody>
          <a:bodyPr/>
          <a:lstStyle/>
          <a:p>
            <a:r>
              <a:rPr lang="zh-CN" altLang="en-US" sz="2400" b="1" dirty="0">
                <a:solidFill>
                  <a:schemeClr val="bg1">
                    <a:lumMod val="60000"/>
                    <a:lumOff val="40000"/>
                  </a:schemeClr>
                </a:solidFill>
                <a:latin typeface="+mj-ea"/>
              </a:rPr>
              <a:t>说明</a:t>
            </a:r>
            <a:r>
              <a:rPr lang="en-US" altLang="zh-CN" sz="2400" b="1" dirty="0">
                <a:solidFill>
                  <a:schemeClr val="bg2"/>
                </a:solidFill>
                <a:latin typeface="+mj-ea"/>
              </a:rPr>
              <a:t>:</a:t>
            </a:r>
            <a:endParaRPr lang="en-US" altLang="zh-CN" sz="2400" dirty="0">
              <a:solidFill>
                <a:schemeClr val="bg2"/>
              </a:solidFill>
              <a:latin typeface="+mj-ea"/>
            </a:endParaRPr>
          </a:p>
        </p:txBody>
      </p:sp>
      <p:sp>
        <p:nvSpPr>
          <p:cNvPr id="90125" name="Text Box 13">
            <a:extLst>
              <a:ext uri="{FF2B5EF4-FFF2-40B4-BE49-F238E27FC236}">
                <a16:creationId xmlns:a16="http://schemas.microsoft.com/office/drawing/2014/main" id="{6C9F64FB-E387-3F47-B7CB-EBFA61075CFC}"/>
              </a:ext>
            </a:extLst>
          </p:cNvPr>
          <p:cNvSpPr txBox="1">
            <a:spLocks noChangeArrowheads="1"/>
          </p:cNvSpPr>
          <p:nvPr/>
        </p:nvSpPr>
        <p:spPr bwMode="auto">
          <a:xfrm>
            <a:off x="1984619" y="5423318"/>
            <a:ext cx="91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sz="2400" dirty="0">
                <a:solidFill>
                  <a:schemeClr val="bg2"/>
                </a:solidFill>
                <a:latin typeface="+mj-ea"/>
                <a:ea typeface="+mj-ea"/>
              </a:rPr>
              <a:t>或</a:t>
            </a:r>
          </a:p>
        </p:txBody>
      </p:sp>
      <p:grpSp>
        <p:nvGrpSpPr>
          <p:cNvPr id="90133" name="Group 21">
            <a:extLst>
              <a:ext uri="{FF2B5EF4-FFF2-40B4-BE49-F238E27FC236}">
                <a16:creationId xmlns:a16="http://schemas.microsoft.com/office/drawing/2014/main" id="{94C6999A-9E0A-004D-A723-5395E069842F}"/>
              </a:ext>
            </a:extLst>
          </p:cNvPr>
          <p:cNvGrpSpPr>
            <a:grpSpLocks/>
          </p:cNvGrpSpPr>
          <p:nvPr/>
        </p:nvGrpSpPr>
        <p:grpSpPr bwMode="auto">
          <a:xfrm>
            <a:off x="9018140" y="4141788"/>
            <a:ext cx="1509712" cy="1751012"/>
            <a:chOff x="4480" y="2600"/>
            <a:chExt cx="1056" cy="1224"/>
          </a:xfrm>
        </p:grpSpPr>
        <p:sp>
          <p:nvSpPr>
            <p:cNvPr id="90134" name="Line 22">
              <a:extLst>
                <a:ext uri="{FF2B5EF4-FFF2-40B4-BE49-F238E27FC236}">
                  <a16:creationId xmlns:a16="http://schemas.microsoft.com/office/drawing/2014/main" id="{42668E6A-F22E-B243-87E1-6CEC8583DD29}"/>
                </a:ext>
              </a:extLst>
            </p:cNvPr>
            <p:cNvSpPr>
              <a:spLocks noChangeShapeType="1"/>
            </p:cNvSpPr>
            <p:nvPr/>
          </p:nvSpPr>
          <p:spPr bwMode="auto">
            <a:xfrm>
              <a:off x="5456" y="2662"/>
              <a:ext cx="0" cy="96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0135" name="Line 23">
              <a:extLst>
                <a:ext uri="{FF2B5EF4-FFF2-40B4-BE49-F238E27FC236}">
                  <a16:creationId xmlns:a16="http://schemas.microsoft.com/office/drawing/2014/main" id="{A532D021-4356-164F-A9A9-E999D5AAFEB4}"/>
                </a:ext>
              </a:extLst>
            </p:cNvPr>
            <p:cNvSpPr>
              <a:spLocks noChangeShapeType="1"/>
            </p:cNvSpPr>
            <p:nvPr/>
          </p:nvSpPr>
          <p:spPr bwMode="auto">
            <a:xfrm flipH="1">
              <a:off x="4688" y="2662"/>
              <a:ext cx="768" cy="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0136" name="Object 24">
              <a:extLst>
                <a:ext uri="{FF2B5EF4-FFF2-40B4-BE49-F238E27FC236}">
                  <a16:creationId xmlns:a16="http://schemas.microsoft.com/office/drawing/2014/main" id="{03F0842A-1063-2A48-9961-3DC037E875E9}"/>
                </a:ext>
              </a:extLst>
            </p:cNvPr>
            <p:cNvGraphicFramePr>
              <a:graphicFrameLocks noChangeAspect="1"/>
            </p:cNvGraphicFramePr>
            <p:nvPr/>
          </p:nvGraphicFramePr>
          <p:xfrm>
            <a:off x="4480" y="2600"/>
            <a:ext cx="152" cy="200"/>
          </p:xfrm>
          <a:graphic>
            <a:graphicData uri="http://schemas.openxmlformats.org/presentationml/2006/ole">
              <mc:AlternateContent xmlns:mc="http://schemas.openxmlformats.org/markup-compatibility/2006">
                <mc:Choice xmlns:v="urn:schemas-microsoft-com:vml" Requires="v">
                  <p:oleObj spid="_x0000_s11302" name="Equation" r:id="rId4" imgW="5562600" imgH="7315200" progId="Equation.3">
                    <p:embed/>
                  </p:oleObj>
                </mc:Choice>
                <mc:Fallback>
                  <p:oleObj name="Equation" r:id="rId4" imgW="5562600" imgH="7315200" progId="Equation.3">
                    <p:embed/>
                    <p:pic>
                      <p:nvPicPr>
                        <p:cNvPr id="90136" name="Object 24">
                          <a:extLst>
                            <a:ext uri="{FF2B5EF4-FFF2-40B4-BE49-F238E27FC236}">
                              <a16:creationId xmlns:a16="http://schemas.microsoft.com/office/drawing/2014/main" id="{03F0842A-1063-2A48-9961-3DC037E875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0" y="2600"/>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37" name="Object 25">
              <a:extLst>
                <a:ext uri="{FF2B5EF4-FFF2-40B4-BE49-F238E27FC236}">
                  <a16:creationId xmlns:a16="http://schemas.microsoft.com/office/drawing/2014/main" id="{558A409D-1A79-384C-859A-AA82C59769CC}"/>
                </a:ext>
              </a:extLst>
            </p:cNvPr>
            <p:cNvGraphicFramePr>
              <a:graphicFrameLocks noChangeAspect="1"/>
            </p:cNvGraphicFramePr>
            <p:nvPr/>
          </p:nvGraphicFramePr>
          <p:xfrm>
            <a:off x="5392" y="3672"/>
            <a:ext cx="144" cy="152"/>
          </p:xfrm>
          <a:graphic>
            <a:graphicData uri="http://schemas.openxmlformats.org/presentationml/2006/ole">
              <mc:AlternateContent xmlns:mc="http://schemas.openxmlformats.org/markup-compatibility/2006">
                <mc:Choice xmlns:v="urn:schemas-microsoft-com:vml" Requires="v">
                  <p:oleObj spid="_x0000_s11303" name="Equation" r:id="rId6" imgW="5270500" imgH="5562600" progId="Equation.3">
                    <p:embed/>
                  </p:oleObj>
                </mc:Choice>
                <mc:Fallback>
                  <p:oleObj name="Equation" r:id="rId6" imgW="5270500" imgH="5562600" progId="Equation.3">
                    <p:embed/>
                    <p:pic>
                      <p:nvPicPr>
                        <p:cNvPr id="90137" name="Object 25">
                          <a:extLst>
                            <a:ext uri="{FF2B5EF4-FFF2-40B4-BE49-F238E27FC236}">
                              <a16:creationId xmlns:a16="http://schemas.microsoft.com/office/drawing/2014/main" id="{558A409D-1A79-384C-859A-AA82C59769C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2" y="3672"/>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90138" name="Group 26">
            <a:extLst>
              <a:ext uri="{FF2B5EF4-FFF2-40B4-BE49-F238E27FC236}">
                <a16:creationId xmlns:a16="http://schemas.microsoft.com/office/drawing/2014/main" id="{157FEEDC-6054-754F-8ED0-7CC44EE90289}"/>
              </a:ext>
            </a:extLst>
          </p:cNvPr>
          <p:cNvGrpSpPr>
            <a:grpSpLocks/>
          </p:cNvGrpSpPr>
          <p:nvPr/>
        </p:nvGrpSpPr>
        <p:grpSpPr bwMode="auto">
          <a:xfrm>
            <a:off x="8926066" y="5062538"/>
            <a:ext cx="949325" cy="881062"/>
            <a:chOff x="4416" y="3244"/>
            <a:chExt cx="664" cy="616"/>
          </a:xfrm>
        </p:grpSpPr>
        <p:sp>
          <p:nvSpPr>
            <p:cNvPr id="90139" name="Line 27">
              <a:extLst>
                <a:ext uri="{FF2B5EF4-FFF2-40B4-BE49-F238E27FC236}">
                  <a16:creationId xmlns:a16="http://schemas.microsoft.com/office/drawing/2014/main" id="{66718231-5EE8-4849-9133-56883A598DDE}"/>
                </a:ext>
              </a:extLst>
            </p:cNvPr>
            <p:cNvSpPr>
              <a:spLocks noChangeShapeType="1"/>
            </p:cNvSpPr>
            <p:nvPr/>
          </p:nvSpPr>
          <p:spPr bwMode="auto">
            <a:xfrm>
              <a:off x="4928" y="3382"/>
              <a:ext cx="0" cy="24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0140" name="Line 28">
              <a:extLst>
                <a:ext uri="{FF2B5EF4-FFF2-40B4-BE49-F238E27FC236}">
                  <a16:creationId xmlns:a16="http://schemas.microsoft.com/office/drawing/2014/main" id="{AA064D46-6225-2845-A58E-18671C494757}"/>
                </a:ext>
              </a:extLst>
            </p:cNvPr>
            <p:cNvSpPr>
              <a:spLocks noChangeShapeType="1"/>
            </p:cNvSpPr>
            <p:nvPr/>
          </p:nvSpPr>
          <p:spPr bwMode="auto">
            <a:xfrm flipH="1">
              <a:off x="4688" y="3382"/>
              <a:ext cx="240" cy="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0141" name="Object 29">
              <a:extLst>
                <a:ext uri="{FF2B5EF4-FFF2-40B4-BE49-F238E27FC236}">
                  <a16:creationId xmlns:a16="http://schemas.microsoft.com/office/drawing/2014/main" id="{0A0BB942-E4CF-D94D-B876-DFF3F6063CBC}"/>
                </a:ext>
              </a:extLst>
            </p:cNvPr>
            <p:cNvGraphicFramePr>
              <a:graphicFrameLocks noChangeAspect="1"/>
            </p:cNvGraphicFramePr>
            <p:nvPr/>
          </p:nvGraphicFramePr>
          <p:xfrm>
            <a:off x="4416" y="3244"/>
            <a:ext cx="240" cy="280"/>
          </p:xfrm>
          <a:graphic>
            <a:graphicData uri="http://schemas.openxmlformats.org/presentationml/2006/ole">
              <mc:AlternateContent xmlns:mc="http://schemas.openxmlformats.org/markup-compatibility/2006">
                <mc:Choice xmlns:v="urn:schemas-microsoft-com:vml" Requires="v">
                  <p:oleObj spid="_x0000_s11304" name="Equation" r:id="rId8" imgW="8775700" imgH="10236200" progId="Equation.3">
                    <p:embed/>
                  </p:oleObj>
                </mc:Choice>
                <mc:Fallback>
                  <p:oleObj name="Equation" r:id="rId8" imgW="8775700" imgH="10236200" progId="Equation.3">
                    <p:embed/>
                    <p:pic>
                      <p:nvPicPr>
                        <p:cNvPr id="90141" name="Object 29">
                          <a:extLst>
                            <a:ext uri="{FF2B5EF4-FFF2-40B4-BE49-F238E27FC236}">
                              <a16:creationId xmlns:a16="http://schemas.microsoft.com/office/drawing/2014/main" id="{0A0BB942-E4CF-D94D-B876-DFF3F6063CB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16" y="3244"/>
                          <a:ext cx="240"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42" name="Object 30">
              <a:extLst>
                <a:ext uri="{FF2B5EF4-FFF2-40B4-BE49-F238E27FC236}">
                  <a16:creationId xmlns:a16="http://schemas.microsoft.com/office/drawing/2014/main" id="{1262070A-9756-5547-A170-B1084E09BC2E}"/>
                </a:ext>
              </a:extLst>
            </p:cNvPr>
            <p:cNvGraphicFramePr>
              <a:graphicFrameLocks noChangeAspect="1"/>
            </p:cNvGraphicFramePr>
            <p:nvPr/>
          </p:nvGraphicFramePr>
          <p:xfrm>
            <a:off x="4856" y="3580"/>
            <a:ext cx="224" cy="280"/>
          </p:xfrm>
          <a:graphic>
            <a:graphicData uri="http://schemas.openxmlformats.org/presentationml/2006/ole">
              <mc:AlternateContent xmlns:mc="http://schemas.openxmlformats.org/markup-compatibility/2006">
                <mc:Choice xmlns:v="urn:schemas-microsoft-com:vml" Requires="v">
                  <p:oleObj spid="_x0000_s11305" name="Equation" r:id="rId10" imgW="8191500" imgH="10236200" progId="Equation.3">
                    <p:embed/>
                  </p:oleObj>
                </mc:Choice>
                <mc:Fallback>
                  <p:oleObj name="Equation" r:id="rId10" imgW="8191500" imgH="10236200" progId="Equation.3">
                    <p:embed/>
                    <p:pic>
                      <p:nvPicPr>
                        <p:cNvPr id="90142" name="Object 30">
                          <a:extLst>
                            <a:ext uri="{FF2B5EF4-FFF2-40B4-BE49-F238E27FC236}">
                              <a16:creationId xmlns:a16="http://schemas.microsoft.com/office/drawing/2014/main" id="{1262070A-9756-5547-A170-B1084E09BC2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56" y="3580"/>
                          <a:ext cx="224"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0143" name="Line 31">
            <a:extLst>
              <a:ext uri="{FF2B5EF4-FFF2-40B4-BE49-F238E27FC236}">
                <a16:creationId xmlns:a16="http://schemas.microsoft.com/office/drawing/2014/main" id="{A62F1BD0-08E4-854B-BDE2-953C2B07CB87}"/>
              </a:ext>
            </a:extLst>
          </p:cNvPr>
          <p:cNvSpPr>
            <a:spLocks noChangeShapeType="1"/>
          </p:cNvSpPr>
          <p:nvPr/>
        </p:nvSpPr>
        <p:spPr bwMode="auto">
          <a:xfrm>
            <a:off x="9657902" y="5259388"/>
            <a:ext cx="755650" cy="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0144" name="Line 32">
            <a:extLst>
              <a:ext uri="{FF2B5EF4-FFF2-40B4-BE49-F238E27FC236}">
                <a16:creationId xmlns:a16="http://schemas.microsoft.com/office/drawing/2014/main" id="{CE45B481-45C2-A345-AE8C-8E4EA3B1EE18}"/>
              </a:ext>
            </a:extLst>
          </p:cNvPr>
          <p:cNvSpPr>
            <a:spLocks noChangeShapeType="1"/>
          </p:cNvSpPr>
          <p:nvPr/>
        </p:nvSpPr>
        <p:spPr bwMode="auto">
          <a:xfrm flipV="1">
            <a:off x="10413552" y="4230688"/>
            <a:ext cx="0" cy="10287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0145" name="Line 33">
            <a:extLst>
              <a:ext uri="{FF2B5EF4-FFF2-40B4-BE49-F238E27FC236}">
                <a16:creationId xmlns:a16="http://schemas.microsoft.com/office/drawing/2014/main" id="{65514939-5417-AE47-B4D0-DF9AE26FE954}"/>
              </a:ext>
            </a:extLst>
          </p:cNvPr>
          <p:cNvSpPr>
            <a:spLocks noChangeShapeType="1"/>
          </p:cNvSpPr>
          <p:nvPr/>
        </p:nvSpPr>
        <p:spPr bwMode="auto">
          <a:xfrm flipV="1">
            <a:off x="9657902" y="4230688"/>
            <a:ext cx="0" cy="1028700"/>
          </a:xfrm>
          <a:prstGeom prst="line">
            <a:avLst/>
          </a:prstGeom>
          <a:noFill/>
          <a:ln w="28575">
            <a:solidFill>
              <a:schemeClr val="accent6">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0146" name="Line 34">
            <a:extLst>
              <a:ext uri="{FF2B5EF4-FFF2-40B4-BE49-F238E27FC236}">
                <a16:creationId xmlns:a16="http://schemas.microsoft.com/office/drawing/2014/main" id="{8B159C66-2B51-6640-AB4D-1E23D684CB58}"/>
              </a:ext>
            </a:extLst>
          </p:cNvPr>
          <p:cNvSpPr>
            <a:spLocks noChangeShapeType="1"/>
          </p:cNvSpPr>
          <p:nvPr/>
        </p:nvSpPr>
        <p:spPr bwMode="auto">
          <a:xfrm>
            <a:off x="9657902" y="4230688"/>
            <a:ext cx="755650" cy="0"/>
          </a:xfrm>
          <a:prstGeom prst="line">
            <a:avLst/>
          </a:prstGeom>
          <a:noFill/>
          <a:ln w="28575">
            <a:solidFill>
              <a:schemeClr val="accent6">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pic>
        <p:nvPicPr>
          <p:cNvPr id="90147" name="Picture 35">
            <a:extLst>
              <a:ext uri="{FF2B5EF4-FFF2-40B4-BE49-F238E27FC236}">
                <a16:creationId xmlns:a16="http://schemas.microsoft.com/office/drawing/2014/main" id="{4EE6BC4B-B4D1-2341-BBCD-75D6F4B9E02F}"/>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068941" y="5561013"/>
            <a:ext cx="269875" cy="285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90148" name="Group 36">
            <a:extLst>
              <a:ext uri="{FF2B5EF4-FFF2-40B4-BE49-F238E27FC236}">
                <a16:creationId xmlns:a16="http://schemas.microsoft.com/office/drawing/2014/main" id="{A7416967-7BF7-C749-87FB-4C27466DF4C5}"/>
              </a:ext>
            </a:extLst>
          </p:cNvPr>
          <p:cNvGrpSpPr>
            <a:grpSpLocks/>
          </p:cNvGrpSpPr>
          <p:nvPr/>
        </p:nvGrpSpPr>
        <p:grpSpPr bwMode="auto">
          <a:xfrm>
            <a:off x="9315003" y="3921125"/>
            <a:ext cx="1533525" cy="1968500"/>
            <a:chOff x="4592" y="2424"/>
            <a:chExt cx="1072" cy="1376"/>
          </a:xfrm>
        </p:grpSpPr>
        <p:grpSp>
          <p:nvGrpSpPr>
            <p:cNvPr id="90149" name="Group 37">
              <a:extLst>
                <a:ext uri="{FF2B5EF4-FFF2-40B4-BE49-F238E27FC236}">
                  <a16:creationId xmlns:a16="http://schemas.microsoft.com/office/drawing/2014/main" id="{C623AEEA-7AF7-6040-9E63-E6F4993FAECE}"/>
                </a:ext>
              </a:extLst>
            </p:cNvPr>
            <p:cNvGrpSpPr>
              <a:grpSpLocks/>
            </p:cNvGrpSpPr>
            <p:nvPr/>
          </p:nvGrpSpPr>
          <p:grpSpPr bwMode="auto">
            <a:xfrm>
              <a:off x="4592" y="2448"/>
              <a:ext cx="1020" cy="1152"/>
              <a:chOff x="4560" y="2448"/>
              <a:chExt cx="1104" cy="1152"/>
            </a:xfrm>
          </p:grpSpPr>
          <p:sp>
            <p:nvSpPr>
              <p:cNvPr id="90150" name="Line 38">
                <a:extLst>
                  <a:ext uri="{FF2B5EF4-FFF2-40B4-BE49-F238E27FC236}">
                    <a16:creationId xmlns:a16="http://schemas.microsoft.com/office/drawing/2014/main" id="{85781920-5C32-4C40-A6E2-ABA4D835EB08}"/>
                  </a:ext>
                </a:extLst>
              </p:cNvPr>
              <p:cNvSpPr>
                <a:spLocks noChangeShapeType="1"/>
              </p:cNvSpPr>
              <p:nvPr/>
            </p:nvSpPr>
            <p:spPr bwMode="auto">
              <a:xfrm>
                <a:off x="4560" y="3600"/>
                <a:ext cx="1104"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0151" name="Line 39">
                <a:extLst>
                  <a:ext uri="{FF2B5EF4-FFF2-40B4-BE49-F238E27FC236}">
                    <a16:creationId xmlns:a16="http://schemas.microsoft.com/office/drawing/2014/main" id="{FA351CAC-3F34-CB4D-96A5-3ABF8F708F08}"/>
                  </a:ext>
                </a:extLst>
              </p:cNvPr>
              <p:cNvSpPr>
                <a:spLocks noChangeShapeType="1"/>
              </p:cNvSpPr>
              <p:nvPr/>
            </p:nvSpPr>
            <p:spPr bwMode="auto">
              <a:xfrm flipV="1">
                <a:off x="4560" y="2448"/>
                <a:ext cx="0" cy="1152"/>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aphicFrame>
          <p:nvGraphicFramePr>
            <p:cNvPr id="90152" name="Object 40">
              <a:extLst>
                <a:ext uri="{FF2B5EF4-FFF2-40B4-BE49-F238E27FC236}">
                  <a16:creationId xmlns:a16="http://schemas.microsoft.com/office/drawing/2014/main" id="{87C257C3-5E45-AB4D-B52F-3386AE931D79}"/>
                </a:ext>
              </a:extLst>
            </p:cNvPr>
            <p:cNvGraphicFramePr>
              <a:graphicFrameLocks noChangeAspect="1"/>
            </p:cNvGraphicFramePr>
            <p:nvPr/>
          </p:nvGraphicFramePr>
          <p:xfrm>
            <a:off x="5520" y="3648"/>
            <a:ext cx="144" cy="152"/>
          </p:xfrm>
          <a:graphic>
            <a:graphicData uri="http://schemas.openxmlformats.org/presentationml/2006/ole">
              <mc:AlternateContent xmlns:mc="http://schemas.openxmlformats.org/markup-compatibility/2006">
                <mc:Choice xmlns:v="urn:schemas-microsoft-com:vml" Requires="v">
                  <p:oleObj spid="_x0000_s11306" name="Equation" r:id="rId13" imgW="5270500" imgH="5562600" progId="Equation.3">
                    <p:embed/>
                  </p:oleObj>
                </mc:Choice>
                <mc:Fallback>
                  <p:oleObj name="Equation" r:id="rId13" imgW="5270500" imgH="5562600" progId="Equation.3">
                    <p:embed/>
                    <p:pic>
                      <p:nvPicPr>
                        <p:cNvPr id="90152" name="Object 40">
                          <a:extLst>
                            <a:ext uri="{FF2B5EF4-FFF2-40B4-BE49-F238E27FC236}">
                              <a16:creationId xmlns:a16="http://schemas.microsoft.com/office/drawing/2014/main" id="{87C257C3-5E45-AB4D-B52F-3386AE931D7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20" y="364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0153" name="Object 41">
              <a:extLst>
                <a:ext uri="{FF2B5EF4-FFF2-40B4-BE49-F238E27FC236}">
                  <a16:creationId xmlns:a16="http://schemas.microsoft.com/office/drawing/2014/main" id="{47E318F9-1880-754D-B53F-1F60AEE13A29}"/>
                </a:ext>
              </a:extLst>
            </p:cNvPr>
            <p:cNvGraphicFramePr>
              <a:graphicFrameLocks noChangeAspect="1"/>
            </p:cNvGraphicFramePr>
            <p:nvPr/>
          </p:nvGraphicFramePr>
          <p:xfrm>
            <a:off x="4652" y="2424"/>
            <a:ext cx="152" cy="200"/>
          </p:xfrm>
          <a:graphic>
            <a:graphicData uri="http://schemas.openxmlformats.org/presentationml/2006/ole">
              <mc:AlternateContent xmlns:mc="http://schemas.openxmlformats.org/markup-compatibility/2006">
                <mc:Choice xmlns:v="urn:schemas-microsoft-com:vml" Requires="v">
                  <p:oleObj spid="_x0000_s11307" name="Equation" r:id="rId15" imgW="5562600" imgH="7315200" progId="Equation.3">
                    <p:embed/>
                  </p:oleObj>
                </mc:Choice>
                <mc:Fallback>
                  <p:oleObj name="Equation" r:id="rId15" imgW="5562600" imgH="7315200" progId="Equation.3">
                    <p:embed/>
                    <p:pic>
                      <p:nvPicPr>
                        <p:cNvPr id="90153" name="Object 41">
                          <a:extLst>
                            <a:ext uri="{FF2B5EF4-FFF2-40B4-BE49-F238E27FC236}">
                              <a16:creationId xmlns:a16="http://schemas.microsoft.com/office/drawing/2014/main" id="{47E318F9-1880-754D-B53F-1F60AEE13A2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652" y="2424"/>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90154" name="Text Box 42">
            <a:extLst>
              <a:ext uri="{FF2B5EF4-FFF2-40B4-BE49-F238E27FC236}">
                <a16:creationId xmlns:a16="http://schemas.microsoft.com/office/drawing/2014/main" id="{F0E18F2F-814A-2643-90A2-F088C1606EAA}"/>
              </a:ext>
            </a:extLst>
          </p:cNvPr>
          <p:cNvSpPr txBox="1">
            <a:spLocks noChangeArrowheads="1"/>
          </p:cNvSpPr>
          <p:nvPr/>
        </p:nvSpPr>
        <p:spPr bwMode="auto">
          <a:xfrm>
            <a:off x="7467600" y="6613526"/>
            <a:ext cx="5651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90155" name="Picture 43">
            <a:hlinkClick r:id="rId17" action="ppaction://hlinksldjump"/>
            <a:extLst>
              <a:ext uri="{FF2B5EF4-FFF2-40B4-BE49-F238E27FC236}">
                <a16:creationId xmlns:a16="http://schemas.microsoft.com/office/drawing/2014/main" id="{EDA997E5-03E9-A440-BB51-AFD62CD8A664}"/>
              </a:ext>
            </a:extLst>
          </p:cNvPr>
          <p:cNvPicPr>
            <a:picLocks noChangeAspect="1" noChangeArrowheads="1"/>
          </p:cNvPicPr>
          <p:nvPr/>
        </p:nvPicPr>
        <p:blipFill>
          <a:blip r:embed="rId18">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438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1906B53E-1451-19DF-2ACB-4C07FB06625C}"/>
                  </a:ext>
                </a:extLst>
              </p:cNvPr>
              <p:cNvSpPr txBox="1"/>
              <p:nvPr/>
            </p:nvSpPr>
            <p:spPr>
              <a:xfrm>
                <a:off x="2819657" y="296642"/>
                <a:ext cx="6097248" cy="67659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根据定理</a:t>
                </a:r>
                <a:r>
                  <a:rPr lang="en-US" altLang="zh-CN" sz="2400" dirty="0">
                    <a:solidFill>
                      <a:schemeClr val="bg2"/>
                    </a:solidFill>
                    <a:effectLst/>
                    <a:ea typeface="宋体" panose="02010600030101010101" pitchFamily="2" charset="-122"/>
                  </a:rPr>
                  <a:t> 2 </a:t>
                </a:r>
                <a:r>
                  <a:rPr lang="zh-CN" altLang="zh-CN" sz="2400" dirty="0">
                    <a:solidFill>
                      <a:schemeClr val="bg2"/>
                    </a:solidFill>
                    <a:effectLst/>
                    <a:ea typeface="宋体" panose="02010600030101010101" pitchFamily="2" charset="-122"/>
                    <a:cs typeface="Times New Roman" panose="02020603050405020304" pitchFamily="18" charset="0"/>
                  </a:rPr>
                  <a:t>，若在某区域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1906B53E-1451-19DF-2ACB-4C07FB06625C}"/>
                  </a:ext>
                </a:extLst>
              </p:cNvPr>
              <p:cNvSpPr txBox="1">
                <a:spLocks noRot="1" noChangeAspect="1" noMove="1" noResize="1" noEditPoints="1" noAdjustHandles="1" noChangeArrowheads="1" noChangeShapeType="1" noTextEdit="1"/>
              </p:cNvSpPr>
              <p:nvPr/>
            </p:nvSpPr>
            <p:spPr>
              <a:xfrm>
                <a:off x="2819657" y="296642"/>
                <a:ext cx="6097248" cy="676595"/>
              </a:xfrm>
              <a:prstGeom prst="rect">
                <a:avLst/>
              </a:prstGeom>
              <a:blipFill>
                <a:blip r:embed="rId19"/>
                <a:stretch>
                  <a:fillRect l="-1600" b="-1802"/>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209B98CF-DFAC-136B-0505-277CDAE4CAF3}"/>
              </a:ext>
            </a:extLst>
          </p:cNvPr>
          <p:cNvSpPr txBox="1"/>
          <p:nvPr/>
        </p:nvSpPr>
        <p:spPr>
          <a:xfrm>
            <a:off x="8229600" y="370186"/>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en-US" sz="2400" dirty="0">
              <a:solidFill>
                <a:schemeClr val="bg2"/>
              </a:solidFill>
            </a:endParaRPr>
          </a:p>
        </p:txBody>
      </p:sp>
      <p:sp>
        <p:nvSpPr>
          <p:cNvPr id="7" name="文本框 6">
            <a:extLst>
              <a:ext uri="{FF2B5EF4-FFF2-40B4-BE49-F238E27FC236}">
                <a16:creationId xmlns:a16="http://schemas.microsoft.com/office/drawing/2014/main" id="{6E1B844C-CC2F-5BA1-6563-C486B3622652}"/>
              </a:ext>
            </a:extLst>
          </p:cNvPr>
          <p:cNvSpPr txBox="1"/>
          <p:nvPr/>
        </p:nvSpPr>
        <p:spPr>
          <a:xfrm>
            <a:off x="2177266" y="973333"/>
            <a:ext cx="7161550" cy="461665"/>
          </a:xfrm>
          <a:prstGeom prst="rect">
            <a:avLst/>
          </a:prstGeom>
          <a:noFill/>
        </p:spPr>
        <p:txBody>
          <a:bodyPr wrap="square">
            <a:spAutoFit/>
          </a:bodyPr>
          <a:lstStyle/>
          <a:p>
            <a:r>
              <a:rPr lang="en-US" altLang="zh-CN" sz="2400" dirty="0">
                <a:solidFill>
                  <a:schemeClr val="bg2"/>
                </a:solidFill>
                <a:effectLst/>
                <a:latin typeface="Times New Roman" panose="02020603050405020304" pitchFamily="18" charset="0"/>
                <a:ea typeface="宋体" panose="02010600030101010101" pitchFamily="2" charset="-122"/>
              </a:rPr>
              <a:t>1</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）计算曲线积分时，可选择方便的积分路径；</a:t>
            </a:r>
            <a:endParaRPr lang="zh-CN" altLang="en-US" sz="2400" dirty="0">
              <a:solidFill>
                <a:schemeClr val="bg2"/>
              </a:solidFill>
            </a:endParaRPr>
          </a:p>
        </p:txBody>
      </p:sp>
      <p:sp>
        <p:nvSpPr>
          <p:cNvPr id="9" name="文本框 8">
            <a:extLst>
              <a:ext uri="{FF2B5EF4-FFF2-40B4-BE49-F238E27FC236}">
                <a16:creationId xmlns:a16="http://schemas.microsoft.com/office/drawing/2014/main" id="{F97C240C-20C0-E135-9369-9705C148F483}"/>
              </a:ext>
            </a:extLst>
          </p:cNvPr>
          <p:cNvSpPr txBox="1"/>
          <p:nvPr/>
        </p:nvSpPr>
        <p:spPr>
          <a:xfrm>
            <a:off x="2211050" y="1497439"/>
            <a:ext cx="7446852" cy="461665"/>
          </a:xfrm>
          <a:prstGeom prst="rect">
            <a:avLst/>
          </a:prstGeom>
          <a:noFill/>
        </p:spPr>
        <p:txBody>
          <a:bodyPr wrap="square">
            <a:spAutoFit/>
          </a:bodyPr>
          <a:lstStyle/>
          <a:p>
            <a:r>
              <a:rPr lang="en-US" altLang="zh-CN" sz="2400" dirty="0">
                <a:solidFill>
                  <a:schemeClr val="bg2"/>
                </a:solidFill>
                <a:effectLst/>
                <a:latin typeface="Times New Roman" panose="02020603050405020304" pitchFamily="18" charset="0"/>
                <a:ea typeface="宋体" panose="02010600030101010101" pitchFamily="2" charset="-122"/>
              </a:rPr>
              <a:t>2</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）求曲线积分时，可利用格林公式简化计算，</a:t>
            </a:r>
            <a:endPar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endParaRPr>
          </a:p>
        </p:txBody>
      </p:sp>
      <p:sp>
        <p:nvSpPr>
          <p:cNvPr id="11" name="文本框 10">
            <a:extLst>
              <a:ext uri="{FF2B5EF4-FFF2-40B4-BE49-F238E27FC236}">
                <a16:creationId xmlns:a16="http://schemas.microsoft.com/office/drawing/2014/main" id="{661889C2-BCDE-D09C-2693-53BE857821B3}"/>
              </a:ext>
            </a:extLst>
          </p:cNvPr>
          <p:cNvSpPr txBox="1"/>
          <p:nvPr/>
        </p:nvSpPr>
        <p:spPr>
          <a:xfrm>
            <a:off x="2667625" y="1976234"/>
            <a:ext cx="716155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若积分路径不是闭曲线，可添加辅助线；</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67D64C52-3753-9D58-3C2B-36E6864379B1}"/>
                  </a:ext>
                </a:extLst>
              </p:cNvPr>
              <p:cNvSpPr txBox="1"/>
              <p:nvPr/>
            </p:nvSpPr>
            <p:spPr>
              <a:xfrm>
                <a:off x="2212182" y="2548868"/>
                <a:ext cx="7920509" cy="461665"/>
              </a:xfrm>
              <a:prstGeom prst="rect">
                <a:avLst/>
              </a:prstGeom>
              <a:noFill/>
            </p:spPr>
            <p:txBody>
              <a:bodyPr wrap="square">
                <a:spAutoFit/>
              </a:bodyPr>
              <a:lstStyle/>
              <a:p>
                <a:r>
                  <a:rPr lang="en-US" altLang="zh-CN" sz="2400" dirty="0">
                    <a:solidFill>
                      <a:schemeClr val="bg2"/>
                    </a:solidFill>
                    <a:effectLst/>
                    <a:ea typeface="宋体" panose="02010600030101010101" pitchFamily="2" charset="-122"/>
                  </a:rPr>
                  <a:t>3</a:t>
                </a:r>
                <a:r>
                  <a:rPr lang="zh-CN" altLang="zh-CN" sz="2400" dirty="0">
                    <a:solidFill>
                      <a:schemeClr val="bg2"/>
                    </a:solidFill>
                    <a:effectLst/>
                    <a:ea typeface="宋体" panose="02010600030101010101" pitchFamily="2" charset="-122"/>
                    <a:cs typeface="Times New Roman" panose="02020603050405020304" pitchFamily="18" charset="0"/>
                  </a:rPr>
                  <a:t>）可用积分法求</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内的原函数：</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67D64C52-3753-9D58-3C2B-36E6864379B1}"/>
                  </a:ext>
                </a:extLst>
              </p:cNvPr>
              <p:cNvSpPr txBox="1">
                <a:spLocks noRot="1" noChangeAspect="1" noMove="1" noResize="1" noEditPoints="1" noAdjustHandles="1" noChangeArrowheads="1" noChangeShapeType="1" noTextEdit="1"/>
              </p:cNvSpPr>
              <p:nvPr/>
            </p:nvSpPr>
            <p:spPr>
              <a:xfrm>
                <a:off x="2212182" y="2548868"/>
                <a:ext cx="7920509" cy="461665"/>
              </a:xfrm>
              <a:prstGeom prst="rect">
                <a:avLst/>
              </a:prstGeom>
              <a:blipFill>
                <a:blip r:embed="rId20"/>
                <a:stretch>
                  <a:fillRect l="-1232"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072C74FC-26E5-E658-D809-9514A4E07D32}"/>
                  </a:ext>
                </a:extLst>
              </p:cNvPr>
              <p:cNvSpPr txBox="1"/>
              <p:nvPr/>
            </p:nvSpPr>
            <p:spPr>
              <a:xfrm>
                <a:off x="2642581" y="3190020"/>
                <a:ext cx="716155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取定点</a:t>
                </a:r>
                <a:r>
                  <a:rPr lang="zh-CN" altLang="zh-CN" sz="2400" dirty="0">
                    <a:solidFill>
                      <a:schemeClr val="bg2"/>
                    </a:solidFill>
                    <a:effectLst/>
                    <a:ea typeface="Times New Roman" panose="02020603050405020304" pitchFamily="18" charset="0"/>
                  </a:rPr>
                  <a:t> </a:t>
                </a:r>
                <a14:m>
                  <m:oMath xmlns:m="http://schemas.openxmlformats.org/officeDocument/2006/math">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e>
                    </m:d>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072C74FC-26E5-E658-D809-9514A4E07D32}"/>
                  </a:ext>
                </a:extLst>
              </p:cNvPr>
              <p:cNvSpPr txBox="1">
                <a:spLocks noRot="1" noChangeAspect="1" noMove="1" noResize="1" noEditPoints="1" noAdjustHandles="1" noChangeArrowheads="1" noChangeShapeType="1" noTextEdit="1"/>
              </p:cNvSpPr>
              <p:nvPr/>
            </p:nvSpPr>
            <p:spPr>
              <a:xfrm>
                <a:off x="2642581" y="3190020"/>
                <a:ext cx="7161550" cy="461665"/>
              </a:xfrm>
              <a:prstGeom prst="rect">
                <a:avLst/>
              </a:prstGeom>
              <a:blipFill>
                <a:blip r:embed="rId21"/>
                <a:stretch>
                  <a:fillRect l="-1277"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078B015B-5B26-B984-57EB-42EF656465A9}"/>
                  </a:ext>
                </a:extLst>
              </p:cNvPr>
              <p:cNvSpPr txBox="1"/>
              <p:nvPr/>
            </p:nvSpPr>
            <p:spPr>
              <a:xfrm>
                <a:off x="5236960" y="3204239"/>
                <a:ext cx="301928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及动点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078B015B-5B26-B984-57EB-42EF656465A9}"/>
                  </a:ext>
                </a:extLst>
              </p:cNvPr>
              <p:cNvSpPr txBox="1">
                <a:spLocks noRot="1" noChangeAspect="1" noMove="1" noResize="1" noEditPoints="1" noAdjustHandles="1" noChangeArrowheads="1" noChangeShapeType="1" noTextEdit="1"/>
              </p:cNvSpPr>
              <p:nvPr/>
            </p:nvSpPr>
            <p:spPr>
              <a:xfrm>
                <a:off x="5236960" y="3204239"/>
                <a:ext cx="3019280" cy="461665"/>
              </a:xfrm>
              <a:prstGeom prst="rect">
                <a:avLst/>
              </a:prstGeom>
              <a:blipFill>
                <a:blip r:embed="rId22"/>
                <a:stretch>
                  <a:fillRect l="-3030" t="-14667" b="-26667"/>
                </a:stretch>
              </a:blipFill>
            </p:spPr>
            <p:txBody>
              <a:bodyPr/>
              <a:lstStyle/>
              <a:p>
                <a:r>
                  <a:rPr lang="zh-CN" altLang="en-US">
                    <a:noFill/>
                  </a:rPr>
                  <a:t> </a:t>
                </a:r>
              </a:p>
            </p:txBody>
          </p:sp>
        </mc:Fallback>
      </mc:AlternateContent>
      <p:sp>
        <p:nvSpPr>
          <p:cNvPr id="19" name="文本框 18">
            <a:extLst>
              <a:ext uri="{FF2B5EF4-FFF2-40B4-BE49-F238E27FC236}">
                <a16:creationId xmlns:a16="http://schemas.microsoft.com/office/drawing/2014/main" id="{27C35E84-EA6F-B9AA-908F-FFADA2C290C8}"/>
              </a:ext>
            </a:extLst>
          </p:cNvPr>
          <p:cNvSpPr txBox="1"/>
          <p:nvPr/>
        </p:nvSpPr>
        <p:spPr>
          <a:xfrm>
            <a:off x="7838254" y="3189490"/>
            <a:ext cx="2731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则原函数为</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87DE420E-5945-68EA-D63A-CBB45E805CB1}"/>
                  </a:ext>
                </a:extLst>
              </p:cNvPr>
              <p:cNvSpPr txBox="1"/>
              <p:nvPr/>
            </p:nvSpPr>
            <p:spPr>
              <a:xfrm>
                <a:off x="2287506" y="3813306"/>
                <a:ext cx="7161550" cy="65588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d>
                          <m:dPr>
                            <m:ctrlPr>
                              <a:rPr lang="zh-CN" altLang="en-US" sz="2400" i="1">
                                <a:solidFill>
                                  <a:schemeClr val="bg2"/>
                                </a:solidFill>
                                <a:latin typeface="Cambria Math" panose="02040503050406030204" pitchFamily="18" charset="0"/>
                              </a:rPr>
                            </m:ctrlPr>
                          </m:dP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𝑥</m:t>
                                </m:r>
                              </m:e>
                              <m:sub>
                                <m:r>
                                  <a:rPr lang="zh-CN" altLang="en-US" sz="2400" i="0">
                                    <a:solidFill>
                                      <a:schemeClr val="bg2"/>
                                    </a:solidFill>
                                    <a:latin typeface="Cambria Math" panose="02040503050406030204" pitchFamily="18" charset="0"/>
                                  </a:rPr>
                                  <m:t>0</m:t>
                                </m:r>
                              </m:sub>
                            </m:sSub>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𝑦</m:t>
                                </m:r>
                              </m:e>
                              <m:sub>
                                <m:r>
                                  <a:rPr lang="zh-CN" altLang="en-US" sz="2400" i="0">
                                    <a:solidFill>
                                      <a:schemeClr val="bg2"/>
                                    </a:solidFill>
                                    <a:latin typeface="Cambria Math" panose="02040503050406030204" pitchFamily="18" charset="0"/>
                                  </a:rPr>
                                  <m:t>0</m:t>
                                </m:r>
                              </m:sub>
                            </m:sSub>
                          </m:e>
                        </m:d>
                      </m:sub>
                      <m:sup>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sup>
                      <m:e>
                        <m:r>
                          <a:rPr lang="zh-CN" altLang="en-US" sz="2400" i="1">
                            <a:solidFill>
                              <a:schemeClr val="bg2"/>
                            </a:solidFill>
                            <a:latin typeface="Cambria Math" panose="02040503050406030204" pitchFamily="18" charset="0"/>
                          </a:rPr>
                          <m:t>𝑃</m:t>
                        </m:r>
                      </m:e>
                    </m:nary>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87DE420E-5945-68EA-D63A-CBB45E805CB1}"/>
                  </a:ext>
                </a:extLst>
              </p:cNvPr>
              <p:cNvSpPr txBox="1">
                <a:spLocks noRot="1" noChangeAspect="1" noMove="1" noResize="1" noEditPoints="1" noAdjustHandles="1" noChangeArrowheads="1" noChangeShapeType="1" noTextEdit="1"/>
              </p:cNvSpPr>
              <p:nvPr/>
            </p:nvSpPr>
            <p:spPr>
              <a:xfrm>
                <a:off x="2287506" y="3813306"/>
                <a:ext cx="7161550" cy="655885"/>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480934C5-F454-B87A-638D-716AE70CB1EC}"/>
                  </a:ext>
                </a:extLst>
              </p:cNvPr>
              <p:cNvSpPr txBox="1"/>
              <p:nvPr/>
            </p:nvSpPr>
            <p:spPr>
              <a:xfrm>
                <a:off x="3258061" y="4563223"/>
                <a:ext cx="2736304" cy="60939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𝑥</m:t>
                            </m:r>
                          </m:e>
                          <m:sub>
                            <m:r>
                              <a:rPr lang="zh-CN" altLang="en-US" sz="2400" i="0">
                                <a:solidFill>
                                  <a:schemeClr val="bg2"/>
                                </a:solidFill>
                                <a:latin typeface="Cambria Math" panose="02040503050406030204" pitchFamily="18" charset="0"/>
                              </a:rPr>
                              <m:t>0</m:t>
                            </m:r>
                          </m:sub>
                        </m:sSub>
                      </m:sub>
                      <m:sup>
                        <m:r>
                          <a:rPr lang="zh-CN" altLang="en-US" sz="2400" i="1">
                            <a:solidFill>
                              <a:schemeClr val="bg2"/>
                            </a:solidFill>
                            <a:latin typeface="Cambria Math" panose="02040503050406030204" pitchFamily="18" charset="0"/>
                          </a:rPr>
                          <m:t>𝑥</m:t>
                        </m:r>
                      </m:sup>
                      <m:e>
                        <m:r>
                          <a:rPr lang="zh-CN" altLang="en-US" sz="2400" i="1">
                            <a:solidFill>
                              <a:schemeClr val="bg2"/>
                            </a:solidFill>
                            <a:latin typeface="Cambria Math" panose="02040503050406030204" pitchFamily="18" charset="0"/>
                          </a:rPr>
                          <m:t>𝑃</m:t>
                        </m:r>
                      </m:e>
                    </m:nary>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𝑦</m:t>
                            </m:r>
                          </m:e>
                          <m:sub>
                            <m:r>
                              <a:rPr lang="zh-CN" altLang="en-US" sz="2400" i="0">
                                <a:solidFill>
                                  <a:schemeClr val="bg2"/>
                                </a:solidFill>
                                <a:latin typeface="Cambria Math" panose="02040503050406030204" pitchFamily="18" charset="0"/>
                              </a:rPr>
                              <m:t>0</m:t>
                            </m:r>
                          </m:sub>
                        </m:sSub>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480934C5-F454-B87A-638D-716AE70CB1EC}"/>
                  </a:ext>
                </a:extLst>
              </p:cNvPr>
              <p:cNvSpPr txBox="1">
                <a:spLocks noRot="1" noChangeAspect="1" noMove="1" noResize="1" noEditPoints="1" noAdjustHandles="1" noChangeArrowheads="1" noChangeShapeType="1" noTextEdit="1"/>
              </p:cNvSpPr>
              <p:nvPr/>
            </p:nvSpPr>
            <p:spPr>
              <a:xfrm>
                <a:off x="3258061" y="4563223"/>
                <a:ext cx="2736304" cy="609398"/>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19FEC0DE-7C3B-9864-3502-1E37BA282DE6}"/>
                  </a:ext>
                </a:extLst>
              </p:cNvPr>
              <p:cNvSpPr txBox="1"/>
              <p:nvPr/>
            </p:nvSpPr>
            <p:spPr>
              <a:xfrm>
                <a:off x="3043812" y="4547643"/>
                <a:ext cx="7161550" cy="609398"/>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𝑦</m:t>
                            </m:r>
                          </m:e>
                          <m:sub>
                            <m:r>
                              <a:rPr lang="zh-CN" altLang="en-US" sz="2400" i="0">
                                <a:solidFill>
                                  <a:schemeClr val="bg2"/>
                                </a:solidFill>
                                <a:latin typeface="Cambria Math" panose="02040503050406030204" pitchFamily="18" charset="0"/>
                              </a:rPr>
                              <m:t>0</m:t>
                            </m:r>
                          </m:sub>
                        </m:sSub>
                      </m:sub>
                      <m:sup>
                        <m:r>
                          <a:rPr lang="zh-CN" altLang="en-US" sz="2400" i="1">
                            <a:solidFill>
                              <a:schemeClr val="bg2"/>
                            </a:solidFill>
                            <a:latin typeface="Cambria Math" panose="02040503050406030204" pitchFamily="18" charset="0"/>
                          </a:rPr>
                          <m:t>𝑦</m:t>
                        </m:r>
                      </m:sup>
                      <m:e>
                        <m:r>
                          <a:rPr lang="zh-CN" altLang="en-US" sz="2400" i="1">
                            <a:solidFill>
                              <a:schemeClr val="bg2"/>
                            </a:solidFill>
                            <a:latin typeface="Cambria Math" panose="02040503050406030204" pitchFamily="18" charset="0"/>
                          </a:rPr>
                          <m:t>𝑄</m:t>
                        </m:r>
                      </m:e>
                    </m:nary>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r>
                      <a:rPr lang="zh-CN" altLang="en-US" sz="2400" i="1" smtClean="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19FEC0DE-7C3B-9864-3502-1E37BA282DE6}"/>
                  </a:ext>
                </a:extLst>
              </p:cNvPr>
              <p:cNvSpPr txBox="1">
                <a:spLocks noRot="1" noChangeAspect="1" noMove="1" noResize="1" noEditPoints="1" noAdjustHandles="1" noChangeArrowheads="1" noChangeShapeType="1" noTextEdit="1"/>
              </p:cNvSpPr>
              <p:nvPr/>
            </p:nvSpPr>
            <p:spPr>
              <a:xfrm>
                <a:off x="3043812" y="4547643"/>
                <a:ext cx="7161550" cy="609398"/>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D9D5A324-FF78-B570-00FA-A8EB3A39CFD4}"/>
                  </a:ext>
                </a:extLst>
              </p:cNvPr>
              <p:cNvSpPr txBox="1"/>
              <p:nvPr/>
            </p:nvSpPr>
            <p:spPr>
              <a:xfrm>
                <a:off x="2482334" y="5348765"/>
                <a:ext cx="3563573" cy="60939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𝑦</m:t>
                            </m:r>
                          </m:e>
                          <m:sub>
                            <m:r>
                              <a:rPr lang="zh-CN" altLang="en-US" sz="2400" i="0">
                                <a:solidFill>
                                  <a:schemeClr val="bg2"/>
                                </a:solidFill>
                                <a:latin typeface="Cambria Math" panose="02040503050406030204" pitchFamily="18" charset="0"/>
                              </a:rPr>
                              <m:t>0</m:t>
                            </m:r>
                          </m:sub>
                        </m:sSub>
                      </m:sub>
                      <m:sup>
                        <m:r>
                          <a:rPr lang="zh-CN" altLang="en-US" sz="2400" i="1">
                            <a:solidFill>
                              <a:schemeClr val="bg2"/>
                            </a:solidFill>
                            <a:latin typeface="Cambria Math" panose="02040503050406030204" pitchFamily="18" charset="0"/>
                          </a:rPr>
                          <m:t>𝑦</m:t>
                        </m:r>
                      </m:sup>
                      <m:e>
                        <m:r>
                          <a:rPr lang="zh-CN" altLang="en-US" sz="2400" i="1">
                            <a:solidFill>
                              <a:schemeClr val="bg2"/>
                            </a:solidFill>
                            <a:latin typeface="Cambria Math" panose="02040503050406030204" pitchFamily="18" charset="0"/>
                          </a:rPr>
                          <m:t>𝑄</m:t>
                        </m:r>
                      </m:e>
                    </m:nary>
                    <m:d>
                      <m:dPr>
                        <m:ctrlPr>
                          <a:rPr lang="zh-CN" altLang="en-US" sz="2400" i="1">
                            <a:solidFill>
                              <a:schemeClr val="bg2"/>
                            </a:solidFill>
                            <a:latin typeface="Cambria Math" panose="02040503050406030204" pitchFamily="18" charset="0"/>
                          </a:rPr>
                        </m:ctrlPr>
                      </m:dP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𝑥</m:t>
                            </m:r>
                          </m:e>
                          <m:sub>
                            <m:r>
                              <a:rPr lang="zh-CN" altLang="en-US" sz="2400" i="0">
                                <a:solidFill>
                                  <a:schemeClr val="bg2"/>
                                </a:solidFill>
                                <a:latin typeface="Cambria Math" panose="02040503050406030204" pitchFamily="18" charset="0"/>
                              </a:rPr>
                              <m:t>0</m:t>
                            </m:r>
                          </m:sub>
                        </m:sSub>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D9D5A324-FF78-B570-00FA-A8EB3A39CFD4}"/>
                  </a:ext>
                </a:extLst>
              </p:cNvPr>
              <p:cNvSpPr txBox="1">
                <a:spLocks noRot="1" noChangeAspect="1" noMove="1" noResize="1" noEditPoints="1" noAdjustHandles="1" noChangeArrowheads="1" noChangeShapeType="1" noTextEdit="1"/>
              </p:cNvSpPr>
              <p:nvPr/>
            </p:nvSpPr>
            <p:spPr>
              <a:xfrm>
                <a:off x="2482334" y="5348765"/>
                <a:ext cx="3563573" cy="609398"/>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CC1E2EFC-DB42-9141-77AF-D38620966B22}"/>
                  </a:ext>
                </a:extLst>
              </p:cNvPr>
              <p:cNvSpPr txBox="1"/>
              <p:nvPr/>
            </p:nvSpPr>
            <p:spPr>
              <a:xfrm>
                <a:off x="3249179" y="5354441"/>
                <a:ext cx="7161550" cy="609398"/>
              </a:xfrm>
              <a:prstGeom prst="rect">
                <a:avLst/>
              </a:prstGeom>
              <a:noFill/>
            </p:spPr>
            <p:txBody>
              <a:bodyPr wrap="square">
                <a:spAutoFit/>
              </a:bodyPr>
              <a:lstStyle/>
              <a:p>
                <a:pPr algn="ctr"/>
                <a:r>
                  <a:rPr lang="zh-CN" altLang="en-US" sz="2400" dirty="0" smtClean="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𝑥</m:t>
                            </m:r>
                          </m:e>
                          <m:sub>
                            <m:r>
                              <a:rPr lang="zh-CN" altLang="en-US" sz="2400" i="0">
                                <a:solidFill>
                                  <a:schemeClr val="bg2"/>
                                </a:solidFill>
                                <a:latin typeface="Cambria Math" panose="02040503050406030204" pitchFamily="18" charset="0"/>
                              </a:rPr>
                              <m:t>0</m:t>
                            </m:r>
                          </m:sub>
                        </m:sSub>
                      </m:sub>
                      <m:sup>
                        <m:r>
                          <a:rPr lang="zh-CN" altLang="en-US" sz="2400" i="1">
                            <a:solidFill>
                              <a:schemeClr val="bg2"/>
                            </a:solidFill>
                            <a:latin typeface="Cambria Math" panose="02040503050406030204" pitchFamily="18" charset="0"/>
                          </a:rPr>
                          <m:t>𝑥</m:t>
                        </m:r>
                      </m:sup>
                      <m:e>
                        <m:r>
                          <a:rPr lang="zh-CN" altLang="en-US" sz="2400" i="1">
                            <a:solidFill>
                              <a:schemeClr val="bg2"/>
                            </a:solidFill>
                            <a:latin typeface="Cambria Math" panose="02040503050406030204" pitchFamily="18" charset="0"/>
                          </a:rPr>
                          <m:t>𝑃</m:t>
                        </m:r>
                      </m:e>
                    </m:nary>
                    <m:r>
                      <a:rPr lang="en-US" altLang="zh-CN" sz="2400" b="0" i="0"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𝑥</m:t>
                    </m:r>
                    <m:r>
                      <a:rPr lang="en-US" altLang="zh-CN" sz="2400" b="0" i="0"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𝑦</m:t>
                    </m:r>
                    <m:r>
                      <a:rPr lang="en-US" altLang="zh-CN" sz="2400" b="0" i="0" smtClean="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29" name="文本框 28">
                <a:extLst>
                  <a:ext uri="{FF2B5EF4-FFF2-40B4-BE49-F238E27FC236}">
                    <a16:creationId xmlns:a16="http://schemas.microsoft.com/office/drawing/2014/main" id="{CC1E2EFC-DB42-9141-77AF-D38620966B22}"/>
                  </a:ext>
                </a:extLst>
              </p:cNvPr>
              <p:cNvSpPr txBox="1">
                <a:spLocks noRot="1" noChangeAspect="1" noMove="1" noResize="1" noEditPoints="1" noAdjustHandles="1" noChangeArrowheads="1" noChangeShapeType="1" noTextEdit="1"/>
              </p:cNvSpPr>
              <p:nvPr/>
            </p:nvSpPr>
            <p:spPr>
              <a:xfrm>
                <a:off x="3249179" y="5354441"/>
                <a:ext cx="7161550" cy="609398"/>
              </a:xfrm>
              <a:prstGeom prst="rect">
                <a:avLst/>
              </a:prstGeom>
              <a:blipFill>
                <a:blip r:embed="rId27"/>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145386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90148"/>
                                        </p:tgtEl>
                                        <p:attrNameLst>
                                          <p:attrName>style.visibility</p:attrName>
                                        </p:attrNameLst>
                                      </p:cBhvr>
                                      <p:to>
                                        <p:strVal val="visible"/>
                                      </p:to>
                                    </p:set>
                                    <p:animEffect transition="in" filter="wipe(left)">
                                      <p:cBhvr>
                                        <p:cTn id="41" dur="500"/>
                                        <p:tgtEl>
                                          <p:spTgt spid="90148"/>
                                        </p:tgtEl>
                                      </p:cBhvr>
                                    </p:animEffect>
                                  </p:childTnLst>
                                </p:cTn>
                              </p:par>
                            </p:childTnLst>
                          </p:cTn>
                        </p:par>
                        <p:par>
                          <p:cTn id="42" fill="hold">
                            <p:stCondLst>
                              <p:cond delay="500"/>
                            </p:stCondLst>
                            <p:childTnLst>
                              <p:par>
                                <p:cTn id="43" presetID="1" presetClass="entr" presetSubtype="0" fill="hold" nodeType="afterEffect">
                                  <p:stCondLst>
                                    <p:cond delay="0"/>
                                  </p:stCondLst>
                                  <p:childTnLst>
                                    <p:set>
                                      <p:cBhvr>
                                        <p:cTn id="44" dur="1" fill="hold">
                                          <p:stCondLst>
                                            <p:cond delay="499"/>
                                          </p:stCondLst>
                                        </p:cTn>
                                        <p:tgtEl>
                                          <p:spTgt spid="9014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90138"/>
                                        </p:tgtEl>
                                        <p:attrNameLst>
                                          <p:attrName>style.visibility</p:attrName>
                                        </p:attrNameLst>
                                      </p:cBhvr>
                                      <p:to>
                                        <p:strVal val="visible"/>
                                      </p:to>
                                    </p:set>
                                    <p:animEffect transition="in" filter="wipe(left)">
                                      <p:cBhvr>
                                        <p:cTn id="49" dur="500"/>
                                        <p:tgtEl>
                                          <p:spTgt spid="9013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90133"/>
                                        </p:tgtEl>
                                        <p:attrNameLst>
                                          <p:attrName>style.visibility</p:attrName>
                                        </p:attrNameLst>
                                      </p:cBhvr>
                                      <p:to>
                                        <p:strVal val="visible"/>
                                      </p:to>
                                    </p:set>
                                    <p:animEffect transition="in" filter="wipe(left)">
                                      <p:cBhvr>
                                        <p:cTn id="59" dur="500"/>
                                        <p:tgtEl>
                                          <p:spTgt spid="9013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left)">
                                      <p:cBhvr>
                                        <p:cTn id="64" dur="500"/>
                                        <p:tgtEl>
                                          <p:spTgt spid="19"/>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21"/>
                                        </p:tgtEl>
                                        <p:attrNameLst>
                                          <p:attrName>style.visibility</p:attrName>
                                        </p:attrNameLst>
                                      </p:cBhvr>
                                      <p:to>
                                        <p:strVal val="visible"/>
                                      </p:to>
                                    </p:set>
                                    <p:animEffect transition="in" filter="wipe(left)">
                                      <p:cBhvr>
                                        <p:cTn id="68" dur="500"/>
                                        <p:tgtEl>
                                          <p:spTgt spid="21"/>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90143"/>
                                        </p:tgtEl>
                                        <p:attrNameLst>
                                          <p:attrName>style.visibility</p:attrName>
                                        </p:attrNameLst>
                                      </p:cBhvr>
                                      <p:to>
                                        <p:strVal val="visible"/>
                                      </p:to>
                                    </p:set>
                                    <p:animEffect transition="in" filter="wipe(left)">
                                      <p:cBhvr>
                                        <p:cTn id="73" dur="500"/>
                                        <p:tgtEl>
                                          <p:spTgt spid="90143"/>
                                        </p:tgtEl>
                                      </p:cBhvr>
                                    </p:animEffect>
                                  </p:childTnLst>
                                </p:cTn>
                              </p:par>
                            </p:childTnLst>
                          </p:cTn>
                        </p:par>
                        <p:par>
                          <p:cTn id="74" fill="hold">
                            <p:stCondLst>
                              <p:cond delay="500"/>
                            </p:stCondLst>
                            <p:childTnLst>
                              <p:par>
                                <p:cTn id="75" presetID="22" presetClass="entr" presetSubtype="4" fill="hold" nodeType="afterEffect">
                                  <p:stCondLst>
                                    <p:cond delay="0"/>
                                  </p:stCondLst>
                                  <p:childTnLst>
                                    <p:set>
                                      <p:cBhvr>
                                        <p:cTn id="76" dur="1" fill="hold">
                                          <p:stCondLst>
                                            <p:cond delay="0"/>
                                          </p:stCondLst>
                                        </p:cTn>
                                        <p:tgtEl>
                                          <p:spTgt spid="90144"/>
                                        </p:tgtEl>
                                        <p:attrNameLst>
                                          <p:attrName>style.visibility</p:attrName>
                                        </p:attrNameLst>
                                      </p:cBhvr>
                                      <p:to>
                                        <p:strVal val="visible"/>
                                      </p:to>
                                    </p:set>
                                    <p:animEffect transition="in" filter="wipe(down)">
                                      <p:cBhvr>
                                        <p:cTn id="77" dur="500"/>
                                        <p:tgtEl>
                                          <p:spTgt spid="9014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wipe(left)">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wipe(left)">
                                      <p:cBhvr>
                                        <p:cTn id="87" dur="500"/>
                                        <p:tgtEl>
                                          <p:spTgt spid="25"/>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90125"/>
                                        </p:tgtEl>
                                        <p:attrNameLst>
                                          <p:attrName>style.visibility</p:attrName>
                                        </p:attrNameLst>
                                      </p:cBhvr>
                                      <p:to>
                                        <p:strVal val="visible"/>
                                      </p:to>
                                    </p:set>
                                    <p:animEffect transition="in" filter="wipe(left)">
                                      <p:cBhvr>
                                        <p:cTn id="92" dur="500"/>
                                        <p:tgtEl>
                                          <p:spTgt spid="90125"/>
                                        </p:tgtEl>
                                      </p:cBhvr>
                                    </p:animEffect>
                                  </p:childTnLst>
                                </p:cTn>
                              </p:par>
                            </p:childTnLst>
                          </p:cTn>
                        </p:par>
                        <p:par>
                          <p:cTn id="93" fill="hold">
                            <p:stCondLst>
                              <p:cond delay="500"/>
                            </p:stCondLst>
                            <p:childTnLst>
                              <p:par>
                                <p:cTn id="94" presetID="22" presetClass="entr" presetSubtype="4" fill="hold" nodeType="afterEffect">
                                  <p:stCondLst>
                                    <p:cond delay="0"/>
                                  </p:stCondLst>
                                  <p:childTnLst>
                                    <p:set>
                                      <p:cBhvr>
                                        <p:cTn id="95" dur="1" fill="hold">
                                          <p:stCondLst>
                                            <p:cond delay="0"/>
                                          </p:stCondLst>
                                        </p:cTn>
                                        <p:tgtEl>
                                          <p:spTgt spid="90145"/>
                                        </p:tgtEl>
                                        <p:attrNameLst>
                                          <p:attrName>style.visibility</p:attrName>
                                        </p:attrNameLst>
                                      </p:cBhvr>
                                      <p:to>
                                        <p:strVal val="visible"/>
                                      </p:to>
                                    </p:set>
                                    <p:animEffect transition="in" filter="wipe(down)">
                                      <p:cBhvr>
                                        <p:cTn id="96" dur="500"/>
                                        <p:tgtEl>
                                          <p:spTgt spid="90145"/>
                                        </p:tgtEl>
                                      </p:cBhvr>
                                    </p:animEffect>
                                  </p:childTnLst>
                                </p:cTn>
                              </p:par>
                            </p:childTnLst>
                          </p:cTn>
                        </p:par>
                        <p:par>
                          <p:cTn id="97" fill="hold">
                            <p:stCondLst>
                              <p:cond delay="1000"/>
                            </p:stCondLst>
                            <p:childTnLst>
                              <p:par>
                                <p:cTn id="98" presetID="22" presetClass="entr" presetSubtype="8" fill="hold" nodeType="afterEffect">
                                  <p:stCondLst>
                                    <p:cond delay="0"/>
                                  </p:stCondLst>
                                  <p:childTnLst>
                                    <p:set>
                                      <p:cBhvr>
                                        <p:cTn id="99" dur="1" fill="hold">
                                          <p:stCondLst>
                                            <p:cond delay="0"/>
                                          </p:stCondLst>
                                        </p:cTn>
                                        <p:tgtEl>
                                          <p:spTgt spid="90146"/>
                                        </p:tgtEl>
                                        <p:attrNameLst>
                                          <p:attrName>style.visibility</p:attrName>
                                        </p:attrNameLst>
                                      </p:cBhvr>
                                      <p:to>
                                        <p:strVal val="visible"/>
                                      </p:to>
                                    </p:set>
                                    <p:animEffect transition="in" filter="wipe(left)">
                                      <p:cBhvr>
                                        <p:cTn id="100" dur="500"/>
                                        <p:tgtEl>
                                          <p:spTgt spid="90146"/>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27"/>
                                        </p:tgtEl>
                                        <p:attrNameLst>
                                          <p:attrName>style.visibility</p:attrName>
                                        </p:attrNameLst>
                                      </p:cBhvr>
                                      <p:to>
                                        <p:strVal val="visible"/>
                                      </p:to>
                                    </p:set>
                                    <p:animEffect transition="in" filter="wipe(left)">
                                      <p:cBhvr>
                                        <p:cTn id="105" dur="500"/>
                                        <p:tgtEl>
                                          <p:spTgt spid="27"/>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29"/>
                                        </p:tgtEl>
                                        <p:attrNameLst>
                                          <p:attrName>style.visibility</p:attrName>
                                        </p:attrNameLst>
                                      </p:cBhvr>
                                      <p:to>
                                        <p:strVal val="visible"/>
                                      </p:to>
                                    </p:set>
                                    <p:animEffect transition="in" filter="wipe(left)">
                                      <p:cBhvr>
                                        <p:cTn id="1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5" grpId="0" autoUpdateAnimBg="0"/>
      <p:bldP spid="3" grpId="0"/>
      <p:bldP spid="5" grpId="0"/>
      <p:bldP spid="7" grpId="0"/>
      <p:bldP spid="9" grpId="0"/>
      <p:bldP spid="11" grpId="0"/>
      <p:bldP spid="13" grpId="0"/>
      <p:bldP spid="15" grpId="0"/>
      <p:bldP spid="17" grpId="0"/>
      <p:bldP spid="19" grpId="0"/>
      <p:bldP spid="21" grpId="0"/>
      <p:bldP spid="23" grpId="0"/>
      <p:bldP spid="25" grpId="0"/>
      <p:bldP spid="27"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37" name="文本框 36"/>
          <p:cNvSpPr txBox="1"/>
          <p:nvPr/>
        </p:nvSpPr>
        <p:spPr>
          <a:xfrm>
            <a:off x="2566698" y="332656"/>
            <a:ext cx="7331000" cy="523220"/>
          </a:xfrm>
          <a:prstGeom prst="rect">
            <a:avLst/>
          </a:prstGeom>
          <a:noFill/>
        </p:spPr>
        <p:txBody>
          <a:bodyPr wrap="square" rtlCol="0">
            <a:spAutoFit/>
          </a:bodyPr>
          <a:lstStyle/>
          <a:p>
            <a:pPr algn="ctr"/>
            <a:r>
              <a:rPr lang="en-US" altLang="zh-CN" b="1" dirty="0">
                <a:solidFill>
                  <a:srgbClr val="C00000"/>
                </a:solidFill>
                <a:latin typeface="+mj-lt"/>
                <a:ea typeface="+mj-ea"/>
              </a:rPr>
              <a:t>9.4.1  </a:t>
            </a:r>
            <a:r>
              <a:rPr lang="zh-CN" altLang="en-US" b="1" dirty="0">
                <a:solidFill>
                  <a:srgbClr val="C00000"/>
                </a:solidFill>
                <a:latin typeface="+mj-lt"/>
                <a:ea typeface="+mj-ea"/>
              </a:rPr>
              <a:t>格林公式</a:t>
            </a:r>
          </a:p>
        </p:txBody>
      </p:sp>
      <p:grpSp>
        <p:nvGrpSpPr>
          <p:cNvPr id="40" name="Group 29">
            <a:extLst>
              <a:ext uri="{FF2B5EF4-FFF2-40B4-BE49-F238E27FC236}">
                <a16:creationId xmlns:a16="http://schemas.microsoft.com/office/drawing/2014/main" id="{70F26E61-6069-2543-B9D0-CF73195D884E}"/>
              </a:ext>
            </a:extLst>
          </p:cNvPr>
          <p:cNvGrpSpPr>
            <a:grpSpLocks/>
          </p:cNvGrpSpPr>
          <p:nvPr/>
        </p:nvGrpSpPr>
        <p:grpSpPr bwMode="auto">
          <a:xfrm>
            <a:off x="9242376" y="1570799"/>
            <a:ext cx="1765300" cy="1536700"/>
            <a:chOff x="4464" y="528"/>
            <a:chExt cx="1112" cy="968"/>
          </a:xfrm>
        </p:grpSpPr>
        <p:sp>
          <p:nvSpPr>
            <p:cNvPr id="41" name="Freeform 3">
              <a:extLst>
                <a:ext uri="{FF2B5EF4-FFF2-40B4-BE49-F238E27FC236}">
                  <a16:creationId xmlns:a16="http://schemas.microsoft.com/office/drawing/2014/main" id="{4D937700-1DC8-AA4D-959B-79E10FEB8C45}"/>
                </a:ext>
              </a:extLst>
            </p:cNvPr>
            <p:cNvSpPr>
              <a:spLocks/>
            </p:cNvSpPr>
            <p:nvPr/>
          </p:nvSpPr>
          <p:spPr bwMode="auto">
            <a:xfrm>
              <a:off x="4464" y="528"/>
              <a:ext cx="1112" cy="968"/>
            </a:xfrm>
            <a:custGeom>
              <a:avLst/>
              <a:gdLst>
                <a:gd name="T0" fmla="*/ 48 w 1112"/>
                <a:gd name="T1" fmla="*/ 624 h 968"/>
                <a:gd name="T2" fmla="*/ 96 w 1112"/>
                <a:gd name="T3" fmla="*/ 192 h 968"/>
                <a:gd name="T4" fmla="*/ 528 w 1112"/>
                <a:gd name="T5" fmla="*/ 0 h 968"/>
                <a:gd name="T6" fmla="*/ 960 w 1112"/>
                <a:gd name="T7" fmla="*/ 192 h 968"/>
                <a:gd name="T8" fmla="*/ 1056 w 1112"/>
                <a:gd name="T9" fmla="*/ 768 h 968"/>
                <a:gd name="T10" fmla="*/ 624 w 1112"/>
                <a:gd name="T11" fmla="*/ 912 h 968"/>
                <a:gd name="T12" fmla="*/ 96 w 1112"/>
                <a:gd name="T13" fmla="*/ 912 h 968"/>
                <a:gd name="T14" fmla="*/ 48 w 1112"/>
                <a:gd name="T15" fmla="*/ 624 h 9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12" h="968">
                  <a:moveTo>
                    <a:pt x="48" y="624"/>
                  </a:moveTo>
                  <a:cubicBezTo>
                    <a:pt x="48" y="504"/>
                    <a:pt x="16" y="296"/>
                    <a:pt x="96" y="192"/>
                  </a:cubicBezTo>
                  <a:cubicBezTo>
                    <a:pt x="176" y="88"/>
                    <a:pt x="384" y="0"/>
                    <a:pt x="528" y="0"/>
                  </a:cubicBezTo>
                  <a:cubicBezTo>
                    <a:pt x="672" y="0"/>
                    <a:pt x="872" y="64"/>
                    <a:pt x="960" y="192"/>
                  </a:cubicBezTo>
                  <a:cubicBezTo>
                    <a:pt x="1048" y="320"/>
                    <a:pt x="1112" y="648"/>
                    <a:pt x="1056" y="768"/>
                  </a:cubicBezTo>
                  <a:cubicBezTo>
                    <a:pt x="1000" y="888"/>
                    <a:pt x="784" y="888"/>
                    <a:pt x="624" y="912"/>
                  </a:cubicBezTo>
                  <a:cubicBezTo>
                    <a:pt x="464" y="936"/>
                    <a:pt x="192" y="968"/>
                    <a:pt x="96" y="912"/>
                  </a:cubicBezTo>
                  <a:cubicBezTo>
                    <a:pt x="0" y="856"/>
                    <a:pt x="48" y="744"/>
                    <a:pt x="48" y="624"/>
                  </a:cubicBezTo>
                  <a:close/>
                </a:path>
              </a:pathLst>
            </a:custGeom>
            <a:solidFill>
              <a:srgbClr val="009999"/>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bg2"/>
                </a:solidFill>
              </a:endParaRPr>
            </a:p>
          </p:txBody>
        </p:sp>
        <p:graphicFrame>
          <p:nvGraphicFramePr>
            <p:cNvPr id="42" name="Object 4">
              <a:extLst>
                <a:ext uri="{FF2B5EF4-FFF2-40B4-BE49-F238E27FC236}">
                  <a16:creationId xmlns:a16="http://schemas.microsoft.com/office/drawing/2014/main" id="{4701914B-857B-BE46-A6EB-EF4C4933976C}"/>
                </a:ext>
              </a:extLst>
            </p:cNvPr>
            <p:cNvGraphicFramePr>
              <a:graphicFrameLocks noChangeAspect="1"/>
            </p:cNvGraphicFramePr>
            <p:nvPr/>
          </p:nvGraphicFramePr>
          <p:xfrm>
            <a:off x="5388" y="530"/>
            <a:ext cx="160" cy="190"/>
          </p:xfrm>
          <a:graphic>
            <a:graphicData uri="http://schemas.openxmlformats.org/presentationml/2006/ole">
              <mc:AlternateContent xmlns:mc="http://schemas.openxmlformats.org/markup-compatibility/2006">
                <mc:Choice xmlns:v="urn:schemas-microsoft-com:vml" Requires="v">
                  <p:oleObj spid="_x0000_s1036" name="Equation" r:id="rId3" imgW="5854700" imgH="7023100" progId="Equation.3">
                    <p:embed/>
                  </p:oleObj>
                </mc:Choice>
                <mc:Fallback>
                  <p:oleObj name="Equation" r:id="rId3" imgW="5854700" imgH="7023100" progId="Equation.3">
                    <p:embed/>
                    <p:pic>
                      <p:nvPicPr>
                        <p:cNvPr id="46084" name="Object 4">
                          <a:extLst>
                            <a:ext uri="{FF2B5EF4-FFF2-40B4-BE49-F238E27FC236}">
                              <a16:creationId xmlns:a16="http://schemas.microsoft.com/office/drawing/2014/main" id="{4701914B-857B-BE46-A6EB-EF4C493397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8" y="530"/>
                          <a:ext cx="160" cy="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3" name="Object 28">
              <a:extLst>
                <a:ext uri="{FF2B5EF4-FFF2-40B4-BE49-F238E27FC236}">
                  <a16:creationId xmlns:a16="http://schemas.microsoft.com/office/drawing/2014/main" id="{5A658D71-4592-A54D-9A5F-FB0A1B0B81A8}"/>
                </a:ext>
              </a:extLst>
            </p:cNvPr>
            <p:cNvGraphicFramePr>
              <a:graphicFrameLocks noChangeAspect="1"/>
            </p:cNvGraphicFramePr>
            <p:nvPr/>
          </p:nvGraphicFramePr>
          <p:xfrm>
            <a:off x="5232" y="1056"/>
            <a:ext cx="200" cy="190"/>
          </p:xfrm>
          <a:graphic>
            <a:graphicData uri="http://schemas.openxmlformats.org/presentationml/2006/ole">
              <mc:AlternateContent xmlns:mc="http://schemas.openxmlformats.org/markup-compatibility/2006">
                <mc:Choice xmlns:v="urn:schemas-microsoft-com:vml" Requires="v">
                  <p:oleObj spid="_x0000_s1037" name="Equation" r:id="rId5" imgW="7315200" imgH="7023100" progId="Equation.3">
                    <p:embed/>
                  </p:oleObj>
                </mc:Choice>
                <mc:Fallback>
                  <p:oleObj name="Equation" r:id="rId5" imgW="7315200" imgH="7023100" progId="Equation.3">
                    <p:embed/>
                    <p:pic>
                      <p:nvPicPr>
                        <p:cNvPr id="46108" name="Object 28">
                          <a:extLst>
                            <a:ext uri="{FF2B5EF4-FFF2-40B4-BE49-F238E27FC236}">
                              <a16:creationId xmlns:a16="http://schemas.microsoft.com/office/drawing/2014/main" id="{5A658D71-4592-A54D-9A5F-FB0A1B0B81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2" y="1056"/>
                          <a:ext cx="200" cy="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48" name="Freeform 12">
            <a:extLst>
              <a:ext uri="{FF2B5EF4-FFF2-40B4-BE49-F238E27FC236}">
                <a16:creationId xmlns:a16="http://schemas.microsoft.com/office/drawing/2014/main" id="{03C0E212-F2AD-9144-AA6C-0C50489AF5D1}"/>
              </a:ext>
            </a:extLst>
          </p:cNvPr>
          <p:cNvSpPr>
            <a:spLocks/>
          </p:cNvSpPr>
          <p:nvPr/>
        </p:nvSpPr>
        <p:spPr bwMode="auto">
          <a:xfrm>
            <a:off x="9624392" y="1944687"/>
            <a:ext cx="685800" cy="711200"/>
          </a:xfrm>
          <a:custGeom>
            <a:avLst/>
            <a:gdLst>
              <a:gd name="T0" fmla="*/ 32 w 432"/>
              <a:gd name="T1" fmla="*/ 296 h 448"/>
              <a:gd name="T2" fmla="*/ 32 w 432"/>
              <a:gd name="T3" fmla="*/ 104 h 448"/>
              <a:gd name="T4" fmla="*/ 224 w 432"/>
              <a:gd name="T5" fmla="*/ 8 h 448"/>
              <a:gd name="T6" fmla="*/ 416 w 432"/>
              <a:gd name="T7" fmla="*/ 152 h 448"/>
              <a:gd name="T8" fmla="*/ 320 w 432"/>
              <a:gd name="T9" fmla="*/ 344 h 448"/>
              <a:gd name="T10" fmla="*/ 176 w 432"/>
              <a:gd name="T11" fmla="*/ 440 h 448"/>
              <a:gd name="T12" fmla="*/ 32 w 432"/>
              <a:gd name="T13" fmla="*/ 296 h 448"/>
            </a:gdLst>
            <a:ahLst/>
            <a:cxnLst>
              <a:cxn ang="0">
                <a:pos x="T0" y="T1"/>
              </a:cxn>
              <a:cxn ang="0">
                <a:pos x="T2" y="T3"/>
              </a:cxn>
              <a:cxn ang="0">
                <a:pos x="T4" y="T5"/>
              </a:cxn>
              <a:cxn ang="0">
                <a:pos x="T6" y="T7"/>
              </a:cxn>
              <a:cxn ang="0">
                <a:pos x="T8" y="T9"/>
              </a:cxn>
              <a:cxn ang="0">
                <a:pos x="T10" y="T11"/>
              </a:cxn>
              <a:cxn ang="0">
                <a:pos x="T12" y="T13"/>
              </a:cxn>
            </a:cxnLst>
            <a:rect l="0" t="0" r="r" b="b"/>
            <a:pathLst>
              <a:path w="432" h="448">
                <a:moveTo>
                  <a:pt x="32" y="296"/>
                </a:moveTo>
                <a:cubicBezTo>
                  <a:pt x="8" y="240"/>
                  <a:pt x="0" y="152"/>
                  <a:pt x="32" y="104"/>
                </a:cubicBezTo>
                <a:cubicBezTo>
                  <a:pt x="64" y="56"/>
                  <a:pt x="160" y="0"/>
                  <a:pt x="224" y="8"/>
                </a:cubicBezTo>
                <a:cubicBezTo>
                  <a:pt x="288" y="16"/>
                  <a:pt x="400" y="96"/>
                  <a:pt x="416" y="152"/>
                </a:cubicBezTo>
                <a:cubicBezTo>
                  <a:pt x="432" y="208"/>
                  <a:pt x="360" y="296"/>
                  <a:pt x="320" y="344"/>
                </a:cubicBezTo>
                <a:cubicBezTo>
                  <a:pt x="280" y="392"/>
                  <a:pt x="224" y="448"/>
                  <a:pt x="176" y="440"/>
                </a:cubicBezTo>
                <a:cubicBezTo>
                  <a:pt x="128" y="432"/>
                  <a:pt x="56" y="352"/>
                  <a:pt x="32" y="296"/>
                </a:cubicBezTo>
                <a:close/>
              </a:path>
            </a:pathLst>
          </a:custGeom>
          <a:solidFill>
            <a:schemeClr val="bg1"/>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bg2"/>
              </a:solidFill>
            </a:endParaRPr>
          </a:p>
        </p:txBody>
      </p:sp>
      <p:sp>
        <p:nvSpPr>
          <p:cNvPr id="49" name="Line 13">
            <a:extLst>
              <a:ext uri="{FF2B5EF4-FFF2-40B4-BE49-F238E27FC236}">
                <a16:creationId xmlns:a16="http://schemas.microsoft.com/office/drawing/2014/main" id="{FED3A188-4876-AE43-8B18-325735546F7A}"/>
              </a:ext>
            </a:extLst>
          </p:cNvPr>
          <p:cNvSpPr>
            <a:spLocks noChangeShapeType="1"/>
          </p:cNvSpPr>
          <p:nvPr/>
        </p:nvSpPr>
        <p:spPr bwMode="auto">
          <a:xfrm flipV="1">
            <a:off x="9858326" y="2980040"/>
            <a:ext cx="533400" cy="7620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chemeClr val="bg2"/>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1F2DB165-B139-C859-F017-9327569C0A6B}"/>
                  </a:ext>
                </a:extLst>
              </p:cNvPr>
              <p:cNvSpPr txBox="1"/>
              <p:nvPr/>
            </p:nvSpPr>
            <p:spPr>
              <a:xfrm>
                <a:off x="839416" y="980728"/>
                <a:ext cx="10225136" cy="1142749"/>
              </a:xfrm>
              <a:prstGeom prst="rect">
                <a:avLst/>
              </a:prstGeom>
              <a:noFill/>
            </p:spPr>
            <p:txBody>
              <a:bodyPr wrap="square" rtlCol="0">
                <a:spAutoFit/>
              </a:bodyPr>
              <a:lstStyle/>
              <a:p>
                <a:pPr indent="457200">
                  <a:lnSpc>
                    <a:spcPct val="150000"/>
                  </a:lnSpc>
                </a:pPr>
                <a:r>
                  <a:rPr lang="zh-CN" altLang="zh-CN" sz="2400" dirty="0">
                    <a:solidFill>
                      <a:schemeClr val="bg2"/>
                    </a:solidFill>
                    <a:latin typeface="+mj-lt"/>
                    <a:ea typeface="+mj-ea"/>
                  </a:rPr>
                  <a:t>格林（</a:t>
                </a:r>
                <a:r>
                  <a:rPr lang="en-US" altLang="zh-CN" sz="2400" dirty="0">
                    <a:solidFill>
                      <a:schemeClr val="bg2"/>
                    </a:solidFill>
                    <a:latin typeface="+mj-lt"/>
                    <a:ea typeface="+mj-ea"/>
                  </a:rPr>
                  <a:t>Green</a:t>
                </a:r>
                <a:r>
                  <a:rPr lang="zh-CN" altLang="zh-CN" sz="2400" dirty="0">
                    <a:solidFill>
                      <a:schemeClr val="bg2"/>
                    </a:solidFill>
                    <a:latin typeface="+mj-lt"/>
                    <a:ea typeface="+mj-ea"/>
                  </a:rPr>
                  <a:t>）公式建立了平面 </a:t>
                </a:r>
                <a14:m>
                  <m:oMath xmlns:m="http://schemas.openxmlformats.org/officeDocument/2006/math">
                    <m:sSup>
                      <m:sSupPr>
                        <m:ctrlPr>
                          <a:rPr lang="zh-CN" altLang="zh-CN" sz="2400" i="1">
                            <a:solidFill>
                              <a:schemeClr val="bg2"/>
                            </a:solidFill>
                            <a:latin typeface="Cambria Math" panose="02040503050406030204" pitchFamily="18" charset="0"/>
                            <a:ea typeface="+mj-ea"/>
                          </a:rPr>
                        </m:ctrlPr>
                      </m:sSupPr>
                      <m:e>
                        <m:r>
                          <a:rPr lang="en-US" altLang="zh-CN" sz="2400">
                            <a:solidFill>
                              <a:schemeClr val="bg2"/>
                            </a:solidFill>
                            <a:latin typeface="Cambria Math" panose="02040503050406030204" pitchFamily="18" charset="0"/>
                            <a:ea typeface="+mj-ea"/>
                          </a:rPr>
                          <m:t>ℝ</m:t>
                        </m:r>
                      </m:e>
                      <m:sup>
                        <m:r>
                          <a:rPr lang="en-US" altLang="zh-CN" sz="2400" i="1">
                            <a:solidFill>
                              <a:schemeClr val="bg2"/>
                            </a:solidFill>
                            <a:latin typeface="Cambria Math" panose="02040503050406030204" pitchFamily="18" charset="0"/>
                            <a:ea typeface="+mj-ea"/>
                          </a:rPr>
                          <m:t>2</m:t>
                        </m:r>
                      </m:sup>
                    </m:sSup>
                  </m:oMath>
                </a14:m>
                <a:r>
                  <a:rPr lang="en-US" altLang="zh-CN" sz="2400" dirty="0">
                    <a:solidFill>
                      <a:schemeClr val="bg2"/>
                    </a:solidFill>
                    <a:latin typeface="+mj-lt"/>
                    <a:ea typeface="+mj-ea"/>
                  </a:rPr>
                  <a:t> </a:t>
                </a:r>
                <a:r>
                  <a:rPr lang="zh-CN" altLang="zh-CN" sz="2400" dirty="0">
                    <a:solidFill>
                      <a:schemeClr val="bg2"/>
                    </a:solidFill>
                    <a:latin typeface="+mj-lt"/>
                    <a:ea typeface="+mj-ea"/>
                  </a:rPr>
                  <a:t>中的有界闭区域 </a:t>
                </a:r>
                <a14:m>
                  <m:oMath xmlns:m="http://schemas.openxmlformats.org/officeDocument/2006/math">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j-lt"/>
                    <a:ea typeface="+mj-ea"/>
                  </a:rPr>
                  <a:t> </a:t>
                </a:r>
                <a:r>
                  <a:rPr lang="zh-CN" altLang="zh-CN" sz="2400" dirty="0">
                    <a:solidFill>
                      <a:schemeClr val="bg2"/>
                    </a:solidFill>
                    <a:latin typeface="+mj-lt"/>
                    <a:ea typeface="+mj-ea"/>
                  </a:rPr>
                  <a:t>上的二重积分与它的边界 </a:t>
                </a:r>
                <a14:m>
                  <m:oMath xmlns:m="http://schemas.openxmlformats.org/officeDocument/2006/math">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j-lt"/>
                    <a:ea typeface="+mj-ea"/>
                  </a:rPr>
                  <a:t> </a:t>
                </a:r>
                <a:r>
                  <a:rPr lang="zh-CN" altLang="zh-CN" sz="2400" dirty="0">
                    <a:solidFill>
                      <a:schemeClr val="bg2"/>
                    </a:solidFill>
                    <a:latin typeface="+mj-lt"/>
                    <a:ea typeface="+mj-ea"/>
                  </a:rPr>
                  <a:t>上的第二型曲线积分的联系，它由下面定理给出．</a:t>
                </a:r>
                <a:endParaRPr lang="zh-CN" altLang="en-US" sz="2400" dirty="0">
                  <a:solidFill>
                    <a:schemeClr val="bg2"/>
                  </a:solidFill>
                  <a:latin typeface="+mj-lt"/>
                  <a:ea typeface="+mj-ea"/>
                </a:endParaRPr>
              </a:p>
            </p:txBody>
          </p:sp>
        </mc:Choice>
        <mc:Fallback xmlns="">
          <p:sp>
            <p:nvSpPr>
              <p:cNvPr id="4" name="文本框 3">
                <a:extLst>
                  <a:ext uri="{FF2B5EF4-FFF2-40B4-BE49-F238E27FC236}">
                    <a16:creationId xmlns:a16="http://schemas.microsoft.com/office/drawing/2014/main" id="{1F2DB165-B139-C859-F017-9327569C0A6B}"/>
                  </a:ext>
                </a:extLst>
              </p:cNvPr>
              <p:cNvSpPr txBox="1">
                <a:spLocks noRot="1" noChangeAspect="1" noMove="1" noResize="1" noEditPoints="1" noAdjustHandles="1" noChangeArrowheads="1" noChangeShapeType="1" noTextEdit="1"/>
              </p:cNvSpPr>
              <p:nvPr/>
            </p:nvSpPr>
            <p:spPr>
              <a:xfrm>
                <a:off x="839416" y="980728"/>
                <a:ext cx="10225136" cy="1142749"/>
              </a:xfrm>
              <a:prstGeom prst="rect">
                <a:avLst/>
              </a:prstGeom>
              <a:blipFill>
                <a:blip r:embed="rId7"/>
                <a:stretch>
                  <a:fillRect l="-954" r="-656" b="-909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F19CC631-ED4B-05B0-9730-E8E45BE91A89}"/>
                  </a:ext>
                </a:extLst>
              </p:cNvPr>
              <p:cNvSpPr txBox="1"/>
              <p:nvPr/>
            </p:nvSpPr>
            <p:spPr>
              <a:xfrm>
                <a:off x="1351480" y="2363884"/>
                <a:ext cx="1944217" cy="461665"/>
              </a:xfrm>
              <a:prstGeom prst="rect">
                <a:avLst/>
              </a:prstGeom>
              <a:noFill/>
            </p:spPr>
            <p:txBody>
              <a:bodyPr wrap="square" rtlCol="0">
                <a:spAutoFit/>
              </a:bodyPr>
              <a:lstStyle/>
              <a:p>
                <a:r>
                  <a:rPr lang="zh-CN" altLang="zh-CN" sz="2400" dirty="0">
                    <a:solidFill>
                      <a:schemeClr val="bg2"/>
                    </a:solidFill>
                    <a:latin typeface="+mn-lt"/>
                    <a:ea typeface="+mj-ea"/>
                  </a:rPr>
                  <a:t>区域 </a:t>
                </a:r>
                <a14:m>
                  <m:oMath xmlns:m="http://schemas.openxmlformats.org/officeDocument/2006/math">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n-lt"/>
                    <a:ea typeface="+mj-ea"/>
                  </a:rPr>
                  <a:t> </a:t>
                </a:r>
                <a:r>
                  <a:rPr lang="zh-CN" altLang="zh-CN" sz="2400" dirty="0">
                    <a:solidFill>
                      <a:schemeClr val="bg2"/>
                    </a:solidFill>
                    <a:latin typeface="+mn-lt"/>
                    <a:ea typeface="+mj-ea"/>
                  </a:rPr>
                  <a:t>分类</a:t>
                </a:r>
                <a:endParaRPr lang="zh-CN" altLang="en-US" sz="2400" dirty="0">
                  <a:solidFill>
                    <a:schemeClr val="bg2"/>
                  </a:solidFill>
                  <a:latin typeface="+mn-lt"/>
                  <a:ea typeface="+mj-ea"/>
                </a:endParaRPr>
              </a:p>
            </p:txBody>
          </p:sp>
        </mc:Choice>
        <mc:Fallback xmlns="">
          <p:sp>
            <p:nvSpPr>
              <p:cNvPr id="5" name="文本框 4">
                <a:extLst>
                  <a:ext uri="{FF2B5EF4-FFF2-40B4-BE49-F238E27FC236}">
                    <a16:creationId xmlns:a16="http://schemas.microsoft.com/office/drawing/2014/main" id="{F19CC631-ED4B-05B0-9730-E8E45BE91A89}"/>
                  </a:ext>
                </a:extLst>
              </p:cNvPr>
              <p:cNvSpPr txBox="1">
                <a:spLocks noRot="1" noChangeAspect="1" noMove="1" noResize="1" noEditPoints="1" noAdjustHandles="1" noChangeArrowheads="1" noChangeShapeType="1" noTextEdit="1"/>
              </p:cNvSpPr>
              <p:nvPr/>
            </p:nvSpPr>
            <p:spPr>
              <a:xfrm>
                <a:off x="1351480" y="2363884"/>
                <a:ext cx="1944217" cy="461665"/>
              </a:xfrm>
              <a:prstGeom prst="rect">
                <a:avLst/>
              </a:prstGeom>
              <a:blipFill>
                <a:blip r:embed="rId8"/>
                <a:stretch>
                  <a:fillRect l="-5016"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BF41B427-C311-C6C1-C98E-718A759F9BE0}"/>
                  </a:ext>
                </a:extLst>
              </p:cNvPr>
              <p:cNvSpPr txBox="1"/>
              <p:nvPr/>
            </p:nvSpPr>
            <p:spPr>
              <a:xfrm>
                <a:off x="2933188" y="2127882"/>
                <a:ext cx="6097248" cy="916148"/>
              </a:xfrm>
              <a:prstGeom prst="rect">
                <a:avLst/>
              </a:prstGeom>
              <a:noFill/>
            </p:spPr>
            <p:txBody>
              <a:bodyPr wrap="square">
                <a:spAutoFit/>
              </a:bodyPr>
              <a:lstStyle/>
              <a:p>
                <a:r>
                  <a:rPr lang="zh-CN" altLang="zh-CN" sz="2400" dirty="0">
                    <a:solidFill>
                      <a:schemeClr val="bg2"/>
                    </a:solidFill>
                    <a:effectLst/>
                    <a:latin typeface="+mj-ea"/>
                    <a:ea typeface="+mj-ea"/>
                    <a:cs typeface="Times New Roman" panose="02020603050405020304" pitchFamily="18" charset="0"/>
                  </a:rPr>
                  <a:t> </a:t>
                </a:r>
                <a14:m>
                  <m:oMath xmlns:m="http://schemas.openxmlformats.org/officeDocument/2006/math">
                    <m:d>
                      <m:dPr>
                        <m:begChr m:val="{"/>
                        <m:endChr m:val=""/>
                        <m:ctrlPr>
                          <a:rPr lang="en-US" altLang="zh-CN" sz="2400" i="1" smtClean="0">
                            <a:solidFill>
                              <a:schemeClr val="bg2"/>
                            </a:solidFill>
                            <a:effectLst/>
                            <a:latin typeface="Cambria Math" panose="02040503050406030204" pitchFamily="18" charset="0"/>
                            <a:ea typeface="+mj-ea"/>
                            <a:cs typeface="Times New Roman" panose="02020603050405020304" pitchFamily="18" charset="0"/>
                          </a:rPr>
                        </m:ctrlPr>
                      </m:dPr>
                      <m:e>
                        <m:eqArr>
                          <m:eqArrPr>
                            <m:ctrlPr>
                              <a:rPr lang="en-US" altLang="zh-CN" sz="2400" i="1" smtClean="0">
                                <a:solidFill>
                                  <a:schemeClr val="bg2"/>
                                </a:solidFill>
                                <a:effectLst/>
                                <a:latin typeface="Cambria Math" panose="02040503050406030204" pitchFamily="18" charset="0"/>
                                <a:ea typeface="+mj-ea"/>
                                <a:cs typeface="Times New Roman" panose="02020603050405020304" pitchFamily="18" charset="0"/>
                              </a:rPr>
                            </m:ctrlPr>
                          </m:eqArrPr>
                          <m:e>
                            <m:r>
                              <m:rPr>
                                <m:nor/>
                              </m:rPr>
                              <a:rPr lang="zh-CN" altLang="en-US" sz="2400">
                                <a:solidFill>
                                  <a:schemeClr val="bg2"/>
                                </a:solidFill>
                                <a:latin typeface="+mj-ea"/>
                                <a:ea typeface="+mj-ea"/>
                              </a:rPr>
                              <m:t>单连通区域（无＂洞＂区域）</m:t>
                            </m:r>
                          </m:e>
                          <m:e>
                            <m:r>
                              <a:rPr lang="en-US" altLang="zh-CN" sz="2400" b="0" i="1" smtClean="0">
                                <a:solidFill>
                                  <a:schemeClr val="bg2"/>
                                </a:solidFill>
                                <a:effectLst/>
                                <a:latin typeface="Cambria Math" panose="02040503050406030204" pitchFamily="18" charset="0"/>
                                <a:ea typeface="+mj-ea"/>
                                <a:cs typeface="Times New Roman" panose="02020603050405020304" pitchFamily="18" charset="0"/>
                              </a:rPr>
                              <m:t> </m:t>
                            </m:r>
                          </m:e>
                        </m:eqArr>
                      </m:e>
                    </m:d>
                  </m:oMath>
                </a14:m>
                <a:endParaRPr lang="zh-CN" altLang="en-US" sz="2400" dirty="0">
                  <a:solidFill>
                    <a:schemeClr val="bg2"/>
                  </a:solidFill>
                  <a:latin typeface="+mj-ea"/>
                  <a:ea typeface="+mj-ea"/>
                </a:endParaRPr>
              </a:p>
            </p:txBody>
          </p:sp>
        </mc:Choice>
        <mc:Fallback xmlns="">
          <p:sp>
            <p:nvSpPr>
              <p:cNvPr id="8" name="文本框 7">
                <a:extLst>
                  <a:ext uri="{FF2B5EF4-FFF2-40B4-BE49-F238E27FC236}">
                    <a16:creationId xmlns:a16="http://schemas.microsoft.com/office/drawing/2014/main" id="{BF41B427-C311-C6C1-C98E-718A759F9BE0}"/>
                  </a:ext>
                </a:extLst>
              </p:cNvPr>
              <p:cNvSpPr txBox="1">
                <a:spLocks noRot="1" noChangeAspect="1" noMove="1" noResize="1" noEditPoints="1" noAdjustHandles="1" noChangeArrowheads="1" noChangeShapeType="1" noTextEdit="1"/>
              </p:cNvSpPr>
              <p:nvPr/>
            </p:nvSpPr>
            <p:spPr>
              <a:xfrm>
                <a:off x="2933188" y="2127882"/>
                <a:ext cx="6097248" cy="916148"/>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967BBAFC-D4B5-BF7E-310D-3FEBC5F43D64}"/>
                  </a:ext>
                </a:extLst>
              </p:cNvPr>
              <p:cNvSpPr txBox="1"/>
              <p:nvPr/>
            </p:nvSpPr>
            <p:spPr>
              <a:xfrm>
                <a:off x="3256167" y="2582365"/>
                <a:ext cx="4027795"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zh-CN" altLang="zh-CN" sz="2400" smtClean="0">
                          <a:solidFill>
                            <a:schemeClr val="bg2"/>
                          </a:solidFill>
                          <a:latin typeface="+mj-ea"/>
                          <a:ea typeface="+mj-ea"/>
                        </a:rPr>
                        <m:t>多连通区域（有＂洞＂区域）</m:t>
                      </m:r>
                    </m:oMath>
                  </m:oMathPara>
                </a14:m>
                <a:endParaRPr lang="zh-CN" altLang="en-US" sz="2400" dirty="0">
                  <a:solidFill>
                    <a:schemeClr val="bg2"/>
                  </a:solidFill>
                  <a:latin typeface="+mj-ea"/>
                  <a:ea typeface="+mj-ea"/>
                </a:endParaRPr>
              </a:p>
            </p:txBody>
          </p:sp>
        </mc:Choice>
        <mc:Fallback xmlns="">
          <p:sp>
            <p:nvSpPr>
              <p:cNvPr id="9" name="文本框 8">
                <a:extLst>
                  <a:ext uri="{FF2B5EF4-FFF2-40B4-BE49-F238E27FC236}">
                    <a16:creationId xmlns:a16="http://schemas.microsoft.com/office/drawing/2014/main" id="{967BBAFC-D4B5-BF7E-310D-3FEBC5F43D64}"/>
                  </a:ext>
                </a:extLst>
              </p:cNvPr>
              <p:cNvSpPr txBox="1">
                <a:spLocks noRot="1" noChangeAspect="1" noMove="1" noResize="1" noEditPoints="1" noAdjustHandles="1" noChangeArrowheads="1" noChangeShapeType="1" noTextEdit="1"/>
              </p:cNvSpPr>
              <p:nvPr/>
            </p:nvSpPr>
            <p:spPr>
              <a:xfrm>
                <a:off x="3256167" y="2582365"/>
                <a:ext cx="4027795" cy="461665"/>
              </a:xfrm>
              <a:prstGeom prst="rect">
                <a:avLst/>
              </a:prstGeom>
              <a:blipFill>
                <a:blip r:embed="rId10"/>
                <a:stretch>
                  <a:fillRect l="-1210" r="-4236"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D093C61A-C985-3D50-312B-DFA3C7B8FBF0}"/>
                  </a:ext>
                </a:extLst>
              </p:cNvPr>
              <p:cNvSpPr txBox="1"/>
              <p:nvPr/>
            </p:nvSpPr>
            <p:spPr>
              <a:xfrm>
                <a:off x="911424" y="3212976"/>
                <a:ext cx="10225136" cy="2734018"/>
              </a:xfrm>
              <a:prstGeom prst="rect">
                <a:avLst/>
              </a:prstGeom>
              <a:noFill/>
            </p:spPr>
            <p:txBody>
              <a:bodyPr wrap="square" rtlCol="0">
                <a:spAutoFit/>
              </a:bodyPr>
              <a:lstStyle/>
              <a:p>
                <a:pPr>
                  <a:lnSpc>
                    <a:spcPct val="150000"/>
                  </a:lnSpc>
                </a:pPr>
                <a:r>
                  <a:rPr lang="zh-CN" altLang="zh-CN" sz="2400" b="1" dirty="0">
                    <a:solidFill>
                      <a:schemeClr val="bg1">
                        <a:lumMod val="60000"/>
                        <a:lumOff val="40000"/>
                      </a:schemeClr>
                    </a:solidFill>
                    <a:latin typeface="+mn-lt"/>
                    <a:ea typeface="+mj-ea"/>
                  </a:rPr>
                  <a:t>定理</a:t>
                </a:r>
                <a:r>
                  <a:rPr lang="en-US" altLang="zh-CN" sz="2400" b="1" dirty="0">
                    <a:solidFill>
                      <a:schemeClr val="bg1">
                        <a:lumMod val="60000"/>
                        <a:lumOff val="40000"/>
                      </a:schemeClr>
                    </a:solidFill>
                    <a:latin typeface="+mn-lt"/>
                    <a:ea typeface="+mj-ea"/>
                  </a:rPr>
                  <a:t> 9.43 </a:t>
                </a:r>
                <a:r>
                  <a:rPr lang="zh-CN" altLang="zh-CN" sz="2400" dirty="0">
                    <a:solidFill>
                      <a:schemeClr val="bg2"/>
                    </a:solidFill>
                    <a:latin typeface="+mn-lt"/>
                    <a:ea typeface="+mj-ea"/>
                  </a:rPr>
                  <a:t>（格林公式）设 </a:t>
                </a:r>
                <a14:m>
                  <m:oMath xmlns:m="http://schemas.openxmlformats.org/officeDocument/2006/math">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n-lt"/>
                    <a:ea typeface="+mj-ea"/>
                  </a:rPr>
                  <a:t> </a:t>
                </a:r>
                <a:r>
                  <a:rPr lang="zh-CN" altLang="zh-CN" sz="2400" dirty="0">
                    <a:solidFill>
                      <a:schemeClr val="bg2"/>
                    </a:solidFill>
                    <a:latin typeface="+mn-lt"/>
                    <a:ea typeface="+mj-ea"/>
                  </a:rPr>
                  <a:t>是 </a:t>
                </a:r>
                <a14:m>
                  <m:oMath xmlns:m="http://schemas.openxmlformats.org/officeDocument/2006/math">
                    <m:sSup>
                      <m:sSupPr>
                        <m:ctrlPr>
                          <a:rPr lang="zh-CN" altLang="zh-CN" sz="2400" i="1">
                            <a:solidFill>
                              <a:schemeClr val="bg2"/>
                            </a:solidFill>
                            <a:latin typeface="Cambria Math" panose="02040503050406030204" pitchFamily="18" charset="0"/>
                            <a:ea typeface="+mj-ea"/>
                          </a:rPr>
                        </m:ctrlPr>
                      </m:sSupPr>
                      <m:e>
                        <m:r>
                          <a:rPr lang="en-US" altLang="zh-CN" sz="2400">
                            <a:solidFill>
                              <a:schemeClr val="bg2"/>
                            </a:solidFill>
                            <a:latin typeface="Cambria Math" panose="02040503050406030204" pitchFamily="18" charset="0"/>
                            <a:ea typeface="+mj-ea"/>
                          </a:rPr>
                          <m:t>ℝ</m:t>
                        </m:r>
                      </m:e>
                      <m:sup>
                        <m:r>
                          <a:rPr lang="en-US" altLang="zh-CN" sz="2400" i="1">
                            <a:solidFill>
                              <a:schemeClr val="bg2"/>
                            </a:solidFill>
                            <a:latin typeface="Cambria Math" panose="02040503050406030204" pitchFamily="18" charset="0"/>
                            <a:ea typeface="+mj-ea"/>
                          </a:rPr>
                          <m:t>2</m:t>
                        </m:r>
                      </m:sup>
                    </m:sSup>
                  </m:oMath>
                </a14:m>
                <a:r>
                  <a:rPr lang="en-US" altLang="zh-CN" sz="2400" dirty="0">
                    <a:solidFill>
                      <a:schemeClr val="bg2"/>
                    </a:solidFill>
                    <a:latin typeface="+mn-lt"/>
                    <a:ea typeface="+mj-ea"/>
                  </a:rPr>
                  <a:t> </a:t>
                </a:r>
                <a:r>
                  <a:rPr lang="zh-CN" altLang="zh-CN" sz="2400" dirty="0">
                    <a:solidFill>
                      <a:schemeClr val="bg2"/>
                    </a:solidFill>
                    <a:latin typeface="+mn-lt"/>
                    <a:ea typeface="+mj-ea"/>
                  </a:rPr>
                  <a:t>中</a:t>
                </a:r>
                <a:r>
                  <a:rPr lang="zh-CN" altLang="zh-CN" sz="2400" dirty="0">
                    <a:solidFill>
                      <a:schemeClr val="bg1">
                        <a:lumMod val="60000"/>
                        <a:lumOff val="40000"/>
                      </a:schemeClr>
                    </a:solidFill>
                    <a:latin typeface="+mn-lt"/>
                    <a:ea typeface="+mj-ea"/>
                  </a:rPr>
                  <a:t>单连通</a:t>
                </a:r>
                <a:r>
                  <a:rPr lang="zh-CN" altLang="zh-CN" sz="2400" dirty="0">
                    <a:solidFill>
                      <a:schemeClr val="bg2"/>
                    </a:solidFill>
                    <a:latin typeface="+mn-lt"/>
                    <a:ea typeface="+mj-ea"/>
                  </a:rPr>
                  <a:t>有界可容闭区域，</a:t>
                </a:r>
                <a14:m>
                  <m:oMath xmlns:m="http://schemas.openxmlformats.org/officeDocument/2006/math">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n-lt"/>
                    <a:ea typeface="+mj-ea"/>
                  </a:rPr>
                  <a:t> </a:t>
                </a:r>
                <a:r>
                  <a:rPr lang="zh-CN" altLang="zh-CN" sz="2400" dirty="0">
                    <a:solidFill>
                      <a:schemeClr val="bg2"/>
                    </a:solidFill>
                    <a:latin typeface="+mn-lt"/>
                    <a:ea typeface="+mj-ea"/>
                  </a:rPr>
                  <a:t>是 </a:t>
                </a:r>
                <a14:m>
                  <m:oMath xmlns:m="http://schemas.openxmlformats.org/officeDocument/2006/math">
                    <m:sSup>
                      <m:sSupPr>
                        <m:ctrlPr>
                          <a:rPr lang="zh-CN" altLang="zh-CN" sz="2400" i="1">
                            <a:solidFill>
                              <a:schemeClr val="bg2"/>
                            </a:solidFill>
                            <a:latin typeface="Cambria Math" panose="02040503050406030204" pitchFamily="18" charset="0"/>
                            <a:ea typeface="+mj-ea"/>
                          </a:rPr>
                        </m:ctrlPr>
                      </m:sSupPr>
                      <m:e>
                        <m:r>
                          <a:rPr lang="en-US" altLang="zh-CN" sz="2400">
                            <a:solidFill>
                              <a:schemeClr val="bg2"/>
                            </a:solidFill>
                            <a:latin typeface="Cambria Math" panose="02040503050406030204" pitchFamily="18" charset="0"/>
                            <a:ea typeface="+mj-ea"/>
                          </a:rPr>
                          <m:t>ℝ</m:t>
                        </m:r>
                      </m:e>
                      <m:sup>
                        <m:r>
                          <a:rPr lang="en-US" altLang="zh-CN" sz="2400" i="1">
                            <a:solidFill>
                              <a:schemeClr val="bg2"/>
                            </a:solidFill>
                            <a:latin typeface="Cambria Math" panose="02040503050406030204" pitchFamily="18" charset="0"/>
                            <a:ea typeface="+mj-ea"/>
                          </a:rPr>
                          <m:t>2</m:t>
                        </m:r>
                      </m:sup>
                    </m:sSup>
                  </m:oMath>
                </a14:m>
                <a:r>
                  <a:rPr lang="en-US" altLang="zh-CN" sz="2400" dirty="0">
                    <a:solidFill>
                      <a:schemeClr val="bg2"/>
                    </a:solidFill>
                    <a:latin typeface="+mn-lt"/>
                    <a:ea typeface="+mj-ea"/>
                  </a:rPr>
                  <a:t> </a:t>
                </a:r>
                <a:r>
                  <a:rPr lang="zh-CN" altLang="zh-CN" sz="2400" dirty="0">
                    <a:solidFill>
                      <a:schemeClr val="bg2"/>
                    </a:solidFill>
                    <a:latin typeface="+mn-lt"/>
                    <a:ea typeface="+mj-ea"/>
                  </a:rPr>
                  <a:t>中的一条可求长简单</a:t>
                </a:r>
                <a:r>
                  <a:rPr lang="zh-CN" altLang="zh-CN" sz="2400" dirty="0">
                    <a:solidFill>
                      <a:schemeClr val="bg1">
                        <a:lumMod val="60000"/>
                        <a:lumOff val="40000"/>
                      </a:schemeClr>
                    </a:solidFill>
                    <a:latin typeface="+mn-lt"/>
                    <a:ea typeface="+mj-ea"/>
                  </a:rPr>
                  <a:t>闭曲线</a:t>
                </a:r>
                <a:r>
                  <a:rPr lang="zh-CN" altLang="zh-CN" sz="2400" dirty="0">
                    <a:solidFill>
                      <a:schemeClr val="bg2"/>
                    </a:solidFill>
                    <a:latin typeface="+mn-lt"/>
                    <a:ea typeface="+mj-ea"/>
                  </a:rPr>
                  <a:t>，</a:t>
                </a:r>
                <a14:m>
                  <m:oMath xmlns:m="http://schemas.openxmlformats.org/officeDocument/2006/math">
                    <m:r>
                      <a:rPr lang="en-US" altLang="zh-CN" sz="2400" i="1">
                        <a:solidFill>
                          <a:schemeClr val="bg2"/>
                        </a:solidFill>
                        <a:latin typeface="Cambria Math" panose="02040503050406030204" pitchFamily="18" charset="0"/>
                        <a:ea typeface="+mj-ea"/>
                      </a:rPr>
                      <m:t>𝑃</m:t>
                    </m:r>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𝑥</m:t>
                    </m:r>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𝑦</m:t>
                    </m:r>
                    <m:r>
                      <a:rPr lang="en-US" altLang="zh-CN" sz="2400">
                        <a:solidFill>
                          <a:schemeClr val="bg2"/>
                        </a:solidFill>
                        <a:latin typeface="Cambria Math" panose="02040503050406030204" pitchFamily="18" charset="0"/>
                        <a:ea typeface="+mj-ea"/>
                      </a:rPr>
                      <m:t>)</m:t>
                    </m:r>
                  </m:oMath>
                </a14:m>
                <a:r>
                  <a:rPr lang="en-US" altLang="zh-CN" sz="2400" dirty="0">
                    <a:solidFill>
                      <a:schemeClr val="bg2"/>
                    </a:solidFill>
                    <a:latin typeface="+mn-lt"/>
                    <a:ea typeface="+mj-ea"/>
                  </a:rPr>
                  <a:t> </a:t>
                </a:r>
                <a:r>
                  <a:rPr lang="zh-CN" altLang="zh-CN" sz="2400" dirty="0">
                    <a:solidFill>
                      <a:schemeClr val="bg2"/>
                    </a:solidFill>
                    <a:latin typeface="+mn-lt"/>
                    <a:ea typeface="+mj-ea"/>
                  </a:rPr>
                  <a:t>和 </a:t>
                </a:r>
                <a14:m>
                  <m:oMath xmlns:m="http://schemas.openxmlformats.org/officeDocument/2006/math">
                    <m:r>
                      <a:rPr lang="en-US" altLang="zh-CN" sz="2400" i="1">
                        <a:solidFill>
                          <a:schemeClr val="bg2"/>
                        </a:solidFill>
                        <a:latin typeface="Cambria Math" panose="02040503050406030204" pitchFamily="18" charset="0"/>
                        <a:ea typeface="+mj-ea"/>
                      </a:rPr>
                      <m:t>𝑄</m:t>
                    </m:r>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𝑥</m:t>
                    </m:r>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𝑦</m:t>
                    </m:r>
                    <m:r>
                      <a:rPr lang="en-US" altLang="zh-CN" sz="2400">
                        <a:solidFill>
                          <a:schemeClr val="bg2"/>
                        </a:solidFill>
                        <a:latin typeface="Cambria Math" panose="02040503050406030204" pitchFamily="18" charset="0"/>
                        <a:ea typeface="+mj-ea"/>
                      </a:rPr>
                      <m:t>)</m:t>
                    </m:r>
                  </m:oMath>
                </a14:m>
                <a:r>
                  <a:rPr lang="en-US" altLang="zh-CN" sz="2400" dirty="0">
                    <a:solidFill>
                      <a:schemeClr val="bg2"/>
                    </a:solidFill>
                    <a:latin typeface="+mn-lt"/>
                    <a:ea typeface="+mj-ea"/>
                  </a:rPr>
                  <a:t> </a:t>
                </a:r>
                <a:r>
                  <a:rPr lang="zh-CN" altLang="zh-CN" sz="2400" dirty="0">
                    <a:solidFill>
                      <a:schemeClr val="bg2"/>
                    </a:solidFill>
                    <a:latin typeface="+mn-lt"/>
                    <a:ea typeface="+mj-ea"/>
                  </a:rPr>
                  <a:t>均是 </a:t>
                </a:r>
                <a14:m>
                  <m:oMath xmlns:m="http://schemas.openxmlformats.org/officeDocument/2006/math">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n-lt"/>
                    <a:ea typeface="+mj-ea"/>
                  </a:rPr>
                  <a:t> </a:t>
                </a:r>
                <a:r>
                  <a:rPr lang="zh-CN" altLang="zh-CN" sz="2400" dirty="0">
                    <a:solidFill>
                      <a:schemeClr val="bg2"/>
                    </a:solidFill>
                    <a:latin typeface="+mn-lt"/>
                    <a:ea typeface="+mj-ea"/>
                  </a:rPr>
                  <a:t>上的 </a:t>
                </a:r>
                <a14:m>
                  <m:oMath xmlns:m="http://schemas.openxmlformats.org/officeDocument/2006/math">
                    <m:sSup>
                      <m:sSupPr>
                        <m:ctrlPr>
                          <a:rPr lang="zh-CN" altLang="zh-CN" sz="2400" i="1">
                            <a:solidFill>
                              <a:schemeClr val="bg2"/>
                            </a:solidFill>
                            <a:latin typeface="Cambria Math" panose="02040503050406030204" pitchFamily="18" charset="0"/>
                            <a:ea typeface="+mj-ea"/>
                          </a:rPr>
                        </m:ctrlPr>
                      </m:sSupPr>
                      <m:e>
                        <m:r>
                          <a:rPr lang="en-US" altLang="zh-CN" sz="2400" i="1">
                            <a:solidFill>
                              <a:schemeClr val="bg2"/>
                            </a:solidFill>
                            <a:latin typeface="Cambria Math" panose="02040503050406030204" pitchFamily="18" charset="0"/>
                            <a:ea typeface="+mj-ea"/>
                          </a:rPr>
                          <m:t>𝐶</m:t>
                        </m:r>
                      </m:e>
                      <m:sup>
                        <m:r>
                          <a:rPr lang="en-US" altLang="zh-CN" sz="2400" i="1">
                            <a:solidFill>
                              <a:schemeClr val="bg2"/>
                            </a:solidFill>
                            <a:latin typeface="Cambria Math" panose="02040503050406030204" pitchFamily="18" charset="0"/>
                            <a:ea typeface="+mj-ea"/>
                          </a:rPr>
                          <m:t>1</m:t>
                        </m:r>
                      </m:sup>
                    </m:sSup>
                  </m:oMath>
                </a14:m>
                <a:r>
                  <a:rPr lang="en-US" altLang="zh-CN" sz="2400" dirty="0">
                    <a:solidFill>
                      <a:schemeClr val="bg2"/>
                    </a:solidFill>
                    <a:latin typeface="+mn-lt"/>
                    <a:ea typeface="+mj-ea"/>
                  </a:rPr>
                  <a:t> </a:t>
                </a:r>
                <a:r>
                  <a:rPr lang="zh-CN" altLang="zh-CN" sz="2400" dirty="0">
                    <a:solidFill>
                      <a:schemeClr val="bg2"/>
                    </a:solidFill>
                    <a:latin typeface="+mn-lt"/>
                    <a:ea typeface="+mj-ea"/>
                  </a:rPr>
                  <a:t>函数，则</a:t>
                </a:r>
              </a:p>
              <a:p>
                <a:pPr algn="ctr">
                  <a:lnSpc>
                    <a:spcPct val="150000"/>
                  </a:lnSpc>
                </a:pPr>
                <a:r>
                  <a:rPr lang="en-US" altLang="zh-CN" sz="2400" dirty="0">
                    <a:solidFill>
                      <a:schemeClr val="bg2"/>
                    </a:solidFill>
                    <a:ea typeface="+mj-ea"/>
                  </a:rPr>
                  <a:t> </a:t>
                </a:r>
                <a14:m>
                  <m:oMath xmlns:m="http://schemas.openxmlformats.org/officeDocument/2006/math">
                    <m:nary>
                      <m:naryPr>
                        <m:chr m:val="∬"/>
                        <m:limLoc m:val="subSup"/>
                        <m:ctrlPr>
                          <a:rPr lang="zh-CN" altLang="zh-CN" sz="2400" i="1" smtClean="0">
                            <a:solidFill>
                              <a:srgbClr val="C00000"/>
                            </a:solidFill>
                            <a:latin typeface="Cambria Math" panose="02040503050406030204" pitchFamily="18" charset="0"/>
                            <a:ea typeface="+mj-ea"/>
                          </a:rPr>
                        </m:ctrlPr>
                      </m:naryPr>
                      <m:sub>
                        <m:r>
                          <a:rPr lang="en-US" altLang="zh-CN" sz="2400" i="1">
                            <a:solidFill>
                              <a:srgbClr val="C00000"/>
                            </a:solidFill>
                            <a:latin typeface="Cambria Math" panose="02040503050406030204" pitchFamily="18" charset="0"/>
                            <a:ea typeface="+mj-ea"/>
                          </a:rPr>
                          <m:t>𝐷</m:t>
                        </m:r>
                      </m:sub>
                      <m:sup>
                        <m:r>
                          <a:rPr lang="en-US" altLang="zh-CN" sz="2400" i="1">
                            <a:solidFill>
                              <a:srgbClr val="C00000"/>
                            </a:solidFill>
                            <a:latin typeface="Cambria Math" panose="02040503050406030204" pitchFamily="18" charset="0"/>
                            <a:ea typeface="+mj-ea"/>
                          </a:rPr>
                          <m:t>​</m:t>
                        </m:r>
                      </m:sup>
                      <m:e>
                        <m:d>
                          <m:dPr>
                            <m:ctrlPr>
                              <a:rPr lang="zh-CN" altLang="zh-CN" sz="2400" i="1">
                                <a:solidFill>
                                  <a:srgbClr val="C00000"/>
                                </a:solidFill>
                                <a:latin typeface="Cambria Math" panose="02040503050406030204" pitchFamily="18" charset="0"/>
                                <a:ea typeface="+mj-ea"/>
                              </a:rPr>
                            </m:ctrlPr>
                          </m:dPr>
                          <m:e>
                            <m:f>
                              <m:fPr>
                                <m:ctrlPr>
                                  <a:rPr lang="zh-CN" altLang="zh-CN" sz="2400" i="1">
                                    <a:solidFill>
                                      <a:srgbClr val="C00000"/>
                                    </a:solidFill>
                                    <a:latin typeface="Cambria Math" panose="02040503050406030204" pitchFamily="18" charset="0"/>
                                    <a:ea typeface="+mj-ea"/>
                                  </a:rPr>
                                </m:ctrlPr>
                              </m:fPr>
                              <m:num>
                                <m:r>
                                  <a:rPr lang="en-US" altLang="zh-CN" sz="2400">
                                    <a:solidFill>
                                      <a:srgbClr val="C00000"/>
                                    </a:solidFill>
                                    <a:latin typeface="Cambria Math" panose="02040503050406030204" pitchFamily="18" charset="0"/>
                                    <a:ea typeface="+mj-ea"/>
                                  </a:rPr>
                                  <m:t>𝜕</m:t>
                                </m:r>
                                <m:r>
                                  <a:rPr lang="en-US" altLang="zh-CN" sz="2400" i="1">
                                    <a:solidFill>
                                      <a:srgbClr val="C00000"/>
                                    </a:solidFill>
                                    <a:latin typeface="Cambria Math" panose="02040503050406030204" pitchFamily="18" charset="0"/>
                                    <a:ea typeface="+mj-ea"/>
                                  </a:rPr>
                                  <m:t>𝑄</m:t>
                                </m:r>
                              </m:num>
                              <m:den>
                                <m:r>
                                  <a:rPr lang="en-US" altLang="zh-CN" sz="2400">
                                    <a:solidFill>
                                      <a:srgbClr val="C00000"/>
                                    </a:solidFill>
                                    <a:latin typeface="Cambria Math" panose="02040503050406030204" pitchFamily="18" charset="0"/>
                                    <a:ea typeface="+mj-ea"/>
                                  </a:rPr>
                                  <m:t>𝜕</m:t>
                                </m:r>
                                <m:r>
                                  <a:rPr lang="en-US" altLang="zh-CN" sz="2400" i="1">
                                    <a:solidFill>
                                      <a:srgbClr val="C00000"/>
                                    </a:solidFill>
                                    <a:latin typeface="Cambria Math" panose="02040503050406030204" pitchFamily="18" charset="0"/>
                                    <a:ea typeface="+mj-ea"/>
                                  </a:rPr>
                                  <m:t>𝑥</m:t>
                                </m:r>
                              </m:den>
                            </m:f>
                            <m:r>
                              <a:rPr lang="en-US" altLang="zh-CN" sz="2400">
                                <a:solidFill>
                                  <a:srgbClr val="C00000"/>
                                </a:solidFill>
                                <a:latin typeface="Cambria Math" panose="02040503050406030204" pitchFamily="18" charset="0"/>
                                <a:ea typeface="+mj-ea"/>
                              </a:rPr>
                              <m:t>−</m:t>
                            </m:r>
                            <m:f>
                              <m:fPr>
                                <m:ctrlPr>
                                  <a:rPr lang="zh-CN" altLang="zh-CN" sz="2400" i="1">
                                    <a:solidFill>
                                      <a:srgbClr val="C00000"/>
                                    </a:solidFill>
                                    <a:latin typeface="Cambria Math" panose="02040503050406030204" pitchFamily="18" charset="0"/>
                                    <a:ea typeface="+mj-ea"/>
                                  </a:rPr>
                                </m:ctrlPr>
                              </m:fPr>
                              <m:num>
                                <m:r>
                                  <a:rPr lang="en-US" altLang="zh-CN" sz="2400">
                                    <a:solidFill>
                                      <a:srgbClr val="C00000"/>
                                    </a:solidFill>
                                    <a:latin typeface="Cambria Math" panose="02040503050406030204" pitchFamily="18" charset="0"/>
                                    <a:ea typeface="+mj-ea"/>
                                  </a:rPr>
                                  <m:t>𝜕</m:t>
                                </m:r>
                                <m:r>
                                  <a:rPr lang="en-US" altLang="zh-CN" sz="2400" i="1">
                                    <a:solidFill>
                                      <a:srgbClr val="C00000"/>
                                    </a:solidFill>
                                    <a:latin typeface="Cambria Math" panose="02040503050406030204" pitchFamily="18" charset="0"/>
                                    <a:ea typeface="+mj-ea"/>
                                  </a:rPr>
                                  <m:t>𝑃</m:t>
                                </m:r>
                              </m:num>
                              <m:den>
                                <m:r>
                                  <a:rPr lang="en-US" altLang="zh-CN" sz="2400">
                                    <a:solidFill>
                                      <a:srgbClr val="C00000"/>
                                    </a:solidFill>
                                    <a:latin typeface="Cambria Math" panose="02040503050406030204" pitchFamily="18" charset="0"/>
                                    <a:ea typeface="+mj-ea"/>
                                  </a:rPr>
                                  <m:t>𝜕</m:t>
                                </m:r>
                                <m:r>
                                  <a:rPr lang="en-US" altLang="zh-CN" sz="2400" i="1">
                                    <a:solidFill>
                                      <a:srgbClr val="C00000"/>
                                    </a:solidFill>
                                    <a:latin typeface="Cambria Math" panose="02040503050406030204" pitchFamily="18" charset="0"/>
                                    <a:ea typeface="+mj-ea"/>
                                  </a:rPr>
                                  <m:t>𝑦</m:t>
                                </m:r>
                              </m:den>
                            </m:f>
                          </m:e>
                        </m:d>
                      </m:e>
                    </m:nary>
                    <m:r>
                      <m:rPr>
                        <m:sty m:val="p"/>
                      </m:rPr>
                      <a:rPr lang="en-US" altLang="zh-CN" sz="2400">
                        <a:solidFill>
                          <a:srgbClr val="C00000"/>
                        </a:solidFill>
                        <a:latin typeface="Cambria Math" panose="02040503050406030204" pitchFamily="18" charset="0"/>
                        <a:ea typeface="+mj-ea"/>
                      </a:rPr>
                      <m:t>d</m:t>
                    </m:r>
                    <m:r>
                      <a:rPr lang="en-US" altLang="zh-CN" sz="2400" i="1">
                        <a:solidFill>
                          <a:srgbClr val="C00000"/>
                        </a:solidFill>
                        <a:latin typeface="Cambria Math" panose="02040503050406030204" pitchFamily="18" charset="0"/>
                        <a:ea typeface="+mj-ea"/>
                      </a:rPr>
                      <m:t>𝑥</m:t>
                    </m:r>
                    <m:r>
                      <a:rPr lang="en-US" altLang="zh-CN" sz="2400">
                        <a:solidFill>
                          <a:srgbClr val="C00000"/>
                        </a:solidFill>
                        <a:latin typeface="Cambria Math" panose="02040503050406030204" pitchFamily="18" charset="0"/>
                        <a:ea typeface="+mj-ea"/>
                      </a:rPr>
                      <m:t> </m:t>
                    </m:r>
                    <m:r>
                      <m:rPr>
                        <m:sty m:val="p"/>
                      </m:rPr>
                      <a:rPr lang="en-US" altLang="zh-CN" sz="2400">
                        <a:solidFill>
                          <a:srgbClr val="C00000"/>
                        </a:solidFill>
                        <a:latin typeface="Cambria Math" panose="02040503050406030204" pitchFamily="18" charset="0"/>
                        <a:ea typeface="+mj-ea"/>
                      </a:rPr>
                      <m:t>d</m:t>
                    </m:r>
                    <m:r>
                      <a:rPr lang="en-US" altLang="zh-CN" sz="2400" i="1">
                        <a:solidFill>
                          <a:srgbClr val="C00000"/>
                        </a:solidFill>
                        <a:latin typeface="Cambria Math" panose="02040503050406030204" pitchFamily="18" charset="0"/>
                        <a:ea typeface="+mj-ea"/>
                      </a:rPr>
                      <m:t>𝑦</m:t>
                    </m:r>
                    <m:r>
                      <a:rPr lang="en-US" altLang="zh-CN" sz="2400">
                        <a:solidFill>
                          <a:srgbClr val="C00000"/>
                        </a:solidFill>
                        <a:latin typeface="Cambria Math" panose="02040503050406030204" pitchFamily="18" charset="0"/>
                        <a:ea typeface="+mj-ea"/>
                      </a:rPr>
                      <m:t>=</m:t>
                    </m:r>
                    <m:nary>
                      <m:naryPr>
                        <m:chr m:val="∮"/>
                        <m:limLoc m:val="subSup"/>
                        <m:ctrlPr>
                          <a:rPr lang="zh-CN" altLang="zh-CN" sz="2400" i="1">
                            <a:solidFill>
                              <a:srgbClr val="C00000"/>
                            </a:solidFill>
                            <a:latin typeface="Cambria Math" panose="02040503050406030204" pitchFamily="18" charset="0"/>
                            <a:ea typeface="+mj-ea"/>
                          </a:rPr>
                        </m:ctrlPr>
                      </m:naryPr>
                      <m:sub>
                        <m:r>
                          <a:rPr lang="en-US" altLang="zh-CN" sz="2400">
                            <a:solidFill>
                              <a:srgbClr val="C00000"/>
                            </a:solidFill>
                            <a:latin typeface="Cambria Math" panose="02040503050406030204" pitchFamily="18" charset="0"/>
                            <a:ea typeface="+mj-ea"/>
                          </a:rPr>
                          <m:t>𝜕</m:t>
                        </m:r>
                        <m:r>
                          <a:rPr lang="en-US" altLang="zh-CN" sz="2400" i="1">
                            <a:solidFill>
                              <a:srgbClr val="C00000"/>
                            </a:solidFill>
                            <a:latin typeface="Cambria Math" panose="02040503050406030204" pitchFamily="18" charset="0"/>
                            <a:ea typeface="+mj-ea"/>
                          </a:rPr>
                          <m:t>𝐷</m:t>
                        </m:r>
                      </m:sub>
                      <m:sup>
                        <m:r>
                          <a:rPr lang="en-US" altLang="zh-CN" sz="2400" i="1">
                            <a:solidFill>
                              <a:srgbClr val="C00000"/>
                            </a:solidFill>
                            <a:latin typeface="Cambria Math" panose="02040503050406030204" pitchFamily="18" charset="0"/>
                            <a:ea typeface="+mj-ea"/>
                          </a:rPr>
                          <m:t>​</m:t>
                        </m:r>
                      </m:sup>
                      <m:e>
                        <m:r>
                          <a:rPr lang="en-US" altLang="zh-CN" sz="2400" i="1">
                            <a:solidFill>
                              <a:srgbClr val="C00000"/>
                            </a:solidFill>
                            <a:latin typeface="Cambria Math" panose="02040503050406030204" pitchFamily="18" charset="0"/>
                            <a:ea typeface="+mj-ea"/>
                          </a:rPr>
                          <m:t>𝑃</m:t>
                        </m:r>
                      </m:e>
                    </m:nary>
                    <m:r>
                      <a:rPr lang="en-US" altLang="zh-CN" sz="2400">
                        <a:solidFill>
                          <a:srgbClr val="C00000"/>
                        </a:solidFill>
                        <a:latin typeface="Cambria Math" panose="02040503050406030204" pitchFamily="18" charset="0"/>
                        <a:ea typeface="+mj-ea"/>
                      </a:rPr>
                      <m:t> </m:t>
                    </m:r>
                    <m:r>
                      <m:rPr>
                        <m:sty m:val="p"/>
                      </m:rPr>
                      <a:rPr lang="en-US" altLang="zh-CN" sz="2400">
                        <a:solidFill>
                          <a:srgbClr val="C00000"/>
                        </a:solidFill>
                        <a:latin typeface="Cambria Math" panose="02040503050406030204" pitchFamily="18" charset="0"/>
                        <a:ea typeface="+mj-ea"/>
                      </a:rPr>
                      <m:t>d</m:t>
                    </m:r>
                    <m:r>
                      <a:rPr lang="en-US" altLang="zh-CN" sz="2400" i="1">
                        <a:solidFill>
                          <a:srgbClr val="C00000"/>
                        </a:solidFill>
                        <a:latin typeface="Cambria Math" panose="02040503050406030204" pitchFamily="18" charset="0"/>
                        <a:ea typeface="+mj-ea"/>
                      </a:rPr>
                      <m:t>𝑥</m:t>
                    </m:r>
                    <m:r>
                      <a:rPr lang="en-US" altLang="zh-CN" sz="2400">
                        <a:solidFill>
                          <a:srgbClr val="C00000"/>
                        </a:solidFill>
                        <a:latin typeface="Cambria Math" panose="02040503050406030204" pitchFamily="18" charset="0"/>
                        <a:ea typeface="+mj-ea"/>
                      </a:rPr>
                      <m:t>+</m:t>
                    </m:r>
                    <m:r>
                      <a:rPr lang="en-US" altLang="zh-CN" sz="2400" i="1">
                        <a:solidFill>
                          <a:srgbClr val="C00000"/>
                        </a:solidFill>
                        <a:latin typeface="Cambria Math" panose="02040503050406030204" pitchFamily="18" charset="0"/>
                        <a:ea typeface="+mj-ea"/>
                      </a:rPr>
                      <m:t>𝑄</m:t>
                    </m:r>
                    <m:r>
                      <a:rPr lang="en-US" altLang="zh-CN" sz="2400">
                        <a:solidFill>
                          <a:srgbClr val="C00000"/>
                        </a:solidFill>
                        <a:latin typeface="Cambria Math" panose="02040503050406030204" pitchFamily="18" charset="0"/>
                        <a:ea typeface="+mj-ea"/>
                      </a:rPr>
                      <m:t> </m:t>
                    </m:r>
                    <m:r>
                      <m:rPr>
                        <m:sty m:val="p"/>
                      </m:rPr>
                      <a:rPr lang="en-US" altLang="zh-CN" sz="2400">
                        <a:solidFill>
                          <a:srgbClr val="C00000"/>
                        </a:solidFill>
                        <a:latin typeface="Cambria Math" panose="02040503050406030204" pitchFamily="18" charset="0"/>
                        <a:ea typeface="+mj-ea"/>
                      </a:rPr>
                      <m:t>d</m:t>
                    </m:r>
                    <m:r>
                      <a:rPr lang="en-US" altLang="zh-CN" sz="2400" i="1">
                        <a:solidFill>
                          <a:srgbClr val="C00000"/>
                        </a:solidFill>
                        <a:latin typeface="Cambria Math" panose="02040503050406030204" pitchFamily="18" charset="0"/>
                        <a:ea typeface="+mj-ea"/>
                      </a:rPr>
                      <m:t>𝑦</m:t>
                    </m:r>
                    <m:r>
                      <a:rPr lang="en-US" altLang="zh-CN" sz="2400">
                        <a:solidFill>
                          <a:schemeClr val="bg2"/>
                        </a:solidFill>
                        <a:latin typeface="Cambria Math" panose="02040503050406030204" pitchFamily="18" charset="0"/>
                        <a:ea typeface="+mj-ea"/>
                      </a:rPr>
                      <m:t>,</m:t>
                    </m:r>
                  </m:oMath>
                </a14:m>
                <a:endParaRPr lang="zh-CN" altLang="zh-CN" sz="2400" dirty="0">
                  <a:solidFill>
                    <a:schemeClr val="bg2"/>
                  </a:solidFill>
                  <a:latin typeface="+mn-lt"/>
                  <a:ea typeface="+mj-ea"/>
                </a:endParaRPr>
              </a:p>
              <a:p>
                <a:pPr>
                  <a:lnSpc>
                    <a:spcPct val="150000"/>
                  </a:lnSpc>
                </a:pPr>
                <a:r>
                  <a:rPr lang="zh-CN" altLang="zh-CN" sz="2400" dirty="0">
                    <a:solidFill>
                      <a:schemeClr val="bg2"/>
                    </a:solidFill>
                    <a:latin typeface="+mn-lt"/>
                    <a:ea typeface="+mj-ea"/>
                  </a:rPr>
                  <a:t>其中 </a:t>
                </a:r>
                <a14:m>
                  <m:oMath xmlns:m="http://schemas.openxmlformats.org/officeDocument/2006/math">
                    <m:r>
                      <a:rPr lang="en-US" altLang="zh-CN" sz="2400">
                        <a:solidFill>
                          <a:schemeClr val="bg2"/>
                        </a:solidFill>
                        <a:latin typeface="Cambria Math" panose="02040503050406030204" pitchFamily="18" charset="0"/>
                        <a:ea typeface="+mj-ea"/>
                      </a:rPr>
                      <m:t>𝜕</m:t>
                    </m:r>
                    <m:r>
                      <a:rPr lang="en-US" altLang="zh-CN" sz="2400" i="1">
                        <a:solidFill>
                          <a:schemeClr val="bg2"/>
                        </a:solidFill>
                        <a:latin typeface="Cambria Math" panose="02040503050406030204" pitchFamily="18" charset="0"/>
                        <a:ea typeface="+mj-ea"/>
                      </a:rPr>
                      <m:t>𝐷</m:t>
                    </m:r>
                  </m:oMath>
                </a14:m>
                <a:r>
                  <a:rPr lang="en-US" altLang="zh-CN" sz="2400" dirty="0">
                    <a:solidFill>
                      <a:schemeClr val="bg2"/>
                    </a:solidFill>
                    <a:latin typeface="+mn-lt"/>
                    <a:ea typeface="+mj-ea"/>
                  </a:rPr>
                  <a:t> </a:t>
                </a:r>
                <a:r>
                  <a:rPr lang="zh-CN" altLang="zh-CN" sz="2400" dirty="0">
                    <a:solidFill>
                      <a:schemeClr val="bg2"/>
                    </a:solidFill>
                    <a:latin typeface="+mn-lt"/>
                    <a:ea typeface="+mj-ea"/>
                  </a:rPr>
                  <a:t>的定向取为正定向（</a:t>
                </a:r>
                <a:r>
                  <a:rPr lang="zh-CN" altLang="zh-CN" sz="2400" dirty="0">
                    <a:solidFill>
                      <a:schemeClr val="bg1">
                        <a:lumMod val="60000"/>
                        <a:lumOff val="40000"/>
                      </a:schemeClr>
                    </a:solidFill>
                    <a:latin typeface="+mn-lt"/>
                    <a:ea typeface="+mj-ea"/>
                  </a:rPr>
                  <a:t>逆时针</a:t>
                </a:r>
                <a:r>
                  <a:rPr lang="zh-CN" altLang="zh-CN" sz="2400" dirty="0">
                    <a:solidFill>
                      <a:schemeClr val="bg2"/>
                    </a:solidFill>
                    <a:latin typeface="+mn-lt"/>
                    <a:ea typeface="+mj-ea"/>
                  </a:rPr>
                  <a:t>方向）．</a:t>
                </a:r>
                <a:endParaRPr lang="zh-CN" altLang="en-US" sz="2000" dirty="0">
                  <a:solidFill>
                    <a:schemeClr val="bg2"/>
                  </a:solidFill>
                  <a:latin typeface="+mn-lt"/>
                  <a:ea typeface="+mj-ea"/>
                </a:endParaRPr>
              </a:p>
            </p:txBody>
          </p:sp>
        </mc:Choice>
        <mc:Fallback xmlns="">
          <p:sp>
            <p:nvSpPr>
              <p:cNvPr id="11" name="文本框 10">
                <a:extLst>
                  <a:ext uri="{FF2B5EF4-FFF2-40B4-BE49-F238E27FC236}">
                    <a16:creationId xmlns:a16="http://schemas.microsoft.com/office/drawing/2014/main" id="{D093C61A-C985-3D50-312B-DFA3C7B8FBF0}"/>
                  </a:ext>
                </a:extLst>
              </p:cNvPr>
              <p:cNvSpPr txBox="1">
                <a:spLocks noRot="1" noChangeAspect="1" noMove="1" noResize="1" noEditPoints="1" noAdjustHandles="1" noChangeArrowheads="1" noChangeShapeType="1" noTextEdit="1"/>
              </p:cNvSpPr>
              <p:nvPr/>
            </p:nvSpPr>
            <p:spPr>
              <a:xfrm>
                <a:off x="911424" y="3212976"/>
                <a:ext cx="10225136" cy="2734018"/>
              </a:xfrm>
              <a:prstGeom prst="rect">
                <a:avLst/>
              </a:prstGeom>
              <a:blipFill>
                <a:blip r:embed="rId11"/>
                <a:stretch>
                  <a:fillRect l="-954" b="-89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36735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wipe(left)">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wipe(left)">
                                      <p:cBhvr>
                                        <p:cTn id="37" dur="5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p:bldP spid="9"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5774" name="Group 62">
            <a:extLst>
              <a:ext uri="{FF2B5EF4-FFF2-40B4-BE49-F238E27FC236}">
                <a16:creationId xmlns:a16="http://schemas.microsoft.com/office/drawing/2014/main" id="{0777564D-5085-C147-8E6D-A339B8796A0F}"/>
              </a:ext>
            </a:extLst>
          </p:cNvPr>
          <p:cNvGrpSpPr>
            <a:grpSpLocks/>
          </p:cNvGrpSpPr>
          <p:nvPr/>
        </p:nvGrpSpPr>
        <p:grpSpPr bwMode="auto">
          <a:xfrm>
            <a:off x="8026400" y="1066800"/>
            <a:ext cx="2413000" cy="1371600"/>
            <a:chOff x="4096" y="672"/>
            <a:chExt cx="1520" cy="864"/>
          </a:xfrm>
        </p:grpSpPr>
        <p:sp>
          <p:nvSpPr>
            <p:cNvPr id="115766" name="Freeform 54">
              <a:extLst>
                <a:ext uri="{FF2B5EF4-FFF2-40B4-BE49-F238E27FC236}">
                  <a16:creationId xmlns:a16="http://schemas.microsoft.com/office/drawing/2014/main" id="{740B3F0C-6E09-714C-B05E-D14CBCB3FC51}"/>
                </a:ext>
              </a:extLst>
            </p:cNvPr>
            <p:cNvSpPr>
              <a:spLocks/>
            </p:cNvSpPr>
            <p:nvPr/>
          </p:nvSpPr>
          <p:spPr bwMode="auto">
            <a:xfrm>
              <a:off x="4096" y="672"/>
              <a:ext cx="1520" cy="864"/>
            </a:xfrm>
            <a:custGeom>
              <a:avLst/>
              <a:gdLst>
                <a:gd name="T0" fmla="*/ 120 w 1520"/>
                <a:gd name="T1" fmla="*/ 624 h 1208"/>
                <a:gd name="T2" fmla="*/ 312 w 1520"/>
                <a:gd name="T3" fmla="*/ 144 h 1208"/>
                <a:gd name="T4" fmla="*/ 1128 w 1520"/>
                <a:gd name="T5" fmla="*/ 48 h 1208"/>
                <a:gd name="T6" fmla="*/ 1512 w 1520"/>
                <a:gd name="T7" fmla="*/ 432 h 1208"/>
                <a:gd name="T8" fmla="*/ 1080 w 1520"/>
                <a:gd name="T9" fmla="*/ 1104 h 1208"/>
                <a:gd name="T10" fmla="*/ 168 w 1520"/>
                <a:gd name="T11" fmla="*/ 1056 h 1208"/>
                <a:gd name="T12" fmla="*/ 120 w 1520"/>
                <a:gd name="T13" fmla="*/ 624 h 1208"/>
              </a:gdLst>
              <a:ahLst/>
              <a:cxnLst>
                <a:cxn ang="0">
                  <a:pos x="T0" y="T1"/>
                </a:cxn>
                <a:cxn ang="0">
                  <a:pos x="T2" y="T3"/>
                </a:cxn>
                <a:cxn ang="0">
                  <a:pos x="T4" y="T5"/>
                </a:cxn>
                <a:cxn ang="0">
                  <a:pos x="T6" y="T7"/>
                </a:cxn>
                <a:cxn ang="0">
                  <a:pos x="T8" y="T9"/>
                </a:cxn>
                <a:cxn ang="0">
                  <a:pos x="T10" y="T11"/>
                </a:cxn>
                <a:cxn ang="0">
                  <a:pos x="T12" y="T13"/>
                </a:cxn>
              </a:cxnLst>
              <a:rect l="0" t="0" r="r" b="b"/>
              <a:pathLst>
                <a:path w="1520" h="1208">
                  <a:moveTo>
                    <a:pt x="120" y="624"/>
                  </a:moveTo>
                  <a:cubicBezTo>
                    <a:pt x="144" y="472"/>
                    <a:pt x="144" y="240"/>
                    <a:pt x="312" y="144"/>
                  </a:cubicBezTo>
                  <a:cubicBezTo>
                    <a:pt x="480" y="48"/>
                    <a:pt x="928" y="0"/>
                    <a:pt x="1128" y="48"/>
                  </a:cubicBezTo>
                  <a:cubicBezTo>
                    <a:pt x="1328" y="96"/>
                    <a:pt x="1520" y="256"/>
                    <a:pt x="1512" y="432"/>
                  </a:cubicBezTo>
                  <a:cubicBezTo>
                    <a:pt x="1504" y="608"/>
                    <a:pt x="1304" y="1000"/>
                    <a:pt x="1080" y="1104"/>
                  </a:cubicBezTo>
                  <a:cubicBezTo>
                    <a:pt x="856" y="1208"/>
                    <a:pt x="336" y="1136"/>
                    <a:pt x="168" y="1056"/>
                  </a:cubicBezTo>
                  <a:cubicBezTo>
                    <a:pt x="0" y="976"/>
                    <a:pt x="96" y="776"/>
                    <a:pt x="120" y="624"/>
                  </a:cubicBezTo>
                  <a:close/>
                </a:path>
              </a:pathLst>
            </a:cu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sz="2400">
                <a:solidFill>
                  <a:srgbClr val="000000"/>
                </a:solidFill>
              </a:endParaRPr>
            </a:p>
          </p:txBody>
        </p:sp>
        <p:graphicFrame>
          <p:nvGraphicFramePr>
            <p:cNvPr id="115767" name="Object 55">
              <a:extLst>
                <a:ext uri="{FF2B5EF4-FFF2-40B4-BE49-F238E27FC236}">
                  <a16:creationId xmlns:a16="http://schemas.microsoft.com/office/drawing/2014/main" id="{C6D7093F-76C1-A642-BF6E-8A2C1E7063B7}"/>
                </a:ext>
              </a:extLst>
            </p:cNvPr>
            <p:cNvGraphicFramePr>
              <a:graphicFrameLocks noChangeAspect="1"/>
            </p:cNvGraphicFramePr>
            <p:nvPr/>
          </p:nvGraphicFramePr>
          <p:xfrm>
            <a:off x="4592" y="776"/>
            <a:ext cx="200" cy="184"/>
          </p:xfrm>
          <a:graphic>
            <a:graphicData uri="http://schemas.openxmlformats.org/presentationml/2006/ole">
              <mc:AlternateContent xmlns:mc="http://schemas.openxmlformats.org/markup-compatibility/2006">
                <mc:Choice xmlns:v="urn:schemas-microsoft-com:vml" Requires="v">
                  <p:oleObj spid="_x0000_s12308" name="Equation" r:id="rId4" imgW="7315200" imgH="6731000" progId="Equation.3">
                    <p:embed/>
                  </p:oleObj>
                </mc:Choice>
                <mc:Fallback>
                  <p:oleObj name="Equation" r:id="rId4" imgW="7315200" imgH="6731000" progId="Equation.3">
                    <p:embed/>
                    <p:pic>
                      <p:nvPicPr>
                        <p:cNvPr id="115767" name="Object 55">
                          <a:extLst>
                            <a:ext uri="{FF2B5EF4-FFF2-40B4-BE49-F238E27FC236}">
                              <a16:creationId xmlns:a16="http://schemas.microsoft.com/office/drawing/2014/main" id="{C6D7093F-76C1-A642-BF6E-8A2C1E7063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2" y="776"/>
                          <a:ext cx="200"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5769" name="Group 57">
            <a:extLst>
              <a:ext uri="{FF2B5EF4-FFF2-40B4-BE49-F238E27FC236}">
                <a16:creationId xmlns:a16="http://schemas.microsoft.com/office/drawing/2014/main" id="{008F3F9E-BFAC-3641-BF26-1A9A345C7E33}"/>
              </a:ext>
            </a:extLst>
          </p:cNvPr>
          <p:cNvGrpSpPr>
            <a:grpSpLocks/>
          </p:cNvGrpSpPr>
          <p:nvPr/>
        </p:nvGrpSpPr>
        <p:grpSpPr bwMode="auto">
          <a:xfrm>
            <a:off x="8394700" y="1460500"/>
            <a:ext cx="1854200" cy="749300"/>
            <a:chOff x="4144" y="1112"/>
            <a:chExt cx="1168" cy="472"/>
          </a:xfrm>
        </p:grpSpPr>
        <p:sp>
          <p:nvSpPr>
            <p:cNvPr id="115770" name="Freeform 58">
              <a:extLst>
                <a:ext uri="{FF2B5EF4-FFF2-40B4-BE49-F238E27FC236}">
                  <a16:creationId xmlns:a16="http://schemas.microsoft.com/office/drawing/2014/main" id="{9A536089-E62B-7841-BBBE-3C14D257A6D9}"/>
                </a:ext>
              </a:extLst>
            </p:cNvPr>
            <p:cNvSpPr>
              <a:spLocks/>
            </p:cNvSpPr>
            <p:nvPr/>
          </p:nvSpPr>
          <p:spPr bwMode="auto">
            <a:xfrm>
              <a:off x="4368" y="1248"/>
              <a:ext cx="720" cy="240"/>
            </a:xfrm>
            <a:custGeom>
              <a:avLst/>
              <a:gdLst>
                <a:gd name="T0" fmla="*/ 0 w 768"/>
                <a:gd name="T1" fmla="*/ 240 h 240"/>
                <a:gd name="T2" fmla="*/ 288 w 768"/>
                <a:gd name="T3" fmla="*/ 48 h 240"/>
                <a:gd name="T4" fmla="*/ 768 w 768"/>
                <a:gd name="T5" fmla="*/ 0 h 240"/>
              </a:gdLst>
              <a:ahLst/>
              <a:cxnLst>
                <a:cxn ang="0">
                  <a:pos x="T0" y="T1"/>
                </a:cxn>
                <a:cxn ang="0">
                  <a:pos x="T2" y="T3"/>
                </a:cxn>
                <a:cxn ang="0">
                  <a:pos x="T4" y="T5"/>
                </a:cxn>
              </a:cxnLst>
              <a:rect l="0" t="0" r="r" b="b"/>
              <a:pathLst>
                <a:path w="768" h="240">
                  <a:moveTo>
                    <a:pt x="0" y="240"/>
                  </a:moveTo>
                  <a:cubicBezTo>
                    <a:pt x="80" y="164"/>
                    <a:pt x="160" y="88"/>
                    <a:pt x="288" y="48"/>
                  </a:cubicBezTo>
                  <a:cubicBezTo>
                    <a:pt x="416" y="8"/>
                    <a:pt x="592" y="4"/>
                    <a:pt x="768" y="0"/>
                  </a:cubicBezTo>
                </a:path>
              </a:pathLst>
            </a:custGeom>
            <a:noFill/>
            <a:ln w="19050"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sz="2400">
                <a:solidFill>
                  <a:srgbClr val="000000"/>
                </a:solidFill>
              </a:endParaRPr>
            </a:p>
          </p:txBody>
        </p:sp>
        <p:graphicFrame>
          <p:nvGraphicFramePr>
            <p:cNvPr id="115771" name="Object 59">
              <a:extLst>
                <a:ext uri="{FF2B5EF4-FFF2-40B4-BE49-F238E27FC236}">
                  <a16:creationId xmlns:a16="http://schemas.microsoft.com/office/drawing/2014/main" id="{CE54F8D6-8F74-504D-8A28-EC285650E8B2}"/>
                </a:ext>
              </a:extLst>
            </p:cNvPr>
            <p:cNvGraphicFramePr>
              <a:graphicFrameLocks noChangeAspect="1"/>
            </p:cNvGraphicFramePr>
            <p:nvPr/>
          </p:nvGraphicFramePr>
          <p:xfrm>
            <a:off x="4144" y="1392"/>
            <a:ext cx="176" cy="192"/>
          </p:xfrm>
          <a:graphic>
            <a:graphicData uri="http://schemas.openxmlformats.org/presentationml/2006/ole">
              <mc:AlternateContent xmlns:mc="http://schemas.openxmlformats.org/markup-compatibility/2006">
                <mc:Choice xmlns:v="urn:schemas-microsoft-com:vml" Requires="v">
                  <p:oleObj spid="_x0000_s12309" name="Equation" r:id="rId6" imgW="6438900" imgH="7023100" progId="Equation.3">
                    <p:embed/>
                  </p:oleObj>
                </mc:Choice>
                <mc:Fallback>
                  <p:oleObj name="Equation" r:id="rId6" imgW="6438900" imgH="7023100" progId="Equation.3">
                    <p:embed/>
                    <p:pic>
                      <p:nvPicPr>
                        <p:cNvPr id="115771" name="Object 59">
                          <a:extLst>
                            <a:ext uri="{FF2B5EF4-FFF2-40B4-BE49-F238E27FC236}">
                              <a16:creationId xmlns:a16="http://schemas.microsoft.com/office/drawing/2014/main" id="{CE54F8D6-8F74-504D-8A28-EC285650E8B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4" y="1392"/>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5772" name="Object 60">
              <a:extLst>
                <a:ext uri="{FF2B5EF4-FFF2-40B4-BE49-F238E27FC236}">
                  <a16:creationId xmlns:a16="http://schemas.microsoft.com/office/drawing/2014/main" id="{473F81BD-19E3-1E4C-AF8F-0F9E9029BE55}"/>
                </a:ext>
              </a:extLst>
            </p:cNvPr>
            <p:cNvGraphicFramePr>
              <a:graphicFrameLocks noChangeAspect="1"/>
            </p:cNvGraphicFramePr>
            <p:nvPr/>
          </p:nvGraphicFramePr>
          <p:xfrm>
            <a:off x="5136" y="1112"/>
            <a:ext cx="176" cy="184"/>
          </p:xfrm>
          <a:graphic>
            <a:graphicData uri="http://schemas.openxmlformats.org/presentationml/2006/ole">
              <mc:AlternateContent xmlns:mc="http://schemas.openxmlformats.org/markup-compatibility/2006">
                <mc:Choice xmlns:v="urn:schemas-microsoft-com:vml" Requires="v">
                  <p:oleObj spid="_x0000_s12310" name="Equation" r:id="rId8" imgW="6438900" imgH="6731000" progId="Equation.3">
                    <p:embed/>
                  </p:oleObj>
                </mc:Choice>
                <mc:Fallback>
                  <p:oleObj name="Equation" r:id="rId8" imgW="6438900" imgH="6731000" progId="Equation.3">
                    <p:embed/>
                    <p:pic>
                      <p:nvPicPr>
                        <p:cNvPr id="115772" name="Object 60">
                          <a:extLst>
                            <a:ext uri="{FF2B5EF4-FFF2-40B4-BE49-F238E27FC236}">
                              <a16:creationId xmlns:a16="http://schemas.microsoft.com/office/drawing/2014/main" id="{473F81BD-19E3-1E4C-AF8F-0F9E9029BE5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36" y="1112"/>
                          <a:ext cx="176"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DDB3FEDD-C258-AA15-6101-9785F6506642}"/>
                  </a:ext>
                </a:extLst>
              </p:cNvPr>
              <p:cNvSpPr txBox="1"/>
              <p:nvPr/>
            </p:nvSpPr>
            <p:spPr>
              <a:xfrm>
                <a:off x="1314450" y="437859"/>
                <a:ext cx="4415408" cy="461665"/>
              </a:xfrm>
              <a:prstGeom prst="rect">
                <a:avLst/>
              </a:prstGeom>
              <a:noFill/>
            </p:spPr>
            <p:txBody>
              <a:bodyPr wrap="square">
                <a:spAutoFit/>
              </a:bodyPr>
              <a:lstStyle/>
              <a:p>
                <a:r>
                  <a:rPr lang="en-US" altLang="zh-CN" sz="2400" dirty="0">
                    <a:solidFill>
                      <a:schemeClr val="bg2"/>
                    </a:solidFill>
                    <a:effectLst/>
                    <a:latin typeface="+mn-lt"/>
                    <a:ea typeface="+mn-ea"/>
                    <a:cs typeface="Times New Roman" panose="02020603050405020304" pitchFamily="18" charset="0"/>
                  </a:rPr>
                  <a:t>4</a:t>
                </a:r>
                <a:r>
                  <a:rPr lang="zh-CN" altLang="zh-CN" sz="2400" dirty="0">
                    <a:solidFill>
                      <a:schemeClr val="bg2"/>
                    </a:solidFill>
                    <a:effectLst/>
                    <a:latin typeface="+mn-lt"/>
                    <a:ea typeface="+mn-ea"/>
                    <a:cs typeface="Times New Roman" panose="02020603050405020304" pitchFamily="18" charset="0"/>
                  </a:rPr>
                  <a:t>）若已知 </a:t>
                </a:r>
                <a14:m>
                  <m:oMath xmlns:m="http://schemas.openxmlformats.org/officeDocument/2006/math">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𝑢</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𝑃</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a:t>
                </a:r>
                <a:endParaRPr lang="zh-CN" altLang="en-US" sz="2400" dirty="0">
                  <a:solidFill>
                    <a:schemeClr val="bg2"/>
                  </a:solidFill>
                  <a:latin typeface="+mn-lt"/>
                  <a:ea typeface="+mn-ea"/>
                </a:endParaRPr>
              </a:p>
            </p:txBody>
          </p:sp>
        </mc:Choice>
        <mc:Fallback xmlns="">
          <p:sp>
            <p:nvSpPr>
              <p:cNvPr id="3" name="文本框 2">
                <a:extLst>
                  <a:ext uri="{FF2B5EF4-FFF2-40B4-BE49-F238E27FC236}">
                    <a16:creationId xmlns:a16="http://schemas.microsoft.com/office/drawing/2014/main" id="{DDB3FEDD-C258-AA15-6101-9785F6506642}"/>
                  </a:ext>
                </a:extLst>
              </p:cNvPr>
              <p:cNvSpPr txBox="1">
                <a:spLocks noRot="1" noChangeAspect="1" noMove="1" noResize="1" noEditPoints="1" noAdjustHandles="1" noChangeArrowheads="1" noChangeShapeType="1" noTextEdit="1"/>
              </p:cNvSpPr>
              <p:nvPr/>
            </p:nvSpPr>
            <p:spPr>
              <a:xfrm>
                <a:off x="1314450" y="437859"/>
                <a:ext cx="4415408" cy="461665"/>
              </a:xfrm>
              <a:prstGeom prst="rect">
                <a:avLst/>
              </a:prstGeom>
              <a:blipFill>
                <a:blip r:embed="rId11"/>
                <a:stretch>
                  <a:fillRect l="-2210" t="-14474" r="-1105"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2B1BD549-6AD7-75D5-17C5-A3B75EAF72B1}"/>
                  </a:ext>
                </a:extLst>
              </p:cNvPr>
              <p:cNvSpPr txBox="1"/>
              <p:nvPr/>
            </p:nvSpPr>
            <p:spPr>
              <a:xfrm>
                <a:off x="5485776" y="428482"/>
                <a:ext cx="6097248" cy="521553"/>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内任一分段光滑曲线</a:t>
                </a:r>
                <a14:m>
                  <m:oMath xmlns:m="http://schemas.openxmlformats.org/officeDocument/2006/math">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oMath>
                </a14:m>
                <a:r>
                  <a:rPr lang="zh-CN" altLang="zh-CN" sz="2400" dirty="0">
                    <a:solidFill>
                      <a:schemeClr val="bg2"/>
                    </a:solidFill>
                    <a:effectLst/>
                    <a:ea typeface="宋体" panose="02010600030101010101" pitchFamily="2" charset="-122"/>
                    <a:cs typeface="Times New Roman" panose="02020603050405020304" pitchFamily="18" charset="0"/>
                  </a:rPr>
                  <a:t>，有</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2B1BD549-6AD7-75D5-17C5-A3B75EAF72B1}"/>
                  </a:ext>
                </a:extLst>
              </p:cNvPr>
              <p:cNvSpPr txBox="1">
                <a:spLocks noRot="1" noChangeAspect="1" noMove="1" noResize="1" noEditPoints="1" noAdjustHandles="1" noChangeArrowheads="1" noChangeShapeType="1" noTextEdit="1"/>
              </p:cNvSpPr>
              <p:nvPr/>
            </p:nvSpPr>
            <p:spPr>
              <a:xfrm>
                <a:off x="5485776" y="428482"/>
                <a:ext cx="6097248" cy="521553"/>
              </a:xfrm>
              <a:prstGeom prst="rect">
                <a:avLst/>
              </a:prstGeom>
              <a:blipFill>
                <a:blip r:embed="rId12"/>
                <a:stretch>
                  <a:fillRect l="-1600" t="-2326" b="-2093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9CCD1D75-C734-E926-B073-7DF063569C1B}"/>
                  </a:ext>
                </a:extLst>
              </p:cNvPr>
              <p:cNvSpPr txBox="1"/>
              <p:nvPr/>
            </p:nvSpPr>
            <p:spPr>
              <a:xfrm>
                <a:off x="3225800" y="1172003"/>
                <a:ext cx="6097248" cy="518668"/>
              </a:xfrm>
              <a:prstGeom prst="rect">
                <a:avLst/>
              </a:prstGeom>
              <a:noFill/>
            </p:spPr>
            <p:txBody>
              <a:bodyPr wrap="square">
                <a:spAutoFit/>
              </a:bodyPr>
              <a:lstStyle/>
              <a:p>
                <a:r>
                  <a:rPr lang="zh-CN" altLang="en-US" sz="2400" dirty="0" smtClean="0">
                    <a:solidFill>
                      <a:schemeClr val="bg2"/>
                    </a:solidFill>
                  </a:rPr>
                  <a:t> </a:t>
                </a:r>
                <a14:m>
                  <m:oMath xmlns:m="http://schemas.openxmlformats.org/officeDocument/2006/math">
                    <m:nary>
                      <m:naryPr>
                        <m:limLoc m:val="subSup"/>
                        <m:supHide m:val="on"/>
                        <m:ctrlPr>
                          <a:rPr lang="zh-CN" altLang="en-US" sz="2400" i="1" smtClean="0">
                            <a:solidFill>
                              <a:schemeClr val="bg2"/>
                            </a:solidFill>
                            <a:latin typeface="Cambria Math" panose="02040503050406030204" pitchFamily="18" charset="0"/>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sub>
                      <m:sup/>
                      <m:e>
                        <m:r>
                          <a:rPr lang="zh-CN" altLang="en-US" sz="2400" i="1">
                            <a:solidFill>
                              <a:schemeClr val="bg2"/>
                            </a:solidFill>
                            <a:latin typeface="Cambria Math" panose="02040503050406030204" pitchFamily="18" charset="0"/>
                          </a:rPr>
                          <m:t>𝑃</m:t>
                        </m:r>
                      </m:e>
                    </m:nary>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9CCD1D75-C734-E926-B073-7DF063569C1B}"/>
                  </a:ext>
                </a:extLst>
              </p:cNvPr>
              <p:cNvSpPr txBox="1">
                <a:spLocks noRot="1" noChangeAspect="1" noMove="1" noResize="1" noEditPoints="1" noAdjustHandles="1" noChangeArrowheads="1" noChangeShapeType="1" noTextEdit="1"/>
              </p:cNvSpPr>
              <p:nvPr/>
            </p:nvSpPr>
            <p:spPr>
              <a:xfrm>
                <a:off x="3225800" y="1172003"/>
                <a:ext cx="6097248" cy="518668"/>
              </a:xfrm>
              <a:prstGeom prst="rect">
                <a:avLst/>
              </a:prstGeom>
              <a:blipFill>
                <a:blip r:embed="rId13"/>
                <a:stretch>
                  <a:fillRect l="-810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7EA0BB50-7B6E-86FB-0A7C-227FFAEF9128}"/>
                  </a:ext>
                </a:extLst>
              </p:cNvPr>
              <p:cNvSpPr txBox="1"/>
              <p:nvPr/>
            </p:nvSpPr>
            <p:spPr>
              <a:xfrm>
                <a:off x="2879050" y="1911652"/>
                <a:ext cx="6097248" cy="59182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𝐴</m:t>
                        </m:r>
                      </m:sub>
                      <m:sup>
                        <m:r>
                          <a:rPr lang="zh-CN" altLang="en-US" sz="2400" i="1">
                            <a:solidFill>
                              <a:schemeClr val="bg2"/>
                            </a:solidFill>
                            <a:latin typeface="Cambria Math" panose="02040503050406030204" pitchFamily="18" charset="0"/>
                          </a:rPr>
                          <m:t>𝐵</m:t>
                        </m:r>
                      </m:sup>
                      <m:e>
                        <m:r>
                          <a:rPr lang="zh-CN" altLang="en-US" sz="2400" i="1">
                            <a:solidFill>
                              <a:schemeClr val="bg2"/>
                            </a:solidFill>
                            <a:latin typeface="Cambria Math" panose="02040503050406030204" pitchFamily="18" charset="0"/>
                          </a:rPr>
                          <m:t>𝑃</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7EA0BB50-7B6E-86FB-0A7C-227FFAEF9128}"/>
                  </a:ext>
                </a:extLst>
              </p:cNvPr>
              <p:cNvSpPr txBox="1">
                <a:spLocks noRot="1" noChangeAspect="1" noMove="1" noResize="1" noEditPoints="1" noAdjustHandles="1" noChangeArrowheads="1" noChangeShapeType="1" noTextEdit="1"/>
              </p:cNvSpPr>
              <p:nvPr/>
            </p:nvSpPr>
            <p:spPr>
              <a:xfrm>
                <a:off x="2879050" y="1911652"/>
                <a:ext cx="6097248" cy="591829"/>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9768FAD6-DE24-3B3E-9FD9-36063071958D}"/>
                  </a:ext>
                </a:extLst>
              </p:cNvPr>
              <p:cNvSpPr txBox="1"/>
              <p:nvPr/>
            </p:nvSpPr>
            <p:spPr>
              <a:xfrm>
                <a:off x="2879050" y="2564904"/>
                <a:ext cx="1446006" cy="59182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𝐴</m:t>
                        </m:r>
                      </m:sub>
                      <m:sup>
                        <m:r>
                          <a:rPr lang="zh-CN" altLang="en-US" sz="2400" i="1">
                            <a:solidFill>
                              <a:schemeClr val="bg2"/>
                            </a:solidFill>
                            <a:latin typeface="Cambria Math" panose="02040503050406030204" pitchFamily="18" charset="0"/>
                          </a:rPr>
                          <m:t>𝐵</m:t>
                        </m:r>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𝑢</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9768FAD6-DE24-3B3E-9FD9-36063071958D}"/>
                  </a:ext>
                </a:extLst>
              </p:cNvPr>
              <p:cNvSpPr txBox="1">
                <a:spLocks noRot="1" noChangeAspect="1" noMove="1" noResize="1" noEditPoints="1" noAdjustHandles="1" noChangeArrowheads="1" noChangeShapeType="1" noTextEdit="1"/>
              </p:cNvSpPr>
              <p:nvPr/>
            </p:nvSpPr>
            <p:spPr>
              <a:xfrm>
                <a:off x="2879050" y="2564904"/>
                <a:ext cx="1446006" cy="591829"/>
              </a:xfrm>
              <a:prstGeom prst="rect">
                <a:avLst/>
              </a:prstGeom>
              <a:blipFill>
                <a:blip r:embed="rId1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289EAD40-1AEE-0ED7-A22B-016EC5F5A4B7}"/>
                  </a:ext>
                </a:extLst>
              </p:cNvPr>
              <p:cNvSpPr txBox="1"/>
              <p:nvPr/>
            </p:nvSpPr>
            <p:spPr>
              <a:xfrm>
                <a:off x="4188044" y="2642766"/>
                <a:ext cx="1069756" cy="46891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sSubSup>
                      <m:sSubSupPr>
                        <m:ctrlPr>
                          <a:rPr lang="zh-CN" altLang="en-US" sz="2400" i="1">
                            <a:solidFill>
                              <a:schemeClr val="bg2"/>
                            </a:solidFill>
                            <a:latin typeface="Cambria Math" panose="02040503050406030204" pitchFamily="18" charset="0"/>
                          </a:rPr>
                        </m:ctrlPr>
                      </m:sSubSupPr>
                      <m:e>
                        <m:d>
                          <m:dPr>
                            <m:begChr m:val=""/>
                            <m:end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𝑢</m:t>
                            </m:r>
                          </m:e>
                        </m:d>
                      </m:e>
                      <m:sub>
                        <m:r>
                          <a:rPr lang="zh-CN" altLang="en-US" sz="2400" i="1">
                            <a:solidFill>
                              <a:schemeClr val="bg2"/>
                            </a:solidFill>
                            <a:latin typeface="Cambria Math" panose="02040503050406030204" pitchFamily="18" charset="0"/>
                          </a:rPr>
                          <m:t>𝐴</m:t>
                        </m:r>
                      </m:sub>
                      <m:sup>
                        <m:r>
                          <a:rPr lang="zh-CN" altLang="en-US" sz="2400" i="1">
                            <a:solidFill>
                              <a:schemeClr val="bg2"/>
                            </a:solidFill>
                            <a:latin typeface="Cambria Math" panose="02040503050406030204" pitchFamily="18" charset="0"/>
                          </a:rPr>
                          <m:t>𝐵</m:t>
                        </m:r>
                      </m:sup>
                    </m:sSubSup>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289EAD40-1AEE-0ED7-A22B-016EC5F5A4B7}"/>
                  </a:ext>
                </a:extLst>
              </p:cNvPr>
              <p:cNvSpPr txBox="1">
                <a:spLocks noRot="1" noChangeAspect="1" noMove="1" noResize="1" noEditPoints="1" noAdjustHandles="1" noChangeArrowheads="1" noChangeShapeType="1" noTextEdit="1"/>
              </p:cNvSpPr>
              <p:nvPr/>
            </p:nvSpPr>
            <p:spPr>
              <a:xfrm>
                <a:off x="4188044" y="2642766"/>
                <a:ext cx="1069756" cy="468911"/>
              </a:xfrm>
              <a:prstGeom prst="rect">
                <a:avLst/>
              </a:prstGeom>
              <a:blipFill>
                <a:blip r:embed="rId16"/>
                <a:stretch>
                  <a:fillRect t="-126316" r="-23295" b="-19868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2C2A1D7E-2B60-27A2-D4CB-BBD2D518FD4C}"/>
                  </a:ext>
                </a:extLst>
              </p:cNvPr>
              <p:cNvSpPr txBox="1"/>
              <p:nvPr/>
            </p:nvSpPr>
            <p:spPr>
              <a:xfrm>
                <a:off x="3135652" y="2648032"/>
                <a:ext cx="6097248" cy="461665"/>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𝐵</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𝐴</m:t>
                        </m:r>
                      </m:e>
                    </m:d>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2C2A1D7E-2B60-27A2-D4CB-BBD2D518FD4C}"/>
                  </a:ext>
                </a:extLst>
              </p:cNvPr>
              <p:cNvSpPr txBox="1">
                <a:spLocks noRot="1" noChangeAspect="1" noMove="1" noResize="1" noEditPoints="1" noAdjustHandles="1" noChangeArrowheads="1" noChangeShapeType="1" noTextEdit="1"/>
              </p:cNvSpPr>
              <p:nvPr/>
            </p:nvSpPr>
            <p:spPr>
              <a:xfrm>
                <a:off x="3135652" y="2648032"/>
                <a:ext cx="6097248" cy="461665"/>
              </a:xfrm>
              <a:prstGeom prst="rect">
                <a:avLst/>
              </a:prstGeom>
              <a:blipFill>
                <a:blip r:embed="rId17"/>
                <a:stretch>
                  <a:fillRect/>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14373F20-FA16-DD69-BC94-03CCA8639614}"/>
              </a:ext>
            </a:extLst>
          </p:cNvPr>
          <p:cNvSpPr txBox="1"/>
          <p:nvPr/>
        </p:nvSpPr>
        <p:spPr>
          <a:xfrm>
            <a:off x="2459221" y="3374926"/>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注：</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此式称为</a:t>
            </a:r>
            <a:r>
              <a:rPr lang="zh-CN" altLang="zh-CN" sz="2400"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曲线积分的基本公式</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p:sp>
        <p:nvSpPr>
          <p:cNvPr id="19" name="文本框 18">
            <a:extLst>
              <a:ext uri="{FF2B5EF4-FFF2-40B4-BE49-F238E27FC236}">
                <a16:creationId xmlns:a16="http://schemas.microsoft.com/office/drawing/2014/main" id="{12040DC7-D90A-E26A-DCBE-61D23B4559E2}"/>
              </a:ext>
            </a:extLst>
          </p:cNvPr>
          <p:cNvSpPr txBox="1"/>
          <p:nvPr/>
        </p:nvSpPr>
        <p:spPr>
          <a:xfrm>
            <a:off x="3050988" y="3983879"/>
            <a:ext cx="6097248" cy="461665"/>
          </a:xfrm>
          <a:prstGeom prst="rect">
            <a:avLst/>
          </a:prstGeom>
          <a:noFill/>
        </p:spPr>
        <p:txBody>
          <a:bodyPr wrap="square">
            <a:spAutoFit/>
          </a:bodyPr>
          <a:lstStyle/>
          <a:p>
            <a:r>
              <a:rPr lang="zh-CN" altLang="zh-CN" sz="240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它类似于微积分基本公式：</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DCF89CBC-3501-A0F9-40A3-BE045F3BD48A}"/>
                  </a:ext>
                </a:extLst>
              </p:cNvPr>
              <p:cNvSpPr txBox="1"/>
              <p:nvPr/>
            </p:nvSpPr>
            <p:spPr>
              <a:xfrm>
                <a:off x="3719736" y="4536094"/>
                <a:ext cx="3314700" cy="6012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𝑎</m:t>
                        </m:r>
                      </m:sub>
                      <m:sup>
                        <m:r>
                          <a:rPr lang="zh-CN" altLang="en-US" sz="2400" i="1">
                            <a:solidFill>
                              <a:schemeClr val="bg2"/>
                            </a:solidFill>
                            <a:latin typeface="Cambria Math" panose="02040503050406030204" pitchFamily="18" charset="0"/>
                          </a:rPr>
                          <m:t>𝑏</m:t>
                        </m:r>
                      </m:sup>
                      <m:e>
                        <m:r>
                          <a:rPr lang="zh-CN" altLang="en-US" sz="2400" i="1">
                            <a:solidFill>
                              <a:schemeClr val="bg2"/>
                            </a:solidFill>
                            <a:latin typeface="Cambria Math" panose="02040503050406030204" pitchFamily="18" charset="0"/>
                          </a:rPr>
                          <m:t>𝑓</m:t>
                        </m:r>
                      </m:e>
                    </m:nary>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𝑎</m:t>
                        </m:r>
                      </m:sub>
                      <m:sup>
                        <m:r>
                          <a:rPr lang="zh-CN" altLang="en-US" sz="2400" i="1">
                            <a:solidFill>
                              <a:schemeClr val="bg2"/>
                            </a:solidFill>
                            <a:latin typeface="Cambria Math" panose="02040503050406030204" pitchFamily="18" charset="0"/>
                          </a:rPr>
                          <m:t>𝑏</m:t>
                        </m:r>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𝐹</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d>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DCF89CBC-3501-A0F9-40A3-BE045F3BD48A}"/>
                  </a:ext>
                </a:extLst>
              </p:cNvPr>
              <p:cNvSpPr txBox="1">
                <a:spLocks noRot="1" noChangeAspect="1" noMove="1" noResize="1" noEditPoints="1" noAdjustHandles="1" noChangeArrowheads="1" noChangeShapeType="1" noTextEdit="1"/>
              </p:cNvSpPr>
              <p:nvPr/>
            </p:nvSpPr>
            <p:spPr>
              <a:xfrm>
                <a:off x="3719736" y="4536094"/>
                <a:ext cx="3314700" cy="601255"/>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3D201DC4-41FF-FA7B-F1E3-F0E7638CA5F3}"/>
                  </a:ext>
                </a:extLst>
              </p:cNvPr>
              <p:cNvSpPr txBox="1"/>
              <p:nvPr/>
            </p:nvSpPr>
            <p:spPr>
              <a:xfrm>
                <a:off x="5386850" y="4545431"/>
                <a:ext cx="6097248" cy="6450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400" b="0" i="1" smtClean="0">
                              <a:solidFill>
                                <a:schemeClr val="bg2"/>
                              </a:solidFill>
                              <a:latin typeface="Cambria Math" panose="02040503050406030204" pitchFamily="18" charset="0"/>
                              <a:ea typeface="+mj-ea"/>
                            </a:rPr>
                          </m:ctrlPr>
                        </m:dPr>
                        <m:e>
                          <m:r>
                            <m:rPr>
                              <m:nor/>
                            </m:rPr>
                            <a:rPr lang="zh-CN" altLang="en-US" sz="2400" b="0" i="1">
                              <a:solidFill>
                                <a:schemeClr val="bg2"/>
                              </a:solidFill>
                              <a:latin typeface="+mn-lt"/>
                              <a:ea typeface="+mj-ea"/>
                            </a:rPr>
                            <m:t> </m:t>
                          </m:r>
                          <m:r>
                            <m:rPr>
                              <m:nor/>
                            </m:rPr>
                            <a:rPr lang="zh-CN" altLang="en-US" sz="2400" b="0">
                              <a:solidFill>
                                <a:schemeClr val="bg2"/>
                              </a:solidFill>
                              <a:latin typeface="+mn-lt"/>
                              <a:ea typeface="+mj-ea"/>
                            </a:rPr>
                            <m:t>其中</m:t>
                          </m:r>
                          <m:r>
                            <m:rPr>
                              <m:nor/>
                            </m:rPr>
                            <a:rPr lang="zh-CN" altLang="en-US" sz="2400" b="0" i="1">
                              <a:solidFill>
                                <a:schemeClr val="bg2"/>
                              </a:solidFill>
                              <a:latin typeface="+mn-lt"/>
                              <a:ea typeface="+mj-ea"/>
                            </a:rPr>
                            <m:t> </m:t>
                          </m:r>
                          <m:sSup>
                            <m:sSupPr>
                              <m:ctrlPr>
                                <a:rPr lang="zh-CN" altLang="en-US" sz="2400" b="0" i="1">
                                  <a:solidFill>
                                    <a:schemeClr val="bg2"/>
                                  </a:solidFill>
                                  <a:latin typeface="Cambria Math" panose="02040503050406030204" pitchFamily="18" charset="0"/>
                                  <a:ea typeface="+mj-ea"/>
                                </a:rPr>
                              </m:ctrlPr>
                            </m:sSupPr>
                            <m:e>
                              <m:r>
                                <a:rPr lang="zh-CN" altLang="en-US" sz="2400" b="0" i="1">
                                  <a:solidFill>
                                    <a:schemeClr val="bg2"/>
                                  </a:solidFill>
                                  <a:latin typeface="Cambria Math" panose="02040503050406030204" pitchFamily="18" charset="0"/>
                                  <a:ea typeface="+mj-ea"/>
                                </a:rPr>
                                <m:t>𝐹</m:t>
                              </m:r>
                            </m:e>
                            <m:sup>
                              <m:r>
                                <a:rPr lang="zh-CN" altLang="en-US" sz="2400" b="0" i="0">
                                  <a:solidFill>
                                    <a:schemeClr val="bg2"/>
                                  </a:solidFill>
                                  <a:latin typeface="Cambria Math" panose="02040503050406030204" pitchFamily="18" charset="0"/>
                                  <a:ea typeface="+mj-ea"/>
                                </a:rPr>
                                <m:t>′</m:t>
                              </m:r>
                            </m:sup>
                          </m:sSup>
                          <m:d>
                            <m:dPr>
                              <m:ctrlPr>
                                <a:rPr lang="zh-CN" altLang="en-US" sz="2400" b="0" i="1">
                                  <a:solidFill>
                                    <a:schemeClr val="bg2"/>
                                  </a:solidFill>
                                  <a:latin typeface="Cambria Math" panose="02040503050406030204" pitchFamily="18" charset="0"/>
                                  <a:ea typeface="+mj-ea"/>
                                </a:rPr>
                              </m:ctrlPr>
                            </m:dPr>
                            <m:e>
                              <m:r>
                                <a:rPr lang="zh-CN" altLang="en-US" sz="2400" b="0" i="1">
                                  <a:solidFill>
                                    <a:schemeClr val="bg2"/>
                                  </a:solidFill>
                                  <a:latin typeface="Cambria Math" panose="02040503050406030204" pitchFamily="18" charset="0"/>
                                  <a:ea typeface="+mj-ea"/>
                                </a:rPr>
                                <m:t>𝑥</m:t>
                              </m:r>
                            </m:e>
                          </m:d>
                          <m:r>
                            <a:rPr lang="zh-CN" altLang="en-US" sz="2400" b="0" i="0">
                              <a:solidFill>
                                <a:schemeClr val="bg2"/>
                              </a:solidFill>
                              <a:latin typeface="Cambria Math" panose="02040503050406030204" pitchFamily="18" charset="0"/>
                              <a:ea typeface="+mj-ea"/>
                            </a:rPr>
                            <m:t>=</m:t>
                          </m:r>
                          <m:r>
                            <a:rPr lang="zh-CN" altLang="en-US" sz="2400" b="0" i="1">
                              <a:solidFill>
                                <a:schemeClr val="bg2"/>
                              </a:solidFill>
                              <a:latin typeface="Cambria Math" panose="02040503050406030204" pitchFamily="18" charset="0"/>
                              <a:ea typeface="+mj-ea"/>
                            </a:rPr>
                            <m:t>𝑓</m:t>
                          </m:r>
                          <m:d>
                            <m:dPr>
                              <m:ctrlPr>
                                <a:rPr lang="zh-CN" altLang="en-US" sz="2400" b="0" i="1">
                                  <a:solidFill>
                                    <a:schemeClr val="bg2"/>
                                  </a:solidFill>
                                  <a:latin typeface="Cambria Math" panose="02040503050406030204" pitchFamily="18" charset="0"/>
                                  <a:ea typeface="+mj-ea"/>
                                </a:rPr>
                              </m:ctrlPr>
                            </m:dPr>
                            <m:e>
                              <m:r>
                                <a:rPr lang="zh-CN" altLang="en-US" sz="2400" b="0" i="1">
                                  <a:solidFill>
                                    <a:schemeClr val="bg2"/>
                                  </a:solidFill>
                                  <a:latin typeface="Cambria Math" panose="02040503050406030204" pitchFamily="18" charset="0"/>
                                  <a:ea typeface="+mj-ea"/>
                                </a:rPr>
                                <m:t>𝑥</m:t>
                              </m:r>
                            </m:e>
                          </m:d>
                        </m:e>
                      </m:d>
                    </m:oMath>
                  </m:oMathPara>
                </a14:m>
                <a:endParaRPr lang="zh-CN" altLang="en-US" sz="2400" dirty="0">
                  <a:solidFill>
                    <a:schemeClr val="bg2"/>
                  </a:solidFill>
                  <a:latin typeface="+mn-lt"/>
                  <a:ea typeface="+mj-ea"/>
                </a:endParaRPr>
              </a:p>
            </p:txBody>
          </p:sp>
        </mc:Choice>
        <mc:Fallback xmlns="">
          <p:sp>
            <p:nvSpPr>
              <p:cNvPr id="23" name="文本框 22">
                <a:extLst>
                  <a:ext uri="{FF2B5EF4-FFF2-40B4-BE49-F238E27FC236}">
                    <a16:creationId xmlns:a16="http://schemas.microsoft.com/office/drawing/2014/main" id="{3D201DC4-41FF-FA7B-F1E3-F0E7638CA5F3}"/>
                  </a:ext>
                </a:extLst>
              </p:cNvPr>
              <p:cNvSpPr txBox="1">
                <a:spLocks noRot="1" noChangeAspect="1" noMove="1" noResize="1" noEditPoints="1" noAdjustHandles="1" noChangeArrowheads="1" noChangeShapeType="1" noTextEdit="1"/>
              </p:cNvSpPr>
              <p:nvPr/>
            </p:nvSpPr>
            <p:spPr>
              <a:xfrm>
                <a:off x="5386850" y="4545431"/>
                <a:ext cx="6097248" cy="645048"/>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A0C54524-A625-3372-8A82-4F7D4BAB0C81}"/>
                  </a:ext>
                </a:extLst>
              </p:cNvPr>
              <p:cNvSpPr txBox="1"/>
              <p:nvPr/>
            </p:nvSpPr>
            <p:spPr>
              <a:xfrm>
                <a:off x="5183328" y="5320857"/>
                <a:ext cx="6097248" cy="46820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sSubSup>
                      <m:sSubSupPr>
                        <m:ctrlPr>
                          <a:rPr lang="zh-CN" altLang="en-US" sz="2400" i="1">
                            <a:solidFill>
                              <a:schemeClr val="bg2"/>
                            </a:solidFill>
                            <a:latin typeface="Cambria Math" panose="02040503050406030204" pitchFamily="18" charset="0"/>
                          </a:rPr>
                        </m:ctrlPr>
                      </m:sSubSupPr>
                      <m:e>
                        <m:d>
                          <m:dPr>
                            <m:begChr m:val=""/>
                            <m:end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𝐹</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d>
                          </m:e>
                        </m:d>
                      </m:e>
                      <m:sub>
                        <m:r>
                          <a:rPr lang="zh-CN" altLang="en-US" sz="2400" i="1">
                            <a:solidFill>
                              <a:schemeClr val="bg2"/>
                            </a:solidFill>
                            <a:latin typeface="Cambria Math" panose="02040503050406030204" pitchFamily="18" charset="0"/>
                          </a:rPr>
                          <m:t>𝑎</m:t>
                        </m:r>
                      </m:sub>
                      <m:sup>
                        <m:r>
                          <a:rPr lang="zh-CN" altLang="en-US" sz="2400" i="1">
                            <a:solidFill>
                              <a:schemeClr val="bg2"/>
                            </a:solidFill>
                            <a:latin typeface="Cambria Math" panose="02040503050406030204" pitchFamily="18" charset="0"/>
                          </a:rPr>
                          <m:t>𝑏</m:t>
                        </m:r>
                      </m:sup>
                    </m:sSub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𝐹</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𝑏</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𝐹</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𝑎</m:t>
                        </m:r>
                      </m:e>
                    </m:d>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A0C54524-A625-3372-8A82-4F7D4BAB0C81}"/>
                  </a:ext>
                </a:extLst>
              </p:cNvPr>
              <p:cNvSpPr txBox="1">
                <a:spLocks noRot="1" noChangeAspect="1" noMove="1" noResize="1" noEditPoints="1" noAdjustHandles="1" noChangeArrowheads="1" noChangeShapeType="1" noTextEdit="1"/>
              </p:cNvSpPr>
              <p:nvPr/>
            </p:nvSpPr>
            <p:spPr>
              <a:xfrm>
                <a:off x="5183328" y="5320857"/>
                <a:ext cx="6097248" cy="468205"/>
              </a:xfrm>
              <a:prstGeom prst="rect">
                <a:avLst/>
              </a:prstGeom>
              <a:blipFill>
                <a:blip r:embed="rId20"/>
                <a:stretch>
                  <a:fillRect t="-125974" b="-19350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813013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5774"/>
                                        </p:tgtEl>
                                        <p:attrNameLst>
                                          <p:attrName>style.visibility</p:attrName>
                                        </p:attrNameLst>
                                      </p:cBhvr>
                                      <p:to>
                                        <p:strVal val="visible"/>
                                      </p:to>
                                    </p:set>
                                    <p:animEffect transition="in" filter="wipe(left)">
                                      <p:cBhvr>
                                        <p:cTn id="11" dur="500"/>
                                        <p:tgtEl>
                                          <p:spTgt spid="11577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5769"/>
                                        </p:tgtEl>
                                        <p:attrNameLst>
                                          <p:attrName>style.visibility</p:attrName>
                                        </p:attrNameLst>
                                      </p:cBhvr>
                                      <p:to>
                                        <p:strVal val="visible"/>
                                      </p:to>
                                    </p:set>
                                    <p:animEffect transition="in" filter="wipe(left)">
                                      <p:cBhvr>
                                        <p:cTn id="15" dur="500"/>
                                        <p:tgtEl>
                                          <p:spTgt spid="11576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500"/>
                                        <p:tgtEl>
                                          <p:spTgt spid="19"/>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wipe(left)">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left)">
                                      <p:cBhvr>
                                        <p:cTn id="6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P spid="23" grpId="0"/>
      <p:bldP spid="2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97" name="Group 13">
            <a:extLst>
              <a:ext uri="{FF2B5EF4-FFF2-40B4-BE49-F238E27FC236}">
                <a16:creationId xmlns:a16="http://schemas.microsoft.com/office/drawing/2014/main" id="{1B6D057B-4943-1045-8B55-007F403AA223}"/>
              </a:ext>
            </a:extLst>
          </p:cNvPr>
          <p:cNvGrpSpPr>
            <a:grpSpLocks/>
          </p:cNvGrpSpPr>
          <p:nvPr/>
        </p:nvGrpSpPr>
        <p:grpSpPr bwMode="auto">
          <a:xfrm>
            <a:off x="7856538" y="4095750"/>
            <a:ext cx="2209800" cy="527050"/>
            <a:chOff x="3984" y="2832"/>
            <a:chExt cx="1392" cy="332"/>
          </a:xfrm>
        </p:grpSpPr>
        <p:graphicFrame>
          <p:nvGraphicFramePr>
            <p:cNvPr id="93198" name="Object 14">
              <a:extLst>
                <a:ext uri="{FF2B5EF4-FFF2-40B4-BE49-F238E27FC236}">
                  <a16:creationId xmlns:a16="http://schemas.microsoft.com/office/drawing/2014/main" id="{82D95A75-1F0B-8B4D-8B3E-AB7666CF37F0}"/>
                </a:ext>
              </a:extLst>
            </p:cNvPr>
            <p:cNvGraphicFramePr>
              <a:graphicFrameLocks noChangeAspect="1"/>
            </p:cNvGraphicFramePr>
            <p:nvPr/>
          </p:nvGraphicFramePr>
          <p:xfrm>
            <a:off x="4896" y="2880"/>
            <a:ext cx="480" cy="284"/>
          </p:xfrm>
          <a:graphic>
            <a:graphicData uri="http://schemas.openxmlformats.org/presentationml/2006/ole">
              <mc:AlternateContent xmlns:mc="http://schemas.openxmlformats.org/markup-compatibility/2006">
                <mc:Choice xmlns:v="urn:schemas-microsoft-com:vml" Requires="v">
                  <p:oleObj spid="_x0000_s13329" name="公式" r:id="rId3" imgW="7899400" imgH="4686300" progId="Equation.3">
                    <p:embed/>
                  </p:oleObj>
                </mc:Choice>
                <mc:Fallback>
                  <p:oleObj name="公式" r:id="rId3" imgW="7899400" imgH="4686300" progId="Equation.3">
                    <p:embed/>
                    <p:pic>
                      <p:nvPicPr>
                        <p:cNvPr id="93198" name="Object 14">
                          <a:extLst>
                            <a:ext uri="{FF2B5EF4-FFF2-40B4-BE49-F238E27FC236}">
                              <a16:creationId xmlns:a16="http://schemas.microsoft.com/office/drawing/2014/main" id="{82D95A75-1F0B-8B4D-8B3E-AB7666CF37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6" y="2880"/>
                          <a:ext cx="480"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199" name="Line 15">
              <a:extLst>
                <a:ext uri="{FF2B5EF4-FFF2-40B4-BE49-F238E27FC236}">
                  <a16:creationId xmlns:a16="http://schemas.microsoft.com/office/drawing/2014/main" id="{B54D8331-30E6-7C49-BB8D-0B796452EA98}"/>
                </a:ext>
              </a:extLst>
            </p:cNvPr>
            <p:cNvSpPr>
              <a:spLocks noChangeShapeType="1"/>
            </p:cNvSpPr>
            <p:nvPr/>
          </p:nvSpPr>
          <p:spPr bwMode="auto">
            <a:xfrm>
              <a:off x="3984" y="2832"/>
              <a:ext cx="1056"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3200" name="Line 16">
              <a:extLst>
                <a:ext uri="{FF2B5EF4-FFF2-40B4-BE49-F238E27FC236}">
                  <a16:creationId xmlns:a16="http://schemas.microsoft.com/office/drawing/2014/main" id="{8AAEDE95-A962-BC4F-AD46-C8F52DA0F495}"/>
                </a:ext>
              </a:extLst>
            </p:cNvPr>
            <p:cNvSpPr>
              <a:spLocks noChangeShapeType="1"/>
            </p:cNvSpPr>
            <p:nvPr/>
          </p:nvSpPr>
          <p:spPr bwMode="auto">
            <a:xfrm>
              <a:off x="4368" y="2832"/>
              <a:ext cx="240" cy="0"/>
            </a:xfrm>
            <a:prstGeom prst="line">
              <a:avLst/>
            </a:prstGeom>
            <a:noFill/>
            <a:ln w="2857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93201" name="Group 17">
            <a:extLst>
              <a:ext uri="{FF2B5EF4-FFF2-40B4-BE49-F238E27FC236}">
                <a16:creationId xmlns:a16="http://schemas.microsoft.com/office/drawing/2014/main" id="{DE49E781-20C1-4E4B-B1FE-2F1FFDEADA7C}"/>
              </a:ext>
            </a:extLst>
          </p:cNvPr>
          <p:cNvGrpSpPr>
            <a:grpSpLocks/>
          </p:cNvGrpSpPr>
          <p:nvPr/>
        </p:nvGrpSpPr>
        <p:grpSpPr bwMode="auto">
          <a:xfrm>
            <a:off x="9525000" y="3041650"/>
            <a:ext cx="0" cy="1066800"/>
            <a:chOff x="5040" y="2160"/>
            <a:chExt cx="0" cy="672"/>
          </a:xfrm>
        </p:grpSpPr>
        <p:sp>
          <p:nvSpPr>
            <p:cNvPr id="93202" name="Line 18">
              <a:extLst>
                <a:ext uri="{FF2B5EF4-FFF2-40B4-BE49-F238E27FC236}">
                  <a16:creationId xmlns:a16="http://schemas.microsoft.com/office/drawing/2014/main" id="{AC8B7144-4944-EB42-A9BF-414AD20CE749}"/>
                </a:ext>
              </a:extLst>
            </p:cNvPr>
            <p:cNvSpPr>
              <a:spLocks noChangeShapeType="1"/>
            </p:cNvSpPr>
            <p:nvPr/>
          </p:nvSpPr>
          <p:spPr bwMode="auto">
            <a:xfrm flipV="1">
              <a:off x="5040" y="2160"/>
              <a:ext cx="0" cy="672"/>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3203" name="Line 19">
              <a:extLst>
                <a:ext uri="{FF2B5EF4-FFF2-40B4-BE49-F238E27FC236}">
                  <a16:creationId xmlns:a16="http://schemas.microsoft.com/office/drawing/2014/main" id="{44733FE4-B7F6-0744-A19F-CA02D8CA87E2}"/>
                </a:ext>
              </a:extLst>
            </p:cNvPr>
            <p:cNvSpPr>
              <a:spLocks noChangeShapeType="1"/>
            </p:cNvSpPr>
            <p:nvPr/>
          </p:nvSpPr>
          <p:spPr bwMode="auto">
            <a:xfrm flipV="1">
              <a:off x="5040" y="2400"/>
              <a:ext cx="0" cy="240"/>
            </a:xfrm>
            <a:prstGeom prst="line">
              <a:avLst/>
            </a:prstGeom>
            <a:noFill/>
            <a:ln w="381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93208" name="Group 24">
            <a:extLst>
              <a:ext uri="{FF2B5EF4-FFF2-40B4-BE49-F238E27FC236}">
                <a16:creationId xmlns:a16="http://schemas.microsoft.com/office/drawing/2014/main" id="{6DD8833D-3F12-2348-98DB-C859DF0BA467}"/>
              </a:ext>
            </a:extLst>
          </p:cNvPr>
          <p:cNvGrpSpPr>
            <a:grpSpLocks/>
          </p:cNvGrpSpPr>
          <p:nvPr/>
        </p:nvGrpSpPr>
        <p:grpSpPr bwMode="auto">
          <a:xfrm>
            <a:off x="7543800" y="4060826"/>
            <a:ext cx="762000" cy="536575"/>
            <a:chOff x="3792" y="2802"/>
            <a:chExt cx="480" cy="338"/>
          </a:xfrm>
        </p:grpSpPr>
        <p:graphicFrame>
          <p:nvGraphicFramePr>
            <p:cNvPr id="93209" name="Object 25">
              <a:extLst>
                <a:ext uri="{FF2B5EF4-FFF2-40B4-BE49-F238E27FC236}">
                  <a16:creationId xmlns:a16="http://schemas.microsoft.com/office/drawing/2014/main" id="{B01A5A4D-8887-0F4E-979A-B5BDD20FADC1}"/>
                </a:ext>
              </a:extLst>
            </p:cNvPr>
            <p:cNvGraphicFramePr>
              <a:graphicFrameLocks noChangeAspect="1"/>
            </p:cNvGraphicFramePr>
            <p:nvPr/>
          </p:nvGraphicFramePr>
          <p:xfrm>
            <a:off x="3792" y="2856"/>
            <a:ext cx="480" cy="284"/>
          </p:xfrm>
          <a:graphic>
            <a:graphicData uri="http://schemas.openxmlformats.org/presentationml/2006/ole">
              <mc:AlternateContent xmlns:mc="http://schemas.openxmlformats.org/markup-compatibility/2006">
                <mc:Choice xmlns:v="urn:schemas-microsoft-com:vml" Requires="v">
                  <p:oleObj spid="_x0000_s13330" name="公式" r:id="rId5" imgW="7899400" imgH="4686300" progId="Equation.3">
                    <p:embed/>
                  </p:oleObj>
                </mc:Choice>
                <mc:Fallback>
                  <p:oleObj name="公式" r:id="rId5" imgW="7899400" imgH="4686300" progId="Equation.3">
                    <p:embed/>
                    <p:pic>
                      <p:nvPicPr>
                        <p:cNvPr id="93209" name="Object 25">
                          <a:extLst>
                            <a:ext uri="{FF2B5EF4-FFF2-40B4-BE49-F238E27FC236}">
                              <a16:creationId xmlns:a16="http://schemas.microsoft.com/office/drawing/2014/main" id="{B01A5A4D-8887-0F4E-979A-B5BDD20FAD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2" y="2856"/>
                          <a:ext cx="480"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210" name="Oval 26">
              <a:extLst>
                <a:ext uri="{FF2B5EF4-FFF2-40B4-BE49-F238E27FC236}">
                  <a16:creationId xmlns:a16="http://schemas.microsoft.com/office/drawing/2014/main" id="{67BAA023-7B60-A447-87E5-506935F1720B}"/>
                </a:ext>
              </a:extLst>
            </p:cNvPr>
            <p:cNvSpPr>
              <a:spLocks noChangeArrowheads="1"/>
            </p:cNvSpPr>
            <p:nvPr/>
          </p:nvSpPr>
          <p:spPr bwMode="auto">
            <a:xfrm>
              <a:off x="3936" y="2802"/>
              <a:ext cx="45" cy="4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93211" name="Group 27">
            <a:extLst>
              <a:ext uri="{FF2B5EF4-FFF2-40B4-BE49-F238E27FC236}">
                <a16:creationId xmlns:a16="http://schemas.microsoft.com/office/drawing/2014/main" id="{B92D9964-7856-DA4B-A88E-3B1C056021BD}"/>
              </a:ext>
            </a:extLst>
          </p:cNvPr>
          <p:cNvGrpSpPr>
            <a:grpSpLocks/>
          </p:cNvGrpSpPr>
          <p:nvPr/>
        </p:nvGrpSpPr>
        <p:grpSpPr bwMode="auto">
          <a:xfrm>
            <a:off x="9159876" y="2520950"/>
            <a:ext cx="822325" cy="527050"/>
            <a:chOff x="4810" y="1588"/>
            <a:chExt cx="518" cy="332"/>
          </a:xfrm>
        </p:grpSpPr>
        <p:graphicFrame>
          <p:nvGraphicFramePr>
            <p:cNvPr id="93212" name="Object 28">
              <a:extLst>
                <a:ext uri="{FF2B5EF4-FFF2-40B4-BE49-F238E27FC236}">
                  <a16:creationId xmlns:a16="http://schemas.microsoft.com/office/drawing/2014/main" id="{C84DF76A-4455-7E45-8E6C-5ED1CA48A189}"/>
                </a:ext>
              </a:extLst>
            </p:cNvPr>
            <p:cNvGraphicFramePr>
              <a:graphicFrameLocks noChangeAspect="1"/>
            </p:cNvGraphicFramePr>
            <p:nvPr/>
          </p:nvGraphicFramePr>
          <p:xfrm>
            <a:off x="4810" y="1588"/>
            <a:ext cx="518" cy="284"/>
          </p:xfrm>
          <a:graphic>
            <a:graphicData uri="http://schemas.openxmlformats.org/presentationml/2006/ole">
              <mc:AlternateContent xmlns:mc="http://schemas.openxmlformats.org/markup-compatibility/2006">
                <mc:Choice xmlns:v="urn:schemas-microsoft-com:vml" Requires="v">
                  <p:oleObj spid="_x0000_s13331" name="公式" r:id="rId7" imgW="8483600" imgH="4686300" progId="Equation.3">
                    <p:embed/>
                  </p:oleObj>
                </mc:Choice>
                <mc:Fallback>
                  <p:oleObj name="公式" r:id="rId7" imgW="8483600" imgH="4686300" progId="Equation.3">
                    <p:embed/>
                    <p:pic>
                      <p:nvPicPr>
                        <p:cNvPr id="93212" name="Object 28">
                          <a:extLst>
                            <a:ext uri="{FF2B5EF4-FFF2-40B4-BE49-F238E27FC236}">
                              <a16:creationId xmlns:a16="http://schemas.microsoft.com/office/drawing/2014/main" id="{C84DF76A-4455-7E45-8E6C-5ED1CA48A1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0" y="1588"/>
                          <a:ext cx="518" cy="2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213" name="Oval 29">
              <a:extLst>
                <a:ext uri="{FF2B5EF4-FFF2-40B4-BE49-F238E27FC236}">
                  <a16:creationId xmlns:a16="http://schemas.microsoft.com/office/drawing/2014/main" id="{950C8A9F-0A6C-BD4A-AA4A-D31C431A55EB}"/>
                </a:ext>
              </a:extLst>
            </p:cNvPr>
            <p:cNvSpPr>
              <a:spLocks noChangeArrowheads="1"/>
            </p:cNvSpPr>
            <p:nvPr/>
          </p:nvSpPr>
          <p:spPr bwMode="auto">
            <a:xfrm>
              <a:off x="5014" y="1875"/>
              <a:ext cx="41" cy="4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58CB502C-821C-9F86-7A1B-170BC707AF92}"/>
                  </a:ext>
                </a:extLst>
              </p:cNvPr>
              <p:cNvSpPr txBox="1"/>
              <p:nvPr/>
            </p:nvSpPr>
            <p:spPr>
              <a:xfrm>
                <a:off x="1280829" y="618910"/>
                <a:ext cx="9693841"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5</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验证</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是某个函数的全微分，并求出这个函数．</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58CB502C-821C-9F86-7A1B-170BC707AF92}"/>
                  </a:ext>
                </a:extLst>
              </p:cNvPr>
              <p:cNvSpPr txBox="1">
                <a:spLocks noRot="1" noChangeAspect="1" noMove="1" noResize="1" noEditPoints="1" noAdjustHandles="1" noChangeArrowheads="1" noChangeShapeType="1" noTextEdit="1"/>
              </p:cNvSpPr>
              <p:nvPr/>
            </p:nvSpPr>
            <p:spPr>
              <a:xfrm>
                <a:off x="1280829" y="618910"/>
                <a:ext cx="9693841" cy="461665"/>
              </a:xfrm>
              <a:prstGeom prst="rect">
                <a:avLst/>
              </a:prstGeom>
              <a:blipFill>
                <a:blip r:embed="rId9"/>
                <a:stretch>
                  <a:fillRect l="-943" t="-17333" b="-29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3A642641-F5B3-28E5-1E2C-D5296CEFC921}"/>
                  </a:ext>
                </a:extLst>
              </p:cNvPr>
              <p:cNvSpPr txBox="1"/>
              <p:nvPr/>
            </p:nvSpPr>
            <p:spPr>
              <a:xfrm>
                <a:off x="1456701" y="1351690"/>
                <a:ext cx="3919219"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证：</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3A642641-F5B3-28E5-1E2C-D5296CEFC921}"/>
                  </a:ext>
                </a:extLst>
              </p:cNvPr>
              <p:cNvSpPr txBox="1">
                <a:spLocks noRot="1" noChangeAspect="1" noMove="1" noResize="1" noEditPoints="1" noAdjustHandles="1" noChangeArrowheads="1" noChangeShapeType="1" noTextEdit="1"/>
              </p:cNvSpPr>
              <p:nvPr/>
            </p:nvSpPr>
            <p:spPr>
              <a:xfrm>
                <a:off x="1456701" y="1351690"/>
                <a:ext cx="3919219" cy="461665"/>
              </a:xfrm>
              <a:prstGeom prst="rect">
                <a:avLst/>
              </a:prstGeom>
              <a:blipFill>
                <a:blip r:embed="rId10"/>
                <a:stretch>
                  <a:fillRect l="-2488" t="-14667" r="-1089"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FF4E691D-D3B2-DA1F-F33B-53310E6B42F4}"/>
                  </a:ext>
                </a:extLst>
              </p:cNvPr>
              <p:cNvSpPr txBox="1"/>
              <p:nvPr/>
            </p:nvSpPr>
            <p:spPr>
              <a:xfrm>
                <a:off x="5159896" y="1242533"/>
                <a:ext cx="6097248" cy="67659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FF4E691D-D3B2-DA1F-F33B-53310E6B42F4}"/>
                  </a:ext>
                </a:extLst>
              </p:cNvPr>
              <p:cNvSpPr txBox="1">
                <a:spLocks noRot="1" noChangeAspect="1" noMove="1" noResize="1" noEditPoints="1" noAdjustHandles="1" noChangeArrowheads="1" noChangeShapeType="1" noTextEdit="1"/>
              </p:cNvSpPr>
              <p:nvPr/>
            </p:nvSpPr>
            <p:spPr>
              <a:xfrm>
                <a:off x="5159896" y="1242533"/>
                <a:ext cx="6097248" cy="676595"/>
              </a:xfrm>
              <a:prstGeom prst="rect">
                <a:avLst/>
              </a:prstGeom>
              <a:blipFill>
                <a:blip r:embed="rId11"/>
                <a:stretch>
                  <a:fillRect l="-14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6A55A5D1-FA4C-6D37-7CF5-3B3844DEA8EA}"/>
                  </a:ext>
                </a:extLst>
              </p:cNvPr>
              <p:cNvSpPr txBox="1"/>
              <p:nvPr/>
            </p:nvSpPr>
            <p:spPr>
              <a:xfrm>
                <a:off x="2096942" y="1973692"/>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由定理</a:t>
                </a:r>
                <a:r>
                  <a:rPr lang="en-US" altLang="zh-CN" sz="2400" dirty="0">
                    <a:solidFill>
                      <a:schemeClr val="bg2"/>
                    </a:solidFill>
                    <a:effectLst/>
                    <a:ea typeface="宋体" panose="02010600030101010101" pitchFamily="2" charset="-122"/>
                  </a:rPr>
                  <a:t>2</a:t>
                </a:r>
                <a:r>
                  <a:rPr lang="zh-CN" altLang="zh-CN" sz="2400" dirty="0">
                    <a:solidFill>
                      <a:schemeClr val="bg2"/>
                    </a:solidFill>
                    <a:effectLst/>
                    <a:ea typeface="宋体" panose="02010600030101010101" pitchFamily="2" charset="-122"/>
                    <a:cs typeface="Times New Roman" panose="02020603050405020304" pitchFamily="18" charset="0"/>
                  </a:rPr>
                  <a:t>可知，存在函数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使</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6A55A5D1-FA4C-6D37-7CF5-3B3844DEA8EA}"/>
                  </a:ext>
                </a:extLst>
              </p:cNvPr>
              <p:cNvSpPr txBox="1">
                <a:spLocks noRot="1" noChangeAspect="1" noMove="1" noResize="1" noEditPoints="1" noAdjustHandles="1" noChangeArrowheads="1" noChangeShapeType="1" noTextEdit="1"/>
              </p:cNvSpPr>
              <p:nvPr/>
            </p:nvSpPr>
            <p:spPr>
              <a:xfrm>
                <a:off x="2096942" y="1973692"/>
                <a:ext cx="6097248" cy="461665"/>
              </a:xfrm>
              <a:prstGeom prst="rect">
                <a:avLst/>
              </a:prstGeom>
              <a:blipFill>
                <a:blip r:embed="rId12"/>
                <a:stretch>
                  <a:fillRect l="-1600"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8BC57A8A-0D40-E76E-01D4-5F100E7FCBCA}"/>
                  </a:ext>
                </a:extLst>
              </p:cNvPr>
              <p:cNvSpPr txBox="1"/>
              <p:nvPr/>
            </p:nvSpPr>
            <p:spPr>
              <a:xfrm>
                <a:off x="1559496" y="2609700"/>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𝑢</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8BC57A8A-0D40-E76E-01D4-5F100E7FCBCA}"/>
                  </a:ext>
                </a:extLst>
              </p:cNvPr>
              <p:cNvSpPr txBox="1">
                <a:spLocks noRot="1" noChangeAspect="1" noMove="1" noResize="1" noEditPoints="1" noAdjustHandles="1" noChangeArrowheads="1" noChangeShapeType="1" noTextEdit="1"/>
              </p:cNvSpPr>
              <p:nvPr/>
            </p:nvSpPr>
            <p:spPr>
              <a:xfrm>
                <a:off x="1559496" y="2609700"/>
                <a:ext cx="6097248" cy="461665"/>
              </a:xfrm>
              <a:prstGeom prst="rect">
                <a:avLst/>
              </a:prstGeom>
              <a:blipFill>
                <a:blip r:embed="rId13"/>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7AB2F963-CBCE-8AEA-669B-477FB47D222E}"/>
                  </a:ext>
                </a:extLst>
              </p:cNvPr>
              <p:cNvSpPr txBox="1"/>
              <p:nvPr/>
            </p:nvSpPr>
            <p:spPr>
              <a:xfrm>
                <a:off x="2410182" y="3256891"/>
                <a:ext cx="6097248" cy="679673"/>
              </a:xfrm>
              <a:prstGeom prst="rect">
                <a:avLst/>
              </a:prstGeom>
              <a:noFill/>
            </p:spPr>
            <p:txBody>
              <a:bodyPr wrap="square">
                <a:spAutoFit/>
              </a:bodyPr>
              <a:lstStyle/>
              <a:p>
                <a:r>
                  <a:rPr lang="zh-CN" altLang="en-US" sz="2400" dirty="0" smtClean="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 </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m:rPr>
                            <m:brk m:alnAt="1"/>
                          </m:rP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0,0)</m:t>
                        </m:r>
                        <m:r>
                          <a:rPr lang="zh-CN" altLang="en-US" sz="2400" i="1" smtClean="0">
                            <a:solidFill>
                              <a:schemeClr val="bg2"/>
                            </a:solidFill>
                            <a:latin typeface="Cambria Math" panose="02040503050406030204" pitchFamily="18" charset="0"/>
                          </a:rPr>
                          <m:t> </m:t>
                        </m:r>
                      </m:sub>
                      <m:sup>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𝑦</m:t>
                        </m:r>
                        <m:r>
                          <a:rPr lang="en-US" altLang="zh-CN" sz="2400" b="0" i="1" smtClean="0">
                            <a:solidFill>
                              <a:schemeClr val="bg2"/>
                            </a:solidFill>
                            <a:latin typeface="Cambria Math" panose="02040503050406030204" pitchFamily="18" charset="0"/>
                          </a:rPr>
                          <m:t>) </m:t>
                        </m:r>
                      </m:sup>
                      <m:e>
                        <m:r>
                          <a:rPr lang="zh-CN" altLang="en-US" sz="2400" i="1">
                            <a:solidFill>
                              <a:schemeClr val="bg2"/>
                            </a:solidFill>
                            <a:latin typeface="Cambria Math" panose="02040503050406030204" pitchFamily="18" charset="0"/>
                          </a:rPr>
                          <m:t>𝑥</m:t>
                        </m:r>
                      </m:e>
                    </m:nary>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7AB2F963-CBCE-8AEA-669B-477FB47D222E}"/>
                  </a:ext>
                </a:extLst>
              </p:cNvPr>
              <p:cNvSpPr txBox="1">
                <a:spLocks noRot="1" noChangeAspect="1" noMove="1" noResize="1" noEditPoints="1" noAdjustHandles="1" noChangeArrowheads="1" noChangeShapeType="1" noTextEdit="1"/>
              </p:cNvSpPr>
              <p:nvPr/>
            </p:nvSpPr>
            <p:spPr>
              <a:xfrm>
                <a:off x="2410182" y="3256891"/>
                <a:ext cx="6097248" cy="679673"/>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45496A5D-DFBE-2631-DAFF-7CA5DF70F188}"/>
                  </a:ext>
                </a:extLst>
              </p:cNvPr>
              <p:cNvSpPr txBox="1"/>
              <p:nvPr/>
            </p:nvSpPr>
            <p:spPr>
              <a:xfrm>
                <a:off x="3360791" y="4127671"/>
                <a:ext cx="89048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45496A5D-DFBE-2631-DAFF-7CA5DF70F188}"/>
                  </a:ext>
                </a:extLst>
              </p:cNvPr>
              <p:cNvSpPr txBox="1">
                <a:spLocks noRot="1" noChangeAspect="1" noMove="1" noResize="1" noEditPoints="1" noAdjustHandles="1" noChangeArrowheads="1" noChangeShapeType="1" noTextEdit="1"/>
              </p:cNvSpPr>
              <p:nvPr/>
            </p:nvSpPr>
            <p:spPr>
              <a:xfrm>
                <a:off x="3360791" y="4127671"/>
                <a:ext cx="890480" cy="461665"/>
              </a:xfrm>
              <a:prstGeom prst="rect">
                <a:avLst/>
              </a:prstGeom>
              <a:blipFill>
                <a:blip r:embed="rId1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C2A5BEBB-8732-AA6E-5800-2763CCD6CD7A}"/>
                  </a:ext>
                </a:extLst>
              </p:cNvPr>
              <p:cNvSpPr txBox="1"/>
              <p:nvPr/>
            </p:nvSpPr>
            <p:spPr>
              <a:xfrm>
                <a:off x="3945697" y="4058928"/>
                <a:ext cx="1945450"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e>
                    </m:nary>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C2A5BEBB-8732-AA6E-5800-2763CCD6CD7A}"/>
                  </a:ext>
                </a:extLst>
              </p:cNvPr>
              <p:cNvSpPr txBox="1">
                <a:spLocks noRot="1" noChangeAspect="1" noMove="1" noResize="1" noEditPoints="1" noAdjustHandles="1" noChangeArrowheads="1" noChangeShapeType="1" noTextEdit="1"/>
              </p:cNvSpPr>
              <p:nvPr/>
            </p:nvSpPr>
            <p:spPr>
              <a:xfrm>
                <a:off x="3945697" y="4058928"/>
                <a:ext cx="1945450" cy="563872"/>
              </a:xfrm>
              <a:prstGeom prst="rect">
                <a:avLst/>
              </a:prstGeom>
              <a:blipFill>
                <a:blip r:embed="rId1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D0912A67-D837-48C2-9D01-6B99F54D3915}"/>
                  </a:ext>
                </a:extLst>
              </p:cNvPr>
              <p:cNvSpPr txBox="1"/>
              <p:nvPr/>
            </p:nvSpPr>
            <p:spPr>
              <a:xfrm>
                <a:off x="3419543" y="4772989"/>
                <a:ext cx="2039263"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e>
                    </m:nary>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D0912A67-D837-48C2-9D01-6B99F54D3915}"/>
                  </a:ext>
                </a:extLst>
              </p:cNvPr>
              <p:cNvSpPr txBox="1">
                <a:spLocks noRot="1" noChangeAspect="1" noMove="1" noResize="1" noEditPoints="1" noAdjustHandles="1" noChangeArrowheads="1" noChangeShapeType="1" noTextEdit="1"/>
              </p:cNvSpPr>
              <p:nvPr/>
            </p:nvSpPr>
            <p:spPr>
              <a:xfrm>
                <a:off x="3419543" y="4772989"/>
                <a:ext cx="2039263" cy="563872"/>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9066A162-419B-0DA3-2586-6AA461D9110A}"/>
                  </a:ext>
                </a:extLst>
              </p:cNvPr>
              <p:cNvSpPr txBox="1"/>
              <p:nvPr/>
            </p:nvSpPr>
            <p:spPr>
              <a:xfrm>
                <a:off x="5292392" y="4747982"/>
                <a:ext cx="1607215"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2</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9066A162-419B-0DA3-2586-6AA461D9110A}"/>
                  </a:ext>
                </a:extLst>
              </p:cNvPr>
              <p:cNvSpPr txBox="1">
                <a:spLocks noRot="1" noChangeAspect="1" noMove="1" noResize="1" noEditPoints="1" noAdjustHandles="1" noChangeArrowheads="1" noChangeShapeType="1" noTextEdit="1"/>
              </p:cNvSpPr>
              <p:nvPr/>
            </p:nvSpPr>
            <p:spPr>
              <a:xfrm>
                <a:off x="5292392" y="4747982"/>
                <a:ext cx="1607215" cy="613886"/>
              </a:xfrm>
              <a:prstGeom prst="rect">
                <a:avLst/>
              </a:prstGeom>
              <a:blipFill>
                <a:blip r:embed="rId18"/>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532151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3208"/>
                                        </p:tgtEl>
                                        <p:attrNameLst>
                                          <p:attrName>style.visibility</p:attrName>
                                        </p:attrNameLst>
                                      </p:cBhvr>
                                      <p:to>
                                        <p:strVal val="visible"/>
                                      </p:to>
                                    </p:set>
                                    <p:animEffect transition="in" filter="wipe(left)">
                                      <p:cBhvr>
                                        <p:cTn id="26" dur="500"/>
                                        <p:tgtEl>
                                          <p:spTgt spid="93208"/>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93211"/>
                                        </p:tgtEl>
                                        <p:attrNameLst>
                                          <p:attrName>style.visibility</p:attrName>
                                        </p:attrNameLst>
                                      </p:cBhvr>
                                      <p:to>
                                        <p:strVal val="visible"/>
                                      </p:to>
                                    </p:set>
                                    <p:animEffect transition="in" filter="wipe(left)">
                                      <p:cBhvr>
                                        <p:cTn id="30" dur="500"/>
                                        <p:tgtEl>
                                          <p:spTgt spid="932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93197"/>
                                        </p:tgtEl>
                                        <p:attrNameLst>
                                          <p:attrName>style.visibility</p:attrName>
                                        </p:attrNameLst>
                                      </p:cBhvr>
                                      <p:to>
                                        <p:strVal val="visible"/>
                                      </p:to>
                                    </p:set>
                                    <p:animEffect transition="in" filter="wipe(left)">
                                      <p:cBhvr>
                                        <p:cTn id="40" dur="500"/>
                                        <p:tgtEl>
                                          <p:spTgt spid="9319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93201"/>
                                        </p:tgtEl>
                                        <p:attrNameLst>
                                          <p:attrName>style.visibility</p:attrName>
                                        </p:attrNameLst>
                                      </p:cBhvr>
                                      <p:to>
                                        <p:strVal val="visible"/>
                                      </p:to>
                                    </p:set>
                                    <p:animEffect transition="in" filter="wipe(down)">
                                      <p:cBhvr>
                                        <p:cTn id="45" dur="500"/>
                                        <p:tgtEl>
                                          <p:spTgt spid="9320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left)">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left)">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ipe(left)">
                                      <p:cBhvr>
                                        <p:cTn id="6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3" grpId="0"/>
      <p:bldP spid="15" grpId="0"/>
      <p:bldP spid="17" grpId="0"/>
      <p:bldP spid="19" grpId="0"/>
      <p:bldP spid="21"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222" name="Group 14">
            <a:extLst>
              <a:ext uri="{FF2B5EF4-FFF2-40B4-BE49-F238E27FC236}">
                <a16:creationId xmlns:a16="http://schemas.microsoft.com/office/drawing/2014/main" id="{7A1FAEAD-840C-9D44-BFEB-839D32DA980C}"/>
              </a:ext>
            </a:extLst>
          </p:cNvPr>
          <p:cNvGrpSpPr>
            <a:grpSpLocks/>
          </p:cNvGrpSpPr>
          <p:nvPr/>
        </p:nvGrpSpPr>
        <p:grpSpPr bwMode="auto">
          <a:xfrm>
            <a:off x="7447982" y="1360161"/>
            <a:ext cx="2968626" cy="2597150"/>
            <a:chOff x="3777" y="630"/>
            <a:chExt cx="1870" cy="1636"/>
          </a:xfrm>
          <a:solidFill>
            <a:schemeClr val="accent2">
              <a:lumMod val="20000"/>
              <a:lumOff val="80000"/>
            </a:schemeClr>
          </a:solidFill>
        </p:grpSpPr>
        <p:sp>
          <p:nvSpPr>
            <p:cNvPr id="94223" name="Rectangle 15">
              <a:extLst>
                <a:ext uri="{FF2B5EF4-FFF2-40B4-BE49-F238E27FC236}">
                  <a16:creationId xmlns:a16="http://schemas.microsoft.com/office/drawing/2014/main" id="{449D7A2D-215A-3542-9845-0868AB794BFE}"/>
                </a:ext>
              </a:extLst>
            </p:cNvPr>
            <p:cNvSpPr>
              <a:spLocks noChangeArrowheads="1"/>
            </p:cNvSpPr>
            <p:nvPr/>
          </p:nvSpPr>
          <p:spPr bwMode="auto">
            <a:xfrm>
              <a:off x="3777" y="630"/>
              <a:ext cx="1870" cy="1636"/>
            </a:xfrm>
            <a:prstGeom prst="rect">
              <a:avLst/>
            </a:prstGeom>
            <a:grp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4224" name="Line 16">
              <a:extLst>
                <a:ext uri="{FF2B5EF4-FFF2-40B4-BE49-F238E27FC236}">
                  <a16:creationId xmlns:a16="http://schemas.microsoft.com/office/drawing/2014/main" id="{03C5892F-7A8A-0D4A-8587-28E6A98CEFBB}"/>
                </a:ext>
              </a:extLst>
            </p:cNvPr>
            <p:cNvSpPr>
              <a:spLocks noChangeShapeType="1"/>
            </p:cNvSpPr>
            <p:nvPr/>
          </p:nvSpPr>
          <p:spPr bwMode="auto">
            <a:xfrm>
              <a:off x="4130" y="1758"/>
              <a:ext cx="1134" cy="1"/>
            </a:xfrm>
            <a:prstGeom prst="line">
              <a:avLst/>
            </a:prstGeom>
            <a:grpFill/>
            <a:ln w="19050">
              <a:solidFill>
                <a:schemeClr val="bg2"/>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4225" name="Object 17">
              <a:extLst>
                <a:ext uri="{FF2B5EF4-FFF2-40B4-BE49-F238E27FC236}">
                  <a16:creationId xmlns:a16="http://schemas.microsoft.com/office/drawing/2014/main" id="{440D7BFC-341B-F641-B46B-E5E2FBD9CC99}"/>
                </a:ext>
              </a:extLst>
            </p:cNvPr>
            <p:cNvGraphicFramePr>
              <a:graphicFrameLocks noChangeAspect="1"/>
            </p:cNvGraphicFramePr>
            <p:nvPr/>
          </p:nvGraphicFramePr>
          <p:xfrm>
            <a:off x="5282" y="1704"/>
            <a:ext cx="144" cy="152"/>
          </p:xfrm>
          <a:graphic>
            <a:graphicData uri="http://schemas.openxmlformats.org/presentationml/2006/ole">
              <mc:AlternateContent xmlns:mc="http://schemas.openxmlformats.org/markup-compatibility/2006">
                <mc:Choice xmlns:v="urn:schemas-microsoft-com:vml" Requires="v">
                  <p:oleObj spid="_x0000_s14368" name="Equation" r:id="rId3" imgW="5270500" imgH="5562600" progId="Equation.3">
                    <p:embed/>
                  </p:oleObj>
                </mc:Choice>
                <mc:Fallback>
                  <p:oleObj name="Equation" r:id="rId3" imgW="5270500" imgH="5562600" progId="Equation.3">
                    <p:embed/>
                    <p:pic>
                      <p:nvPicPr>
                        <p:cNvPr id="94225" name="Object 17">
                          <a:extLst>
                            <a:ext uri="{FF2B5EF4-FFF2-40B4-BE49-F238E27FC236}">
                              <a16:creationId xmlns:a16="http://schemas.microsoft.com/office/drawing/2014/main" id="{440D7BFC-341B-F641-B46B-E5E2FBD9CC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2" y="1704"/>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4226" name="Object 18">
              <a:extLst>
                <a:ext uri="{FF2B5EF4-FFF2-40B4-BE49-F238E27FC236}">
                  <a16:creationId xmlns:a16="http://schemas.microsoft.com/office/drawing/2014/main" id="{A5601F0E-8FCC-D146-BCA0-459115367E3B}"/>
                </a:ext>
              </a:extLst>
            </p:cNvPr>
            <p:cNvGraphicFramePr>
              <a:graphicFrameLocks noChangeAspect="1"/>
            </p:cNvGraphicFramePr>
            <p:nvPr/>
          </p:nvGraphicFramePr>
          <p:xfrm>
            <a:off x="3938" y="752"/>
            <a:ext cx="152" cy="200"/>
          </p:xfrm>
          <a:graphic>
            <a:graphicData uri="http://schemas.openxmlformats.org/presentationml/2006/ole">
              <mc:AlternateContent xmlns:mc="http://schemas.openxmlformats.org/markup-compatibility/2006">
                <mc:Choice xmlns:v="urn:schemas-microsoft-com:vml" Requires="v">
                  <p:oleObj spid="_x0000_s14369" name="Equation" r:id="rId5" imgW="5562600" imgH="7315200" progId="Equation.3">
                    <p:embed/>
                  </p:oleObj>
                </mc:Choice>
                <mc:Fallback>
                  <p:oleObj name="Equation" r:id="rId5" imgW="5562600" imgH="7315200" progId="Equation.3">
                    <p:embed/>
                    <p:pic>
                      <p:nvPicPr>
                        <p:cNvPr id="94226" name="Object 18">
                          <a:extLst>
                            <a:ext uri="{FF2B5EF4-FFF2-40B4-BE49-F238E27FC236}">
                              <a16:creationId xmlns:a16="http://schemas.microsoft.com/office/drawing/2014/main" id="{A5601F0E-8FCC-D146-BCA0-459115367E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8" y="752"/>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27" name="Line 19">
              <a:extLst>
                <a:ext uri="{FF2B5EF4-FFF2-40B4-BE49-F238E27FC236}">
                  <a16:creationId xmlns:a16="http://schemas.microsoft.com/office/drawing/2014/main" id="{91B6B748-82FE-0D46-9CEC-EB6695EA1048}"/>
                </a:ext>
              </a:extLst>
            </p:cNvPr>
            <p:cNvSpPr>
              <a:spLocks noChangeShapeType="1"/>
            </p:cNvSpPr>
            <p:nvPr/>
          </p:nvSpPr>
          <p:spPr bwMode="auto">
            <a:xfrm>
              <a:off x="4130" y="752"/>
              <a:ext cx="0" cy="1344"/>
            </a:xfrm>
            <a:prstGeom prst="line">
              <a:avLst/>
            </a:prstGeom>
            <a:grpFill/>
            <a:ln w="19050">
              <a:solidFill>
                <a:schemeClr val="bg2"/>
              </a:solidFill>
              <a:prstDash val="solid"/>
              <a:round/>
              <a:headEnd type="triangle" w="med" len="me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94229" name="Group 21">
            <a:extLst>
              <a:ext uri="{FF2B5EF4-FFF2-40B4-BE49-F238E27FC236}">
                <a16:creationId xmlns:a16="http://schemas.microsoft.com/office/drawing/2014/main" id="{99DCF3C7-E3DC-3449-8891-0EB8D6460DB4}"/>
              </a:ext>
            </a:extLst>
          </p:cNvPr>
          <p:cNvGrpSpPr>
            <a:grpSpLocks/>
          </p:cNvGrpSpPr>
          <p:nvPr/>
        </p:nvGrpSpPr>
        <p:grpSpPr bwMode="auto">
          <a:xfrm>
            <a:off x="9448230" y="2042786"/>
            <a:ext cx="0" cy="1106488"/>
            <a:chOff x="5179" y="1220"/>
            <a:chExt cx="0" cy="697"/>
          </a:xfrm>
        </p:grpSpPr>
        <p:sp>
          <p:nvSpPr>
            <p:cNvPr id="94230" name="Line 22">
              <a:extLst>
                <a:ext uri="{FF2B5EF4-FFF2-40B4-BE49-F238E27FC236}">
                  <a16:creationId xmlns:a16="http://schemas.microsoft.com/office/drawing/2014/main" id="{92F5C094-7D3F-9D4B-B7C0-D34E5CB1EB24}"/>
                </a:ext>
              </a:extLst>
            </p:cNvPr>
            <p:cNvSpPr>
              <a:spLocks noChangeShapeType="1"/>
            </p:cNvSpPr>
            <p:nvPr/>
          </p:nvSpPr>
          <p:spPr bwMode="auto">
            <a:xfrm flipV="1">
              <a:off x="5179" y="1220"/>
              <a:ext cx="0" cy="697"/>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4231" name="Line 23">
              <a:extLst>
                <a:ext uri="{FF2B5EF4-FFF2-40B4-BE49-F238E27FC236}">
                  <a16:creationId xmlns:a16="http://schemas.microsoft.com/office/drawing/2014/main" id="{113ED4A0-7805-1F4F-8C31-AB1294A7B22D}"/>
                </a:ext>
              </a:extLst>
            </p:cNvPr>
            <p:cNvSpPr>
              <a:spLocks noChangeShapeType="1"/>
            </p:cNvSpPr>
            <p:nvPr/>
          </p:nvSpPr>
          <p:spPr bwMode="auto">
            <a:xfrm flipV="1">
              <a:off x="5179" y="1440"/>
              <a:ext cx="0" cy="209"/>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94232" name="Group 24">
            <a:extLst>
              <a:ext uri="{FF2B5EF4-FFF2-40B4-BE49-F238E27FC236}">
                <a16:creationId xmlns:a16="http://schemas.microsoft.com/office/drawing/2014/main" id="{193BFBA8-7C57-464A-8012-9C42BFED8ED5}"/>
              </a:ext>
            </a:extLst>
          </p:cNvPr>
          <p:cNvGrpSpPr>
            <a:grpSpLocks/>
          </p:cNvGrpSpPr>
          <p:nvPr/>
        </p:nvGrpSpPr>
        <p:grpSpPr bwMode="auto">
          <a:xfrm>
            <a:off x="8338567" y="3149274"/>
            <a:ext cx="1485900" cy="385762"/>
            <a:chOff x="4480" y="1917"/>
            <a:chExt cx="936" cy="243"/>
          </a:xfrm>
        </p:grpSpPr>
        <p:sp>
          <p:nvSpPr>
            <p:cNvPr id="94233" name="Line 25">
              <a:extLst>
                <a:ext uri="{FF2B5EF4-FFF2-40B4-BE49-F238E27FC236}">
                  <a16:creationId xmlns:a16="http://schemas.microsoft.com/office/drawing/2014/main" id="{E8F15A2E-4E75-1340-846B-F42CD66E5A18}"/>
                </a:ext>
              </a:extLst>
            </p:cNvPr>
            <p:cNvSpPr>
              <a:spLocks noChangeShapeType="1"/>
            </p:cNvSpPr>
            <p:nvPr/>
          </p:nvSpPr>
          <p:spPr bwMode="auto">
            <a:xfrm>
              <a:off x="4480" y="1920"/>
              <a:ext cx="699" cy="0"/>
            </a:xfrm>
            <a:prstGeom prst="line">
              <a:avLst/>
            </a:prstGeom>
            <a:noFill/>
            <a:ln w="1905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4234" name="Line 26">
              <a:extLst>
                <a:ext uri="{FF2B5EF4-FFF2-40B4-BE49-F238E27FC236}">
                  <a16:creationId xmlns:a16="http://schemas.microsoft.com/office/drawing/2014/main" id="{9626C644-BD0F-9E49-A9B3-87E009BE4D91}"/>
                </a:ext>
              </a:extLst>
            </p:cNvPr>
            <p:cNvSpPr>
              <a:spLocks noChangeShapeType="1"/>
            </p:cNvSpPr>
            <p:nvPr/>
          </p:nvSpPr>
          <p:spPr bwMode="auto">
            <a:xfrm>
              <a:off x="4760" y="1917"/>
              <a:ext cx="209" cy="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4235" name="Object 27">
              <a:extLst>
                <a:ext uri="{FF2B5EF4-FFF2-40B4-BE49-F238E27FC236}">
                  <a16:creationId xmlns:a16="http://schemas.microsoft.com/office/drawing/2014/main" id="{DD0A5833-CF54-E843-BA55-34F38309ACEF}"/>
                </a:ext>
              </a:extLst>
            </p:cNvPr>
            <p:cNvGraphicFramePr>
              <a:graphicFrameLocks noChangeAspect="1"/>
            </p:cNvGraphicFramePr>
            <p:nvPr/>
          </p:nvGraphicFramePr>
          <p:xfrm>
            <a:off x="5001" y="1956"/>
            <a:ext cx="415" cy="204"/>
          </p:xfrm>
          <a:graphic>
            <a:graphicData uri="http://schemas.openxmlformats.org/presentationml/2006/ole">
              <mc:AlternateContent xmlns:mc="http://schemas.openxmlformats.org/markup-compatibility/2006">
                <mc:Choice xmlns:v="urn:schemas-microsoft-com:vml" Requires="v">
                  <p:oleObj spid="_x0000_s14370" name="Equation" r:id="rId7" imgW="19011900" imgH="9359900" progId="Equation.3">
                    <p:embed/>
                  </p:oleObj>
                </mc:Choice>
                <mc:Fallback>
                  <p:oleObj name="Equation" r:id="rId7" imgW="19011900" imgH="9359900" progId="Equation.3">
                    <p:embed/>
                    <p:pic>
                      <p:nvPicPr>
                        <p:cNvPr id="94235" name="Object 27">
                          <a:extLst>
                            <a:ext uri="{FF2B5EF4-FFF2-40B4-BE49-F238E27FC236}">
                              <a16:creationId xmlns:a16="http://schemas.microsoft.com/office/drawing/2014/main" id="{DD0A5833-CF54-E843-BA55-34F38309AC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01" y="1956"/>
                          <a:ext cx="415" cy="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94236" name="Group 28">
            <a:extLst>
              <a:ext uri="{FF2B5EF4-FFF2-40B4-BE49-F238E27FC236}">
                <a16:creationId xmlns:a16="http://schemas.microsoft.com/office/drawing/2014/main" id="{EE05FA79-DA10-BE4F-BDDD-75C2621C8396}"/>
              </a:ext>
            </a:extLst>
          </p:cNvPr>
          <p:cNvGrpSpPr>
            <a:grpSpLocks/>
          </p:cNvGrpSpPr>
          <p:nvPr/>
        </p:nvGrpSpPr>
        <p:grpSpPr bwMode="auto">
          <a:xfrm>
            <a:off x="8068693" y="3119112"/>
            <a:ext cx="568325" cy="415925"/>
            <a:chOff x="4310" y="1898"/>
            <a:chExt cx="358" cy="262"/>
          </a:xfrm>
        </p:grpSpPr>
        <p:graphicFrame>
          <p:nvGraphicFramePr>
            <p:cNvPr id="94237" name="Object 29">
              <a:extLst>
                <a:ext uri="{FF2B5EF4-FFF2-40B4-BE49-F238E27FC236}">
                  <a16:creationId xmlns:a16="http://schemas.microsoft.com/office/drawing/2014/main" id="{3E39A24C-FBBD-2E45-98C5-C63B9F2BF9EA}"/>
                </a:ext>
              </a:extLst>
            </p:cNvPr>
            <p:cNvGraphicFramePr>
              <a:graphicFrameLocks noChangeAspect="1"/>
            </p:cNvGraphicFramePr>
            <p:nvPr/>
          </p:nvGraphicFramePr>
          <p:xfrm>
            <a:off x="4310" y="1956"/>
            <a:ext cx="358" cy="204"/>
          </p:xfrm>
          <a:graphic>
            <a:graphicData uri="http://schemas.openxmlformats.org/presentationml/2006/ole">
              <mc:AlternateContent xmlns:mc="http://schemas.openxmlformats.org/markup-compatibility/2006">
                <mc:Choice xmlns:v="urn:schemas-microsoft-com:vml" Requires="v">
                  <p:oleObj spid="_x0000_s14371" name="Equation" r:id="rId9" imgW="16383000" imgH="9359900" progId="Equation.3">
                    <p:embed/>
                  </p:oleObj>
                </mc:Choice>
                <mc:Fallback>
                  <p:oleObj name="Equation" r:id="rId9" imgW="16383000" imgH="9359900" progId="Equation.3">
                    <p:embed/>
                    <p:pic>
                      <p:nvPicPr>
                        <p:cNvPr id="94237" name="Object 29">
                          <a:extLst>
                            <a:ext uri="{FF2B5EF4-FFF2-40B4-BE49-F238E27FC236}">
                              <a16:creationId xmlns:a16="http://schemas.microsoft.com/office/drawing/2014/main" id="{3E39A24C-FBBD-2E45-98C5-C63B9F2BF9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10" y="1956"/>
                          <a:ext cx="358" cy="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38" name="Oval 30">
              <a:extLst>
                <a:ext uri="{FF2B5EF4-FFF2-40B4-BE49-F238E27FC236}">
                  <a16:creationId xmlns:a16="http://schemas.microsoft.com/office/drawing/2014/main" id="{4DA72988-2D1B-FA47-887C-DD4DE570E0D5}"/>
                </a:ext>
              </a:extLst>
            </p:cNvPr>
            <p:cNvSpPr>
              <a:spLocks noChangeArrowheads="1"/>
            </p:cNvSpPr>
            <p:nvPr/>
          </p:nvSpPr>
          <p:spPr bwMode="auto">
            <a:xfrm>
              <a:off x="4455" y="1898"/>
              <a:ext cx="35" cy="3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94239" name="Group 31">
            <a:extLst>
              <a:ext uri="{FF2B5EF4-FFF2-40B4-BE49-F238E27FC236}">
                <a16:creationId xmlns:a16="http://schemas.microsoft.com/office/drawing/2014/main" id="{A13571AA-3CD9-C44B-8F7E-D3269F57538C}"/>
              </a:ext>
            </a:extLst>
          </p:cNvPr>
          <p:cNvGrpSpPr>
            <a:grpSpLocks/>
          </p:cNvGrpSpPr>
          <p:nvPr/>
        </p:nvGrpSpPr>
        <p:grpSpPr bwMode="auto">
          <a:xfrm>
            <a:off x="9129143" y="1630036"/>
            <a:ext cx="708025" cy="412750"/>
            <a:chOff x="4978" y="960"/>
            <a:chExt cx="446" cy="260"/>
          </a:xfrm>
        </p:grpSpPr>
        <p:graphicFrame>
          <p:nvGraphicFramePr>
            <p:cNvPr id="94240" name="Object 32">
              <a:extLst>
                <a:ext uri="{FF2B5EF4-FFF2-40B4-BE49-F238E27FC236}">
                  <a16:creationId xmlns:a16="http://schemas.microsoft.com/office/drawing/2014/main" id="{07AB8496-BB30-9C41-80E1-E95BA97345A2}"/>
                </a:ext>
              </a:extLst>
            </p:cNvPr>
            <p:cNvGraphicFramePr>
              <a:graphicFrameLocks noChangeAspect="1"/>
            </p:cNvGraphicFramePr>
            <p:nvPr/>
          </p:nvGraphicFramePr>
          <p:xfrm>
            <a:off x="4978" y="960"/>
            <a:ext cx="446" cy="218"/>
          </p:xfrm>
          <a:graphic>
            <a:graphicData uri="http://schemas.openxmlformats.org/presentationml/2006/ole">
              <mc:AlternateContent xmlns:mc="http://schemas.openxmlformats.org/markup-compatibility/2006">
                <mc:Choice xmlns:v="urn:schemas-microsoft-com:vml" Requires="v">
                  <p:oleObj spid="_x0000_s14372" name="Equation" r:id="rId11" imgW="19011900" imgH="9359900" progId="Equation.3">
                    <p:embed/>
                  </p:oleObj>
                </mc:Choice>
                <mc:Fallback>
                  <p:oleObj name="Equation" r:id="rId11" imgW="19011900" imgH="9359900" progId="Equation.3">
                    <p:embed/>
                    <p:pic>
                      <p:nvPicPr>
                        <p:cNvPr id="94240" name="Object 32">
                          <a:extLst>
                            <a:ext uri="{FF2B5EF4-FFF2-40B4-BE49-F238E27FC236}">
                              <a16:creationId xmlns:a16="http://schemas.microsoft.com/office/drawing/2014/main" id="{07AB8496-BB30-9C41-80E1-E95BA97345A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78" y="960"/>
                          <a:ext cx="446" cy="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4241" name="Oval 33">
              <a:extLst>
                <a:ext uri="{FF2B5EF4-FFF2-40B4-BE49-F238E27FC236}">
                  <a16:creationId xmlns:a16="http://schemas.microsoft.com/office/drawing/2014/main" id="{DA7F4011-86EE-5343-989B-082E30CAA68A}"/>
                </a:ext>
              </a:extLst>
            </p:cNvPr>
            <p:cNvSpPr>
              <a:spLocks noChangeArrowheads="1"/>
            </p:cNvSpPr>
            <p:nvPr/>
          </p:nvSpPr>
          <p:spPr bwMode="auto">
            <a:xfrm>
              <a:off x="5161" y="1185"/>
              <a:ext cx="35" cy="35"/>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pic>
        <p:nvPicPr>
          <p:cNvPr id="94242" name="Picture 34">
            <a:extLst>
              <a:ext uri="{FF2B5EF4-FFF2-40B4-BE49-F238E27FC236}">
                <a16:creationId xmlns:a16="http://schemas.microsoft.com/office/drawing/2014/main" id="{0C66CAF4-24DC-3349-BCA3-966D1F7EA39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30542" y="3014336"/>
            <a:ext cx="29845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362F4B4C-8198-EBF4-997F-42246BD1E9B8}"/>
                  </a:ext>
                </a:extLst>
              </p:cNvPr>
              <p:cNvSpPr txBox="1"/>
              <p:nvPr/>
            </p:nvSpPr>
            <p:spPr>
              <a:xfrm>
                <a:off x="1127448" y="548680"/>
                <a:ext cx="9418027" cy="675378"/>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6</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验证</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在右半平面</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&gt;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内存在原函数，并求出它．</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362F4B4C-8198-EBF4-997F-42246BD1E9B8}"/>
                  </a:ext>
                </a:extLst>
              </p:cNvPr>
              <p:cNvSpPr txBox="1">
                <a:spLocks noRot="1" noChangeAspect="1" noMove="1" noResize="1" noEditPoints="1" noAdjustHandles="1" noChangeArrowheads="1" noChangeShapeType="1" noTextEdit="1"/>
              </p:cNvSpPr>
              <p:nvPr/>
            </p:nvSpPr>
            <p:spPr>
              <a:xfrm>
                <a:off x="1127448" y="548680"/>
                <a:ext cx="9418027" cy="675378"/>
              </a:xfrm>
              <a:prstGeom prst="rect">
                <a:avLst/>
              </a:prstGeom>
              <a:blipFill>
                <a:blip r:embed="rId14"/>
                <a:stretch>
                  <a:fillRect l="-1036" b="-180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EE462B6E-C768-4030-E106-DF8E6F525ACC}"/>
                  </a:ext>
                </a:extLst>
              </p:cNvPr>
              <p:cNvSpPr txBox="1"/>
              <p:nvPr/>
            </p:nvSpPr>
            <p:spPr>
              <a:xfrm>
                <a:off x="1338032" y="1359423"/>
                <a:ext cx="6097248" cy="627801"/>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证：</a:t>
                </a:r>
                <a:r>
                  <a:rPr lang="zh-CN" altLang="zh-CN" sz="2400" dirty="0">
                    <a:solidFill>
                      <a:schemeClr val="bg2"/>
                    </a:solidFill>
                    <a:effectLst/>
                    <a:ea typeface="宋体" panose="02010600030101010101" pitchFamily="2" charset="-122"/>
                    <a:cs typeface="Times New Roman" panose="02020603050405020304" pitchFamily="18" charset="0"/>
                  </a:rPr>
                  <a:t>令</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EE462B6E-C768-4030-E106-DF8E6F525ACC}"/>
                  </a:ext>
                </a:extLst>
              </p:cNvPr>
              <p:cNvSpPr txBox="1">
                <a:spLocks noRot="1" noChangeAspect="1" noMove="1" noResize="1" noEditPoints="1" noAdjustHandles="1" noChangeArrowheads="1" noChangeShapeType="1" noTextEdit="1"/>
              </p:cNvSpPr>
              <p:nvPr/>
            </p:nvSpPr>
            <p:spPr>
              <a:xfrm>
                <a:off x="1338032" y="1359423"/>
                <a:ext cx="6097248" cy="627801"/>
              </a:xfrm>
              <a:prstGeom prst="rect">
                <a:avLst/>
              </a:prstGeom>
              <a:blipFill>
                <a:blip r:embed="rId15"/>
                <a:stretch>
                  <a:fillRect l="-1499" t="-48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8A4BC1A5-16A2-7074-9817-BABC73A8DE31}"/>
                  </a:ext>
                </a:extLst>
              </p:cNvPr>
              <p:cNvSpPr txBox="1"/>
              <p:nvPr/>
            </p:nvSpPr>
            <p:spPr>
              <a:xfrm>
                <a:off x="1896832" y="2159425"/>
                <a:ext cx="6097248" cy="716799"/>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&gt;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8A4BC1A5-16A2-7074-9817-BABC73A8DE31}"/>
                  </a:ext>
                </a:extLst>
              </p:cNvPr>
              <p:cNvSpPr txBox="1">
                <a:spLocks noRot="1" noChangeAspect="1" noMove="1" noResize="1" noEditPoints="1" noAdjustHandles="1" noChangeArrowheads="1" noChangeShapeType="1" noTextEdit="1"/>
              </p:cNvSpPr>
              <p:nvPr/>
            </p:nvSpPr>
            <p:spPr>
              <a:xfrm>
                <a:off x="1896832" y="2159425"/>
                <a:ext cx="6097248" cy="716799"/>
              </a:xfrm>
              <a:prstGeom prst="rect">
                <a:avLst/>
              </a:prstGeom>
              <a:blipFill>
                <a:blip r:embed="rId16"/>
                <a:stretch>
                  <a:fillRect l="-1500"/>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BA6BC361-54E1-A610-7DE3-BCDF4FA544F8}"/>
              </a:ext>
            </a:extLst>
          </p:cNvPr>
          <p:cNvSpPr txBox="1"/>
          <p:nvPr/>
        </p:nvSpPr>
        <p:spPr>
          <a:xfrm>
            <a:off x="1864954" y="3185786"/>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由</a:t>
            </a:r>
            <a:r>
              <a:rPr lang="zh-CN" altLang="zh-CN" sz="2400" b="1"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定理</a:t>
            </a:r>
            <a:r>
              <a:rPr lang="en-US" altLang="zh-CN" sz="2400" b="1" dirty="0">
                <a:solidFill>
                  <a:srgbClr val="FF0000"/>
                </a:solidFill>
                <a:effectLst/>
                <a:latin typeface="Times New Roman" panose="02020603050405020304" pitchFamily="18" charset="0"/>
                <a:ea typeface="宋体" panose="02010600030101010101" pitchFamily="2" charset="-122"/>
              </a:rPr>
              <a:t>2</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可知存在原函数</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7473BE76-1BFC-9FBA-0966-25C92FDD8D8B}"/>
                  </a:ext>
                </a:extLst>
              </p:cNvPr>
              <p:cNvSpPr txBox="1"/>
              <p:nvPr/>
            </p:nvSpPr>
            <p:spPr>
              <a:xfrm>
                <a:off x="2257196" y="3957013"/>
                <a:ext cx="6097248" cy="679673"/>
              </a:xfrm>
              <a:prstGeom prst="rect">
                <a:avLst/>
              </a:prstGeom>
              <a:noFill/>
            </p:spPr>
            <p:txBody>
              <a:bodyPr wrap="square">
                <a:spAutoFit/>
              </a:bodyPr>
              <a:lstStyle/>
              <a:p>
                <a:r>
                  <a:rPr lang="zh-CN" altLang="en-US" sz="2400" dirty="0" smtClean="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m:rPr>
                            <m:brk m:alnAt="1"/>
                          </m:rP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1,0)</m:t>
                        </m:r>
                        <m:r>
                          <a:rPr lang="zh-CN" altLang="en-US" sz="2400" i="1" smtClean="0">
                            <a:solidFill>
                              <a:schemeClr val="bg2"/>
                            </a:solidFill>
                            <a:latin typeface="Cambria Math" panose="02040503050406030204" pitchFamily="18" charset="0"/>
                          </a:rPr>
                          <m:t> </m:t>
                        </m:r>
                      </m:sub>
                      <m:sup>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𝑦</m:t>
                        </m:r>
                        <m:r>
                          <a:rPr lang="en-US" altLang="zh-CN" sz="2400" b="0" i="1" smtClean="0">
                            <a:solidFill>
                              <a:schemeClr val="bg2"/>
                            </a:solidFill>
                            <a:latin typeface="Cambria Math" panose="02040503050406030204" pitchFamily="18" charset="0"/>
                          </a:rPr>
                          <m:t>) </m:t>
                        </m:r>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7473BE76-1BFC-9FBA-0966-25C92FDD8D8B}"/>
                  </a:ext>
                </a:extLst>
              </p:cNvPr>
              <p:cNvSpPr txBox="1">
                <a:spLocks noRot="1" noChangeAspect="1" noMove="1" noResize="1" noEditPoints="1" noAdjustHandles="1" noChangeArrowheads="1" noChangeShapeType="1" noTextEdit="1"/>
              </p:cNvSpPr>
              <p:nvPr/>
            </p:nvSpPr>
            <p:spPr>
              <a:xfrm>
                <a:off x="2257196" y="3957013"/>
                <a:ext cx="6097248" cy="679673"/>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94CC14EC-2327-533E-6E3A-B929A3D1E06B}"/>
                  </a:ext>
                </a:extLst>
              </p:cNvPr>
              <p:cNvSpPr txBox="1"/>
              <p:nvPr/>
            </p:nvSpPr>
            <p:spPr>
              <a:xfrm>
                <a:off x="601012" y="4861549"/>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94CC14EC-2327-533E-6E3A-B929A3D1E06B}"/>
                  </a:ext>
                </a:extLst>
              </p:cNvPr>
              <p:cNvSpPr txBox="1">
                <a:spLocks noRot="1" noChangeAspect="1" noMove="1" noResize="1" noEditPoints="1" noAdjustHandles="1" noChangeArrowheads="1" noChangeShapeType="1" noTextEdit="1"/>
              </p:cNvSpPr>
              <p:nvPr/>
            </p:nvSpPr>
            <p:spPr>
              <a:xfrm>
                <a:off x="601012" y="4861549"/>
                <a:ext cx="6097248" cy="461665"/>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2EAD704F-17A1-0D1C-239E-FC5560C1060A}"/>
                  </a:ext>
                </a:extLst>
              </p:cNvPr>
              <p:cNvSpPr txBox="1"/>
              <p:nvPr/>
            </p:nvSpPr>
            <p:spPr>
              <a:xfrm>
                <a:off x="3797931" y="4746042"/>
                <a:ext cx="6097248"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2EAD704F-17A1-0D1C-239E-FC5560C1060A}"/>
                  </a:ext>
                </a:extLst>
              </p:cNvPr>
              <p:cNvSpPr txBox="1">
                <a:spLocks noRot="1" noChangeAspect="1" noMove="1" noResize="1" noEditPoints="1" noAdjustHandles="1" noChangeArrowheads="1" noChangeShapeType="1" noTextEdit="1"/>
              </p:cNvSpPr>
              <p:nvPr/>
            </p:nvSpPr>
            <p:spPr>
              <a:xfrm>
                <a:off x="3797931" y="4746042"/>
                <a:ext cx="6097248" cy="675378"/>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C201B67A-45EC-6AC5-3191-86E0FCD1845D}"/>
                  </a:ext>
                </a:extLst>
              </p:cNvPr>
              <p:cNvSpPr txBox="1"/>
              <p:nvPr/>
            </p:nvSpPr>
            <p:spPr>
              <a:xfrm>
                <a:off x="5494006" y="4799095"/>
                <a:ext cx="6097248" cy="5865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arctan</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 </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&gt;0</m:t>
                        </m:r>
                      </m:e>
                    </m:d>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C201B67A-45EC-6AC5-3191-86E0FCD1845D}"/>
                  </a:ext>
                </a:extLst>
              </p:cNvPr>
              <p:cNvSpPr txBox="1">
                <a:spLocks noRot="1" noChangeAspect="1" noMove="1" noResize="1" noEditPoints="1" noAdjustHandles="1" noChangeArrowheads="1" noChangeShapeType="1" noTextEdit="1"/>
              </p:cNvSpPr>
              <p:nvPr/>
            </p:nvSpPr>
            <p:spPr>
              <a:xfrm>
                <a:off x="5494006" y="4799095"/>
                <a:ext cx="6097248" cy="586571"/>
              </a:xfrm>
              <a:prstGeom prst="rect">
                <a:avLst/>
              </a:prstGeom>
              <a:blipFill>
                <a:blip r:embed="rId20"/>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3601509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94222"/>
                                        </p:tgtEl>
                                        <p:attrNameLst>
                                          <p:attrName>style.visibility</p:attrName>
                                        </p:attrNameLst>
                                      </p:cBhvr>
                                      <p:to>
                                        <p:strVal val="visible"/>
                                      </p:to>
                                    </p:set>
                                    <p:animEffect transition="in" filter="wipe(left)">
                                      <p:cBhvr>
                                        <p:cTn id="7" dur="500"/>
                                        <p:tgtEl>
                                          <p:spTgt spid="94222"/>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499"/>
                                          </p:stCondLst>
                                        </p:cTn>
                                        <p:tgtEl>
                                          <p:spTgt spid="942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left)">
                                      <p:cBhvr>
                                        <p:cTn id="25" dur="500"/>
                                        <p:tgtEl>
                                          <p:spTgt spid="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94236"/>
                                        </p:tgtEl>
                                        <p:attrNameLst>
                                          <p:attrName>style.visibility</p:attrName>
                                        </p:attrNameLst>
                                      </p:cBhvr>
                                      <p:to>
                                        <p:strVal val="visible"/>
                                      </p:to>
                                    </p:set>
                                    <p:animEffect transition="in" filter="wipe(left)">
                                      <p:cBhvr>
                                        <p:cTn id="30" dur="500"/>
                                        <p:tgtEl>
                                          <p:spTgt spid="9423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94239"/>
                                        </p:tgtEl>
                                        <p:attrNameLst>
                                          <p:attrName>style.visibility</p:attrName>
                                        </p:attrNameLst>
                                      </p:cBhvr>
                                      <p:to>
                                        <p:strVal val="visible"/>
                                      </p:to>
                                    </p:set>
                                    <p:animEffect transition="in" filter="wipe(left)">
                                      <p:cBhvr>
                                        <p:cTn id="35" dur="500"/>
                                        <p:tgtEl>
                                          <p:spTgt spid="9423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left)">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94232"/>
                                        </p:tgtEl>
                                        <p:attrNameLst>
                                          <p:attrName>style.visibility</p:attrName>
                                        </p:attrNameLst>
                                      </p:cBhvr>
                                      <p:to>
                                        <p:strVal val="visible"/>
                                      </p:to>
                                    </p:set>
                                    <p:animEffect transition="in" filter="wipe(left)">
                                      <p:cBhvr>
                                        <p:cTn id="45" dur="500"/>
                                        <p:tgtEl>
                                          <p:spTgt spid="94232"/>
                                        </p:tgtEl>
                                      </p:cBhvr>
                                    </p:animEffect>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94229"/>
                                        </p:tgtEl>
                                        <p:attrNameLst>
                                          <p:attrName>style.visibility</p:attrName>
                                        </p:attrNameLst>
                                      </p:cBhvr>
                                      <p:to>
                                        <p:strVal val="visible"/>
                                      </p:to>
                                    </p:set>
                                    <p:animEffect transition="in" filter="wipe(down)">
                                      <p:cBhvr>
                                        <p:cTn id="49" dur="500"/>
                                        <p:tgtEl>
                                          <p:spTgt spid="9422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left)">
                                      <p:cBhvr>
                                        <p:cTn id="59" dur="500"/>
                                        <p:tgtEl>
                                          <p:spTgt spid="1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animEffect transition="in" filter="wipe(left)">
                                      <p:cBhvr>
                                        <p:cTn id="6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0"/>
      <p:bldP spid="13" grpId="0"/>
      <p:bldP spid="15"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5234" name="Group 2">
            <a:extLst>
              <a:ext uri="{FF2B5EF4-FFF2-40B4-BE49-F238E27FC236}">
                <a16:creationId xmlns:a16="http://schemas.microsoft.com/office/drawing/2014/main" id="{0DF65263-58F3-8546-9617-F569D87FA578}"/>
              </a:ext>
            </a:extLst>
          </p:cNvPr>
          <p:cNvGrpSpPr>
            <a:grpSpLocks/>
          </p:cNvGrpSpPr>
          <p:nvPr/>
        </p:nvGrpSpPr>
        <p:grpSpPr bwMode="auto">
          <a:xfrm>
            <a:off x="8111555" y="836526"/>
            <a:ext cx="2665413" cy="2592388"/>
            <a:chOff x="3838" y="574"/>
            <a:chExt cx="1679" cy="1633"/>
          </a:xfrm>
          <a:solidFill>
            <a:schemeClr val="accent2">
              <a:lumMod val="20000"/>
              <a:lumOff val="80000"/>
            </a:schemeClr>
          </a:solidFill>
        </p:grpSpPr>
        <p:grpSp>
          <p:nvGrpSpPr>
            <p:cNvPr id="95235" name="Group 3">
              <a:extLst>
                <a:ext uri="{FF2B5EF4-FFF2-40B4-BE49-F238E27FC236}">
                  <a16:creationId xmlns:a16="http://schemas.microsoft.com/office/drawing/2014/main" id="{F682DE73-798A-6F48-B666-669AE6A0B2CD}"/>
                </a:ext>
              </a:extLst>
            </p:cNvPr>
            <p:cNvGrpSpPr>
              <a:grpSpLocks/>
            </p:cNvGrpSpPr>
            <p:nvPr/>
          </p:nvGrpSpPr>
          <p:grpSpPr bwMode="auto">
            <a:xfrm>
              <a:off x="3838" y="574"/>
              <a:ext cx="1679" cy="1633"/>
              <a:chOff x="3838" y="574"/>
              <a:chExt cx="1679" cy="1633"/>
            </a:xfrm>
            <a:grpFill/>
          </p:grpSpPr>
          <p:sp>
            <p:nvSpPr>
              <p:cNvPr id="95236" name="Rectangle 4">
                <a:extLst>
                  <a:ext uri="{FF2B5EF4-FFF2-40B4-BE49-F238E27FC236}">
                    <a16:creationId xmlns:a16="http://schemas.microsoft.com/office/drawing/2014/main" id="{64F12FD5-37BA-FA41-9FA3-2210F270A7DA}"/>
                  </a:ext>
                </a:extLst>
              </p:cNvPr>
              <p:cNvSpPr>
                <a:spLocks noChangeArrowheads="1"/>
              </p:cNvSpPr>
              <p:nvPr/>
            </p:nvSpPr>
            <p:spPr bwMode="auto">
              <a:xfrm>
                <a:off x="3838" y="574"/>
                <a:ext cx="1679" cy="1633"/>
              </a:xfrm>
              <a:prstGeom prst="rect">
                <a:avLst/>
              </a:prstGeom>
              <a:grpFill/>
              <a:ln w="9525">
                <a:solidFill>
                  <a:srgbClr val="14005A"/>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5237" name="Line 5">
                <a:extLst>
                  <a:ext uri="{FF2B5EF4-FFF2-40B4-BE49-F238E27FC236}">
                    <a16:creationId xmlns:a16="http://schemas.microsoft.com/office/drawing/2014/main" id="{EB36BB1F-3D2F-FD40-9832-988AEDE6EA2D}"/>
                  </a:ext>
                </a:extLst>
              </p:cNvPr>
              <p:cNvSpPr>
                <a:spLocks noChangeShapeType="1"/>
              </p:cNvSpPr>
              <p:nvPr/>
            </p:nvSpPr>
            <p:spPr bwMode="auto">
              <a:xfrm>
                <a:off x="4130" y="1726"/>
                <a:ext cx="1134" cy="1"/>
              </a:xfrm>
              <a:prstGeom prst="line">
                <a:avLst/>
              </a:prstGeom>
              <a:grpFill/>
              <a:ln w="19050">
                <a:solidFill>
                  <a:schemeClr val="bg2"/>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5238" name="Object 6">
                <a:extLst>
                  <a:ext uri="{FF2B5EF4-FFF2-40B4-BE49-F238E27FC236}">
                    <a16:creationId xmlns:a16="http://schemas.microsoft.com/office/drawing/2014/main" id="{750A2585-0A44-8E4C-9F0A-3BFC2D463B96}"/>
                  </a:ext>
                </a:extLst>
              </p:cNvPr>
              <p:cNvGraphicFramePr>
                <a:graphicFrameLocks noChangeAspect="1"/>
              </p:cNvGraphicFramePr>
              <p:nvPr/>
            </p:nvGraphicFramePr>
            <p:xfrm>
              <a:off x="5282" y="1672"/>
              <a:ext cx="144" cy="152"/>
            </p:xfrm>
            <a:graphic>
              <a:graphicData uri="http://schemas.openxmlformats.org/presentationml/2006/ole">
                <mc:AlternateContent xmlns:mc="http://schemas.openxmlformats.org/markup-compatibility/2006">
                  <mc:Choice xmlns:v="urn:schemas-microsoft-com:vml" Requires="v">
                    <p:oleObj spid="_x0000_s15392" name="Equation" r:id="rId3" imgW="5270500" imgH="5562600" progId="Equation.3">
                      <p:embed/>
                    </p:oleObj>
                  </mc:Choice>
                  <mc:Fallback>
                    <p:oleObj name="Equation" r:id="rId3" imgW="5270500" imgH="5562600" progId="Equation.3">
                      <p:embed/>
                      <p:pic>
                        <p:nvPicPr>
                          <p:cNvPr id="95238" name="Object 6">
                            <a:extLst>
                              <a:ext uri="{FF2B5EF4-FFF2-40B4-BE49-F238E27FC236}">
                                <a16:creationId xmlns:a16="http://schemas.microsoft.com/office/drawing/2014/main" id="{750A2585-0A44-8E4C-9F0A-3BFC2D463B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2" y="1672"/>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5239" name="Object 7">
                <a:extLst>
                  <a:ext uri="{FF2B5EF4-FFF2-40B4-BE49-F238E27FC236}">
                    <a16:creationId xmlns:a16="http://schemas.microsoft.com/office/drawing/2014/main" id="{DC773CF9-7502-9A42-A8E7-7FC896050128}"/>
                  </a:ext>
                </a:extLst>
              </p:cNvPr>
              <p:cNvGraphicFramePr>
                <a:graphicFrameLocks noChangeAspect="1"/>
              </p:cNvGraphicFramePr>
              <p:nvPr/>
            </p:nvGraphicFramePr>
            <p:xfrm>
              <a:off x="3938" y="720"/>
              <a:ext cx="152" cy="200"/>
            </p:xfrm>
            <a:graphic>
              <a:graphicData uri="http://schemas.openxmlformats.org/presentationml/2006/ole">
                <mc:AlternateContent xmlns:mc="http://schemas.openxmlformats.org/markup-compatibility/2006">
                  <mc:Choice xmlns:v="urn:schemas-microsoft-com:vml" Requires="v">
                    <p:oleObj spid="_x0000_s15393" name="Equation" r:id="rId5" imgW="5562600" imgH="7315200" progId="Equation.3">
                      <p:embed/>
                    </p:oleObj>
                  </mc:Choice>
                  <mc:Fallback>
                    <p:oleObj name="Equation" r:id="rId5" imgW="5562600" imgH="7315200" progId="Equation.3">
                      <p:embed/>
                      <p:pic>
                        <p:nvPicPr>
                          <p:cNvPr id="95239" name="Object 7">
                            <a:extLst>
                              <a:ext uri="{FF2B5EF4-FFF2-40B4-BE49-F238E27FC236}">
                                <a16:creationId xmlns:a16="http://schemas.microsoft.com/office/drawing/2014/main" id="{DC773CF9-7502-9A42-A8E7-7FC8960501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8" y="720"/>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5240" name="Line 8">
                <a:extLst>
                  <a:ext uri="{FF2B5EF4-FFF2-40B4-BE49-F238E27FC236}">
                    <a16:creationId xmlns:a16="http://schemas.microsoft.com/office/drawing/2014/main" id="{76846BC9-E1D3-9348-B95E-A0E6B2D60D61}"/>
                  </a:ext>
                </a:extLst>
              </p:cNvPr>
              <p:cNvSpPr>
                <a:spLocks noChangeShapeType="1"/>
              </p:cNvSpPr>
              <p:nvPr/>
            </p:nvSpPr>
            <p:spPr bwMode="auto">
              <a:xfrm>
                <a:off x="4130" y="720"/>
                <a:ext cx="0" cy="1344"/>
              </a:xfrm>
              <a:prstGeom prst="line">
                <a:avLst/>
              </a:prstGeom>
              <a:grpFill/>
              <a:ln w="19050">
                <a:solidFill>
                  <a:schemeClr val="bg2"/>
                </a:solidFill>
                <a:prstDash val="solid"/>
                <a:round/>
                <a:headEnd type="triangle" w="med" len="me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5241" name="Line 9">
                <a:extLst>
                  <a:ext uri="{FF2B5EF4-FFF2-40B4-BE49-F238E27FC236}">
                    <a16:creationId xmlns:a16="http://schemas.microsoft.com/office/drawing/2014/main" id="{BF9C2AA2-090B-4C4E-A224-C8FDD0A52334}"/>
                  </a:ext>
                </a:extLst>
              </p:cNvPr>
              <p:cNvSpPr>
                <a:spLocks noChangeShapeType="1"/>
              </p:cNvSpPr>
              <p:nvPr/>
            </p:nvSpPr>
            <p:spPr bwMode="auto">
              <a:xfrm flipV="1">
                <a:off x="5037" y="1028"/>
                <a:ext cx="0" cy="697"/>
              </a:xfrm>
              <a:prstGeom prst="line">
                <a:avLst/>
              </a:prstGeom>
              <a:grpFill/>
              <a:ln w="190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5242" name="Line 10">
                <a:extLst>
                  <a:ext uri="{FF2B5EF4-FFF2-40B4-BE49-F238E27FC236}">
                    <a16:creationId xmlns:a16="http://schemas.microsoft.com/office/drawing/2014/main" id="{9C8008A9-0461-3A41-9A95-F5C05FD97ED6}"/>
                  </a:ext>
                </a:extLst>
              </p:cNvPr>
              <p:cNvSpPr>
                <a:spLocks noChangeShapeType="1"/>
              </p:cNvSpPr>
              <p:nvPr/>
            </p:nvSpPr>
            <p:spPr bwMode="auto">
              <a:xfrm flipV="1">
                <a:off x="5037" y="1248"/>
                <a:ext cx="0" cy="209"/>
              </a:xfrm>
              <a:prstGeom prst="line">
                <a:avLst/>
              </a:prstGeom>
              <a:grpFill/>
              <a:ln w="38100">
                <a:solidFill>
                  <a:schemeClr val="hlink"/>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5243" name="Line 11">
                <a:extLst>
                  <a:ext uri="{FF2B5EF4-FFF2-40B4-BE49-F238E27FC236}">
                    <a16:creationId xmlns:a16="http://schemas.microsoft.com/office/drawing/2014/main" id="{8414E6A3-4E10-5B44-98A0-40DD0C802E74}"/>
                  </a:ext>
                </a:extLst>
              </p:cNvPr>
              <p:cNvSpPr>
                <a:spLocks noChangeShapeType="1"/>
              </p:cNvSpPr>
              <p:nvPr/>
            </p:nvSpPr>
            <p:spPr bwMode="auto">
              <a:xfrm>
                <a:off x="4338" y="1728"/>
                <a:ext cx="699" cy="0"/>
              </a:xfrm>
              <a:prstGeom prst="line">
                <a:avLst/>
              </a:prstGeom>
              <a:grpFill/>
              <a:ln w="19050">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5244" name="Line 12">
                <a:extLst>
                  <a:ext uri="{FF2B5EF4-FFF2-40B4-BE49-F238E27FC236}">
                    <a16:creationId xmlns:a16="http://schemas.microsoft.com/office/drawing/2014/main" id="{7B844751-F02D-4A4C-A799-725790A9FE5E}"/>
                  </a:ext>
                </a:extLst>
              </p:cNvPr>
              <p:cNvSpPr>
                <a:spLocks noChangeShapeType="1"/>
              </p:cNvSpPr>
              <p:nvPr/>
            </p:nvSpPr>
            <p:spPr bwMode="auto">
              <a:xfrm>
                <a:off x="4618" y="1725"/>
                <a:ext cx="209" cy="0"/>
              </a:xfrm>
              <a:prstGeom prst="line">
                <a:avLst/>
              </a:prstGeom>
              <a:grpFill/>
              <a:ln w="38100">
                <a:solidFill>
                  <a:schemeClr val="hlink"/>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5245" name="Object 13">
                <a:extLst>
                  <a:ext uri="{FF2B5EF4-FFF2-40B4-BE49-F238E27FC236}">
                    <a16:creationId xmlns:a16="http://schemas.microsoft.com/office/drawing/2014/main" id="{D695AD77-5BAF-864C-8E6C-7242E99D5861}"/>
                  </a:ext>
                </a:extLst>
              </p:cNvPr>
              <p:cNvGraphicFramePr>
                <a:graphicFrameLocks noChangeAspect="1"/>
              </p:cNvGraphicFramePr>
              <p:nvPr/>
            </p:nvGraphicFramePr>
            <p:xfrm>
              <a:off x="4859" y="1764"/>
              <a:ext cx="415" cy="204"/>
            </p:xfrm>
            <a:graphic>
              <a:graphicData uri="http://schemas.openxmlformats.org/presentationml/2006/ole">
                <mc:AlternateContent xmlns:mc="http://schemas.openxmlformats.org/markup-compatibility/2006">
                  <mc:Choice xmlns:v="urn:schemas-microsoft-com:vml" Requires="v">
                    <p:oleObj spid="_x0000_s15394" name="Equation" r:id="rId7" imgW="19011900" imgH="9359900" progId="Equation.3">
                      <p:embed/>
                    </p:oleObj>
                  </mc:Choice>
                  <mc:Fallback>
                    <p:oleObj name="Equation" r:id="rId7" imgW="19011900" imgH="9359900" progId="Equation.3">
                      <p:embed/>
                      <p:pic>
                        <p:nvPicPr>
                          <p:cNvPr id="95245" name="Object 13">
                            <a:extLst>
                              <a:ext uri="{FF2B5EF4-FFF2-40B4-BE49-F238E27FC236}">
                                <a16:creationId xmlns:a16="http://schemas.microsoft.com/office/drawing/2014/main" id="{D695AD77-5BAF-864C-8E6C-7242E99D58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9" y="1764"/>
                            <a:ext cx="415" cy="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5246" name="Object 14">
                <a:extLst>
                  <a:ext uri="{FF2B5EF4-FFF2-40B4-BE49-F238E27FC236}">
                    <a16:creationId xmlns:a16="http://schemas.microsoft.com/office/drawing/2014/main" id="{A7E5BB43-3BCF-A54E-883D-02D8B58A7AF9}"/>
                  </a:ext>
                </a:extLst>
              </p:cNvPr>
              <p:cNvGraphicFramePr>
                <a:graphicFrameLocks noChangeAspect="1"/>
              </p:cNvGraphicFramePr>
              <p:nvPr/>
            </p:nvGraphicFramePr>
            <p:xfrm>
              <a:off x="4168" y="1764"/>
              <a:ext cx="358" cy="204"/>
            </p:xfrm>
            <a:graphic>
              <a:graphicData uri="http://schemas.openxmlformats.org/presentationml/2006/ole">
                <mc:AlternateContent xmlns:mc="http://schemas.openxmlformats.org/markup-compatibility/2006">
                  <mc:Choice xmlns:v="urn:schemas-microsoft-com:vml" Requires="v">
                    <p:oleObj spid="_x0000_s15395" name="Equation" r:id="rId9" imgW="16383000" imgH="9359900" progId="Equation.3">
                      <p:embed/>
                    </p:oleObj>
                  </mc:Choice>
                  <mc:Fallback>
                    <p:oleObj name="Equation" r:id="rId9" imgW="16383000" imgH="9359900" progId="Equation.3">
                      <p:embed/>
                      <p:pic>
                        <p:nvPicPr>
                          <p:cNvPr id="95246" name="Object 14">
                            <a:extLst>
                              <a:ext uri="{FF2B5EF4-FFF2-40B4-BE49-F238E27FC236}">
                                <a16:creationId xmlns:a16="http://schemas.microsoft.com/office/drawing/2014/main" id="{A7E5BB43-3BCF-A54E-883D-02D8B58A7AF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68" y="1764"/>
                            <a:ext cx="358" cy="2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5247" name="Oval 15">
                <a:extLst>
                  <a:ext uri="{FF2B5EF4-FFF2-40B4-BE49-F238E27FC236}">
                    <a16:creationId xmlns:a16="http://schemas.microsoft.com/office/drawing/2014/main" id="{2C338D49-73A8-8343-8B2F-741A5B45DB6B}"/>
                  </a:ext>
                </a:extLst>
              </p:cNvPr>
              <p:cNvSpPr>
                <a:spLocks noChangeArrowheads="1"/>
              </p:cNvSpPr>
              <p:nvPr/>
            </p:nvSpPr>
            <p:spPr bwMode="auto">
              <a:xfrm>
                <a:off x="4313" y="1706"/>
                <a:ext cx="35" cy="35"/>
              </a:xfrm>
              <a:prstGeom prst="ellips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5248" name="Object 16">
                <a:extLst>
                  <a:ext uri="{FF2B5EF4-FFF2-40B4-BE49-F238E27FC236}">
                    <a16:creationId xmlns:a16="http://schemas.microsoft.com/office/drawing/2014/main" id="{067AB2AB-B1D0-6949-AB30-77DDE6F48E6B}"/>
                  </a:ext>
                </a:extLst>
              </p:cNvPr>
              <p:cNvGraphicFramePr>
                <a:graphicFrameLocks noChangeAspect="1"/>
              </p:cNvGraphicFramePr>
              <p:nvPr/>
            </p:nvGraphicFramePr>
            <p:xfrm>
              <a:off x="4836" y="768"/>
              <a:ext cx="446" cy="218"/>
            </p:xfrm>
            <a:graphic>
              <a:graphicData uri="http://schemas.openxmlformats.org/presentationml/2006/ole">
                <mc:AlternateContent xmlns:mc="http://schemas.openxmlformats.org/markup-compatibility/2006">
                  <mc:Choice xmlns:v="urn:schemas-microsoft-com:vml" Requires="v">
                    <p:oleObj spid="_x0000_s15396" name="Equation" r:id="rId11" imgW="19011900" imgH="9359900" progId="Equation.3">
                      <p:embed/>
                    </p:oleObj>
                  </mc:Choice>
                  <mc:Fallback>
                    <p:oleObj name="Equation" r:id="rId11" imgW="19011900" imgH="9359900" progId="Equation.3">
                      <p:embed/>
                      <p:pic>
                        <p:nvPicPr>
                          <p:cNvPr id="95248" name="Object 16">
                            <a:extLst>
                              <a:ext uri="{FF2B5EF4-FFF2-40B4-BE49-F238E27FC236}">
                                <a16:creationId xmlns:a16="http://schemas.microsoft.com/office/drawing/2014/main" id="{067AB2AB-B1D0-6949-AB30-77DDE6F48E6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36" y="768"/>
                            <a:ext cx="446" cy="2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5249" name="Oval 17">
                <a:extLst>
                  <a:ext uri="{FF2B5EF4-FFF2-40B4-BE49-F238E27FC236}">
                    <a16:creationId xmlns:a16="http://schemas.microsoft.com/office/drawing/2014/main" id="{6FCBB614-96AC-E34E-B6AF-59CA9D253315}"/>
                  </a:ext>
                </a:extLst>
              </p:cNvPr>
              <p:cNvSpPr>
                <a:spLocks noChangeArrowheads="1"/>
              </p:cNvSpPr>
              <p:nvPr/>
            </p:nvSpPr>
            <p:spPr bwMode="auto">
              <a:xfrm>
                <a:off x="5019" y="993"/>
                <a:ext cx="35" cy="35"/>
              </a:xfrm>
              <a:prstGeom prst="ellips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pic>
          <p:nvPicPr>
            <p:cNvPr id="95250" name="Picture 18">
              <a:extLst>
                <a:ext uri="{FF2B5EF4-FFF2-40B4-BE49-F238E27FC236}">
                  <a16:creationId xmlns:a16="http://schemas.microsoft.com/office/drawing/2014/main" id="{2B920992-231D-ED4D-BF76-920622252E1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40" y="1632"/>
              <a:ext cx="188" cy="200"/>
            </a:xfrm>
            <a:prstGeom prst="rect">
              <a:avLst/>
            </a:prstGeom>
            <a:grp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95257" name="Line 25">
            <a:extLst>
              <a:ext uri="{FF2B5EF4-FFF2-40B4-BE49-F238E27FC236}">
                <a16:creationId xmlns:a16="http://schemas.microsoft.com/office/drawing/2014/main" id="{B216E880-DF67-EE44-B90C-EE8B320CA67A}"/>
              </a:ext>
            </a:extLst>
          </p:cNvPr>
          <p:cNvSpPr>
            <a:spLocks noChangeShapeType="1"/>
          </p:cNvSpPr>
          <p:nvPr/>
        </p:nvSpPr>
        <p:spPr bwMode="auto">
          <a:xfrm flipV="1">
            <a:off x="8905304" y="1525501"/>
            <a:ext cx="0" cy="1106488"/>
          </a:xfrm>
          <a:prstGeom prst="line">
            <a:avLst/>
          </a:prstGeom>
          <a:noFill/>
          <a:ln w="190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5258" name="Line 26">
            <a:extLst>
              <a:ext uri="{FF2B5EF4-FFF2-40B4-BE49-F238E27FC236}">
                <a16:creationId xmlns:a16="http://schemas.microsoft.com/office/drawing/2014/main" id="{F6C89A62-A0C8-FB41-BF6B-DF96BF6BAFA5}"/>
              </a:ext>
            </a:extLst>
          </p:cNvPr>
          <p:cNvSpPr>
            <a:spLocks noChangeShapeType="1"/>
          </p:cNvSpPr>
          <p:nvPr/>
        </p:nvSpPr>
        <p:spPr bwMode="auto">
          <a:xfrm>
            <a:off x="8905305" y="1536614"/>
            <a:ext cx="1109663" cy="0"/>
          </a:xfrm>
          <a:prstGeom prst="line">
            <a:avLst/>
          </a:prstGeom>
          <a:noFill/>
          <a:ln w="190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5259" name="Object 27">
            <a:extLst>
              <a:ext uri="{FF2B5EF4-FFF2-40B4-BE49-F238E27FC236}">
                <a16:creationId xmlns:a16="http://schemas.microsoft.com/office/drawing/2014/main" id="{3930D927-9183-0848-9776-EE7BECEA914F}"/>
              </a:ext>
            </a:extLst>
          </p:cNvPr>
          <p:cNvGraphicFramePr>
            <a:graphicFrameLocks noChangeAspect="1"/>
          </p:cNvGraphicFramePr>
          <p:nvPr>
            <p:extLst>
              <p:ext uri="{D42A27DB-BD31-4B8C-83A1-F6EECF244321}">
                <p14:modId xmlns:p14="http://schemas.microsoft.com/office/powerpoint/2010/main" val="2799955405"/>
              </p:ext>
            </p:extLst>
          </p:nvPr>
        </p:nvGraphicFramePr>
        <p:xfrm>
          <a:off x="8667180" y="1144502"/>
          <a:ext cx="669925" cy="346075"/>
        </p:xfrm>
        <a:graphic>
          <a:graphicData uri="http://schemas.openxmlformats.org/presentationml/2006/ole">
            <mc:AlternateContent xmlns:mc="http://schemas.openxmlformats.org/markup-compatibility/2006">
              <mc:Choice xmlns:v="urn:schemas-microsoft-com:vml" Requires="v">
                <p:oleObj spid="_x0000_s15397" name="Equation" r:id="rId14" imgW="18135600" imgH="9359900" progId="Equation.3">
                  <p:embed/>
                </p:oleObj>
              </mc:Choice>
              <mc:Fallback>
                <p:oleObj name="Equation" r:id="rId14" imgW="18135600" imgH="9359900" progId="Equation.3">
                  <p:embed/>
                  <p:pic>
                    <p:nvPicPr>
                      <p:cNvPr id="95259" name="Object 27">
                        <a:extLst>
                          <a:ext uri="{FF2B5EF4-FFF2-40B4-BE49-F238E27FC236}">
                            <a16:creationId xmlns:a16="http://schemas.microsoft.com/office/drawing/2014/main" id="{3930D927-9183-0848-9776-EE7BECEA914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667180" y="1144502"/>
                        <a:ext cx="669925" cy="34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697989E1-47C5-08A0-A083-B6E6CCB61CA3}"/>
                  </a:ext>
                </a:extLst>
              </p:cNvPr>
              <p:cNvSpPr txBox="1"/>
              <p:nvPr/>
            </p:nvSpPr>
            <p:spPr>
              <a:xfrm>
                <a:off x="1562541" y="1277561"/>
                <a:ext cx="6097248" cy="679289"/>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或</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b>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e>
                    </m:nary>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697989E1-47C5-08A0-A083-B6E6CCB61CA3}"/>
                  </a:ext>
                </a:extLst>
              </p:cNvPr>
              <p:cNvSpPr txBox="1">
                <a:spLocks noRot="1" noChangeAspect="1" noMove="1" noResize="1" noEditPoints="1" noAdjustHandles="1" noChangeArrowheads="1" noChangeShapeType="1" noTextEdit="1"/>
              </p:cNvSpPr>
              <p:nvPr/>
            </p:nvSpPr>
            <p:spPr>
              <a:xfrm>
                <a:off x="1562541" y="1277561"/>
                <a:ext cx="6097248" cy="679289"/>
              </a:xfrm>
              <a:prstGeom prst="rect">
                <a:avLst/>
              </a:prstGeom>
              <a:blipFill>
                <a:blip r:embed="rId16"/>
                <a:stretch>
                  <a:fillRect l="-14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DAEFE9A5-912C-E73B-CDEC-3B2A4474C32F}"/>
                  </a:ext>
                </a:extLst>
              </p:cNvPr>
              <p:cNvSpPr txBox="1"/>
              <p:nvPr/>
            </p:nvSpPr>
            <p:spPr>
              <a:xfrm>
                <a:off x="2836581" y="2145523"/>
                <a:ext cx="1535835"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num>
                          <m:den>
                            <m:r>
                              <a:rPr lang="zh-CN" altLang="en-US" sz="2400" i="0">
                                <a:solidFill>
                                  <a:schemeClr val="bg2"/>
                                </a:solidFill>
                                <a:latin typeface="Cambria Math" panose="02040503050406030204" pitchFamily="18" charset="0"/>
                              </a:rPr>
                              <m:t>1+</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DAEFE9A5-912C-E73B-CDEC-3B2A4474C32F}"/>
                  </a:ext>
                </a:extLst>
              </p:cNvPr>
              <p:cNvSpPr txBox="1">
                <a:spLocks noRot="1" noChangeAspect="1" noMove="1" noResize="1" noEditPoints="1" noAdjustHandles="1" noChangeArrowheads="1" noChangeShapeType="1" noTextEdit="1"/>
              </p:cNvSpPr>
              <p:nvPr/>
            </p:nvSpPr>
            <p:spPr>
              <a:xfrm>
                <a:off x="2836581" y="2145523"/>
                <a:ext cx="1535835" cy="675378"/>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CBD7908B-37D2-B136-E04C-89FE3E0F6B54}"/>
                  </a:ext>
                </a:extLst>
              </p:cNvPr>
              <p:cNvSpPr txBox="1"/>
              <p:nvPr/>
            </p:nvSpPr>
            <p:spPr>
              <a:xfrm>
                <a:off x="4150637" y="2145523"/>
                <a:ext cx="2036387"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1</m:t>
                        </m:r>
                      </m:sub>
                      <m:sup>
                        <m:r>
                          <a:rPr lang="zh-CN" altLang="en-US" sz="2400" i="1">
                            <a:solidFill>
                              <a:schemeClr val="bg2"/>
                            </a:solidFill>
                            <a:latin typeface="Cambria Math" panose="02040503050406030204" pitchFamily="18" charset="0"/>
                          </a:rPr>
                          <m:t>𝑥</m:t>
                        </m:r>
                      </m:sup>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CBD7908B-37D2-B136-E04C-89FE3E0F6B54}"/>
                  </a:ext>
                </a:extLst>
              </p:cNvPr>
              <p:cNvSpPr txBox="1">
                <a:spLocks noRot="1" noChangeAspect="1" noMove="1" noResize="1" noEditPoints="1" noAdjustHandles="1" noChangeArrowheads="1" noChangeShapeType="1" noTextEdit="1"/>
              </p:cNvSpPr>
              <p:nvPr/>
            </p:nvSpPr>
            <p:spPr>
              <a:xfrm>
                <a:off x="4150637" y="2145523"/>
                <a:ext cx="2036387" cy="675378"/>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3DA6BAFE-96AB-1022-A95D-CCD26264C8C0}"/>
                  </a:ext>
                </a:extLst>
              </p:cNvPr>
              <p:cNvSpPr txBox="1"/>
              <p:nvPr/>
            </p:nvSpPr>
            <p:spPr>
              <a:xfrm>
                <a:off x="2853470" y="3004314"/>
                <a:ext cx="6097248" cy="65710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arctan</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arctan</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arctan</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𝑦</m:t>
                        </m:r>
                      </m:den>
                    </m:f>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3DA6BAFE-96AB-1022-A95D-CCD26264C8C0}"/>
                  </a:ext>
                </a:extLst>
              </p:cNvPr>
              <p:cNvSpPr txBox="1">
                <a:spLocks noRot="1" noChangeAspect="1" noMove="1" noResize="1" noEditPoints="1" noAdjustHandles="1" noChangeArrowheads="1" noChangeShapeType="1" noTextEdit="1"/>
              </p:cNvSpPr>
              <p:nvPr/>
            </p:nvSpPr>
            <p:spPr>
              <a:xfrm>
                <a:off x="2853470" y="3004314"/>
                <a:ext cx="6097248" cy="657103"/>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B5FE448F-0EA1-0776-FAA9-F73B3D63A36F}"/>
                  </a:ext>
                </a:extLst>
              </p:cNvPr>
              <p:cNvSpPr txBox="1"/>
              <p:nvPr/>
            </p:nvSpPr>
            <p:spPr>
              <a:xfrm>
                <a:off x="2855127" y="3853499"/>
                <a:ext cx="6097248" cy="62780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𝜋</m:t>
                        </m:r>
                      </m:num>
                      <m:den>
                        <m:r>
                          <a:rPr lang="zh-CN" altLang="en-US" sz="2400" i="0">
                            <a:solidFill>
                              <a:schemeClr val="bg2"/>
                            </a:solidFill>
                            <a:latin typeface="Cambria Math" panose="02040503050406030204" pitchFamily="18" charset="0"/>
                          </a:rPr>
                          <m:t>2</m:t>
                        </m:r>
                      </m:den>
                    </m:f>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arctan</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𝑦</m:t>
                        </m:r>
                      </m:den>
                    </m:f>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B5FE448F-0EA1-0776-FAA9-F73B3D63A36F}"/>
                  </a:ext>
                </a:extLst>
              </p:cNvPr>
              <p:cNvSpPr txBox="1">
                <a:spLocks noRot="1" noChangeAspect="1" noMove="1" noResize="1" noEditPoints="1" noAdjustHandles="1" noChangeArrowheads="1" noChangeShapeType="1" noTextEdit="1"/>
              </p:cNvSpPr>
              <p:nvPr/>
            </p:nvSpPr>
            <p:spPr>
              <a:xfrm>
                <a:off x="2855127" y="3853499"/>
                <a:ext cx="6097248" cy="627801"/>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DC4CD47C-66A5-F629-BA50-31CF5C4F0F79}"/>
                  </a:ext>
                </a:extLst>
              </p:cNvPr>
              <p:cNvSpPr txBox="1"/>
              <p:nvPr/>
            </p:nvSpPr>
            <p:spPr>
              <a:xfrm>
                <a:off x="2836581" y="4632652"/>
                <a:ext cx="6097248" cy="5865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arctan</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 </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&gt;0</m:t>
                        </m:r>
                      </m:e>
                    </m:d>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DC4CD47C-66A5-F629-BA50-31CF5C4F0F79}"/>
                  </a:ext>
                </a:extLst>
              </p:cNvPr>
              <p:cNvSpPr txBox="1">
                <a:spLocks noRot="1" noChangeAspect="1" noMove="1" noResize="1" noEditPoints="1" noAdjustHandles="1" noChangeArrowheads="1" noChangeShapeType="1" noTextEdit="1"/>
              </p:cNvSpPr>
              <p:nvPr/>
            </p:nvSpPr>
            <p:spPr>
              <a:xfrm>
                <a:off x="2836581" y="4632652"/>
                <a:ext cx="6097248" cy="586571"/>
              </a:xfrm>
              <a:prstGeom prst="rect">
                <a:avLst/>
              </a:prstGeom>
              <a:blipFill>
                <a:blip r:embed="rId21"/>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4329587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95257"/>
                                        </p:tgtEl>
                                        <p:attrNameLst>
                                          <p:attrName>style.visibility</p:attrName>
                                        </p:attrNameLst>
                                      </p:cBhvr>
                                      <p:to>
                                        <p:strVal val="visible"/>
                                      </p:to>
                                    </p:set>
                                    <p:animEffect transition="in" filter="wipe(down)">
                                      <p:cBhvr>
                                        <p:cTn id="7" dur="500"/>
                                        <p:tgtEl>
                                          <p:spTgt spid="95257"/>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95259"/>
                                        </p:tgtEl>
                                        <p:attrNameLst>
                                          <p:attrName>style.visibility</p:attrName>
                                        </p:attrNameLst>
                                      </p:cBhvr>
                                      <p:to>
                                        <p:strVal val="visible"/>
                                      </p:to>
                                    </p:set>
                                    <p:animEffect transition="in" filter="wipe(left)">
                                      <p:cBhvr>
                                        <p:cTn id="11" dur="500"/>
                                        <p:tgtEl>
                                          <p:spTgt spid="95259"/>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95258"/>
                                        </p:tgtEl>
                                        <p:attrNameLst>
                                          <p:attrName>style.visibility</p:attrName>
                                        </p:attrNameLst>
                                      </p:cBhvr>
                                      <p:to>
                                        <p:strVal val="visible"/>
                                      </p:to>
                                    </p:set>
                                    <p:animEffect transition="in" filter="wipe(left)">
                                      <p:cBhvr>
                                        <p:cTn id="15" dur="500"/>
                                        <p:tgtEl>
                                          <p:spTgt spid="9525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left)">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6282" name="Group 26">
            <a:extLst>
              <a:ext uri="{FF2B5EF4-FFF2-40B4-BE49-F238E27FC236}">
                <a16:creationId xmlns:a16="http://schemas.microsoft.com/office/drawing/2014/main" id="{A95CBCC8-E9FA-F947-BB3B-2F2A0B1D8B1A}"/>
              </a:ext>
            </a:extLst>
          </p:cNvPr>
          <p:cNvGrpSpPr>
            <a:grpSpLocks/>
          </p:cNvGrpSpPr>
          <p:nvPr/>
        </p:nvGrpSpPr>
        <p:grpSpPr bwMode="auto">
          <a:xfrm>
            <a:off x="8407400" y="2044700"/>
            <a:ext cx="1879600" cy="1917700"/>
            <a:chOff x="4336" y="1192"/>
            <a:chExt cx="1184" cy="1208"/>
          </a:xfrm>
        </p:grpSpPr>
        <p:graphicFrame>
          <p:nvGraphicFramePr>
            <p:cNvPr id="96283" name="Object 27">
              <a:extLst>
                <a:ext uri="{FF2B5EF4-FFF2-40B4-BE49-F238E27FC236}">
                  <a16:creationId xmlns:a16="http://schemas.microsoft.com/office/drawing/2014/main" id="{AD24385F-3F53-7C44-8EB6-388315312101}"/>
                </a:ext>
              </a:extLst>
            </p:cNvPr>
            <p:cNvGraphicFramePr>
              <a:graphicFrameLocks noChangeAspect="1"/>
            </p:cNvGraphicFramePr>
            <p:nvPr/>
          </p:nvGraphicFramePr>
          <p:xfrm>
            <a:off x="4786" y="1713"/>
            <a:ext cx="160" cy="192"/>
          </p:xfrm>
          <a:graphic>
            <a:graphicData uri="http://schemas.openxmlformats.org/presentationml/2006/ole">
              <mc:AlternateContent xmlns:mc="http://schemas.openxmlformats.org/markup-compatibility/2006">
                <mc:Choice xmlns:v="urn:schemas-microsoft-com:vml" Requires="v">
                  <p:oleObj spid="_x0000_s16411" name="Equation" r:id="rId3" imgW="5854700" imgH="7023100" progId="Equation.3">
                    <p:embed/>
                  </p:oleObj>
                </mc:Choice>
                <mc:Fallback>
                  <p:oleObj name="Equation" r:id="rId3" imgW="5854700" imgH="7023100" progId="Equation.3">
                    <p:embed/>
                    <p:pic>
                      <p:nvPicPr>
                        <p:cNvPr id="96283" name="Object 27">
                          <a:extLst>
                            <a:ext uri="{FF2B5EF4-FFF2-40B4-BE49-F238E27FC236}">
                              <a16:creationId xmlns:a16="http://schemas.microsoft.com/office/drawing/2014/main" id="{AD24385F-3F53-7C44-8EB6-3883153121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 y="1713"/>
                          <a:ext cx="16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6284" name="Freeform 28">
              <a:extLst>
                <a:ext uri="{FF2B5EF4-FFF2-40B4-BE49-F238E27FC236}">
                  <a16:creationId xmlns:a16="http://schemas.microsoft.com/office/drawing/2014/main" id="{6ED48E63-8138-CA48-92F2-9FD58688D2A1}"/>
                </a:ext>
              </a:extLst>
            </p:cNvPr>
            <p:cNvSpPr>
              <a:spLocks/>
            </p:cNvSpPr>
            <p:nvPr/>
          </p:nvSpPr>
          <p:spPr bwMode="auto">
            <a:xfrm>
              <a:off x="4550" y="1517"/>
              <a:ext cx="692" cy="691"/>
            </a:xfrm>
            <a:custGeom>
              <a:avLst/>
              <a:gdLst>
                <a:gd name="T0" fmla="*/ 0 w 864"/>
                <a:gd name="T1" fmla="*/ 0 h 816"/>
                <a:gd name="T2" fmla="*/ 336 w 864"/>
                <a:gd name="T3" fmla="*/ 96 h 816"/>
                <a:gd name="T4" fmla="*/ 672 w 864"/>
                <a:gd name="T5" fmla="*/ 432 h 816"/>
                <a:gd name="T6" fmla="*/ 864 w 864"/>
                <a:gd name="T7" fmla="*/ 816 h 816"/>
              </a:gdLst>
              <a:ahLst/>
              <a:cxnLst>
                <a:cxn ang="0">
                  <a:pos x="T0" y="T1"/>
                </a:cxn>
                <a:cxn ang="0">
                  <a:pos x="T2" y="T3"/>
                </a:cxn>
                <a:cxn ang="0">
                  <a:pos x="T4" y="T5"/>
                </a:cxn>
                <a:cxn ang="0">
                  <a:pos x="T6" y="T7"/>
                </a:cxn>
              </a:cxnLst>
              <a:rect l="0" t="0" r="r" b="b"/>
              <a:pathLst>
                <a:path w="864" h="816">
                  <a:moveTo>
                    <a:pt x="0" y="0"/>
                  </a:moveTo>
                  <a:cubicBezTo>
                    <a:pt x="112" y="12"/>
                    <a:pt x="224" y="24"/>
                    <a:pt x="336" y="96"/>
                  </a:cubicBezTo>
                  <a:cubicBezTo>
                    <a:pt x="448" y="168"/>
                    <a:pt x="584" y="312"/>
                    <a:pt x="672" y="432"/>
                  </a:cubicBezTo>
                  <a:cubicBezTo>
                    <a:pt x="760" y="552"/>
                    <a:pt x="812" y="684"/>
                    <a:pt x="864" y="816"/>
                  </a:cubicBezTo>
                </a:path>
              </a:pathLst>
            </a:custGeom>
            <a:noFill/>
            <a:ln w="19050"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6285" name="Object 29">
              <a:extLst>
                <a:ext uri="{FF2B5EF4-FFF2-40B4-BE49-F238E27FC236}">
                  <a16:creationId xmlns:a16="http://schemas.microsoft.com/office/drawing/2014/main" id="{9DECCB60-72EE-E84B-947E-03203B15CE90}"/>
                </a:ext>
              </a:extLst>
            </p:cNvPr>
            <p:cNvGraphicFramePr>
              <a:graphicFrameLocks noChangeAspect="1"/>
            </p:cNvGraphicFramePr>
            <p:nvPr/>
          </p:nvGraphicFramePr>
          <p:xfrm>
            <a:off x="5136" y="2208"/>
            <a:ext cx="176" cy="192"/>
          </p:xfrm>
          <a:graphic>
            <a:graphicData uri="http://schemas.openxmlformats.org/presentationml/2006/ole">
              <mc:AlternateContent xmlns:mc="http://schemas.openxmlformats.org/markup-compatibility/2006">
                <mc:Choice xmlns:v="urn:schemas-microsoft-com:vml" Requires="v">
                  <p:oleObj spid="_x0000_s16412" name="Equation" r:id="rId5" imgW="6438900" imgH="7023100" progId="Equation.3">
                    <p:embed/>
                  </p:oleObj>
                </mc:Choice>
                <mc:Fallback>
                  <p:oleObj name="Equation" r:id="rId5" imgW="6438900" imgH="7023100" progId="Equation.3">
                    <p:embed/>
                    <p:pic>
                      <p:nvPicPr>
                        <p:cNvPr id="96285" name="Object 29">
                          <a:extLst>
                            <a:ext uri="{FF2B5EF4-FFF2-40B4-BE49-F238E27FC236}">
                              <a16:creationId xmlns:a16="http://schemas.microsoft.com/office/drawing/2014/main" id="{9DECCB60-72EE-E84B-947E-03203B15CE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6" y="2208"/>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6286" name="Object 30">
              <a:extLst>
                <a:ext uri="{FF2B5EF4-FFF2-40B4-BE49-F238E27FC236}">
                  <a16:creationId xmlns:a16="http://schemas.microsoft.com/office/drawing/2014/main" id="{AA7823C1-8A13-0D49-B9EF-382E7E320233}"/>
                </a:ext>
              </a:extLst>
            </p:cNvPr>
            <p:cNvGraphicFramePr>
              <a:graphicFrameLocks noChangeAspect="1"/>
            </p:cNvGraphicFramePr>
            <p:nvPr/>
          </p:nvGraphicFramePr>
          <p:xfrm>
            <a:off x="4336" y="1435"/>
            <a:ext cx="176" cy="192"/>
          </p:xfrm>
          <a:graphic>
            <a:graphicData uri="http://schemas.openxmlformats.org/presentationml/2006/ole">
              <mc:AlternateContent xmlns:mc="http://schemas.openxmlformats.org/markup-compatibility/2006">
                <mc:Choice xmlns:v="urn:schemas-microsoft-com:vml" Requires="v">
                  <p:oleObj spid="_x0000_s16413" name="Equation" r:id="rId7" imgW="6438900" imgH="7023100" progId="Equation.3">
                    <p:embed/>
                  </p:oleObj>
                </mc:Choice>
                <mc:Fallback>
                  <p:oleObj name="Equation" r:id="rId7" imgW="6438900" imgH="7023100" progId="Equation.3">
                    <p:embed/>
                    <p:pic>
                      <p:nvPicPr>
                        <p:cNvPr id="96286" name="Object 30">
                          <a:extLst>
                            <a:ext uri="{FF2B5EF4-FFF2-40B4-BE49-F238E27FC236}">
                              <a16:creationId xmlns:a16="http://schemas.microsoft.com/office/drawing/2014/main" id="{AA7823C1-8A13-0D49-B9EF-382E7E32023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6" y="1435"/>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6287" name="Object 31">
              <a:extLst>
                <a:ext uri="{FF2B5EF4-FFF2-40B4-BE49-F238E27FC236}">
                  <a16:creationId xmlns:a16="http://schemas.microsoft.com/office/drawing/2014/main" id="{9313E0F1-2E0A-A34F-B0B0-27A0B5DE7E08}"/>
                </a:ext>
              </a:extLst>
            </p:cNvPr>
            <p:cNvGraphicFramePr>
              <a:graphicFrameLocks noChangeAspect="1"/>
            </p:cNvGraphicFramePr>
            <p:nvPr/>
          </p:nvGraphicFramePr>
          <p:xfrm>
            <a:off x="4600" y="1192"/>
            <a:ext cx="152" cy="200"/>
          </p:xfrm>
          <a:graphic>
            <a:graphicData uri="http://schemas.openxmlformats.org/presentationml/2006/ole">
              <mc:AlternateContent xmlns:mc="http://schemas.openxmlformats.org/markup-compatibility/2006">
                <mc:Choice xmlns:v="urn:schemas-microsoft-com:vml" Requires="v">
                  <p:oleObj spid="_x0000_s16414" name="Equation" r:id="rId9" imgW="5562600" imgH="7315200" progId="Equation.3">
                    <p:embed/>
                  </p:oleObj>
                </mc:Choice>
                <mc:Fallback>
                  <p:oleObj name="Equation" r:id="rId9" imgW="5562600" imgH="7315200" progId="Equation.3">
                    <p:embed/>
                    <p:pic>
                      <p:nvPicPr>
                        <p:cNvPr id="96287" name="Object 31">
                          <a:extLst>
                            <a:ext uri="{FF2B5EF4-FFF2-40B4-BE49-F238E27FC236}">
                              <a16:creationId xmlns:a16="http://schemas.microsoft.com/office/drawing/2014/main" id="{9313E0F1-2E0A-A34F-B0B0-27A0B5DE7E0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0" y="1192"/>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6288" name="Line 32">
              <a:extLst>
                <a:ext uri="{FF2B5EF4-FFF2-40B4-BE49-F238E27FC236}">
                  <a16:creationId xmlns:a16="http://schemas.microsoft.com/office/drawing/2014/main" id="{F74F8C01-E925-5F40-8C91-D4A33797BB61}"/>
                </a:ext>
              </a:extLst>
            </p:cNvPr>
            <p:cNvSpPr>
              <a:spLocks noChangeShapeType="1"/>
            </p:cNvSpPr>
            <p:nvPr/>
          </p:nvSpPr>
          <p:spPr bwMode="auto">
            <a:xfrm>
              <a:off x="4550" y="2208"/>
              <a:ext cx="952"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6289" name="Line 33">
              <a:extLst>
                <a:ext uri="{FF2B5EF4-FFF2-40B4-BE49-F238E27FC236}">
                  <a16:creationId xmlns:a16="http://schemas.microsoft.com/office/drawing/2014/main" id="{A5C8691D-1A98-F14C-BDD8-BF167B9BAC21}"/>
                </a:ext>
              </a:extLst>
            </p:cNvPr>
            <p:cNvSpPr>
              <a:spLocks noChangeShapeType="1"/>
            </p:cNvSpPr>
            <p:nvPr/>
          </p:nvSpPr>
          <p:spPr bwMode="auto">
            <a:xfrm flipV="1">
              <a:off x="4550" y="1200"/>
              <a:ext cx="0" cy="1008"/>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6290" name="Object 34">
              <a:extLst>
                <a:ext uri="{FF2B5EF4-FFF2-40B4-BE49-F238E27FC236}">
                  <a16:creationId xmlns:a16="http://schemas.microsoft.com/office/drawing/2014/main" id="{415CBDCF-C946-6B46-B15D-100771777828}"/>
                </a:ext>
              </a:extLst>
            </p:cNvPr>
            <p:cNvGraphicFramePr>
              <a:graphicFrameLocks noChangeAspect="1"/>
            </p:cNvGraphicFramePr>
            <p:nvPr/>
          </p:nvGraphicFramePr>
          <p:xfrm>
            <a:off x="5376" y="2248"/>
            <a:ext cx="144" cy="152"/>
          </p:xfrm>
          <a:graphic>
            <a:graphicData uri="http://schemas.openxmlformats.org/presentationml/2006/ole">
              <mc:AlternateContent xmlns:mc="http://schemas.openxmlformats.org/markup-compatibility/2006">
                <mc:Choice xmlns:v="urn:schemas-microsoft-com:vml" Requires="v">
                  <p:oleObj spid="_x0000_s16415" name="Equation" r:id="rId11" imgW="5270500" imgH="5562600" progId="Equation.3">
                    <p:embed/>
                  </p:oleObj>
                </mc:Choice>
                <mc:Fallback>
                  <p:oleObj name="Equation" r:id="rId11" imgW="5270500" imgH="5562600" progId="Equation.3">
                    <p:embed/>
                    <p:pic>
                      <p:nvPicPr>
                        <p:cNvPr id="96290" name="Object 34">
                          <a:extLst>
                            <a:ext uri="{FF2B5EF4-FFF2-40B4-BE49-F238E27FC236}">
                              <a16:creationId xmlns:a16="http://schemas.microsoft.com/office/drawing/2014/main" id="{415CBDCF-C946-6B46-B15D-10077177782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76" y="224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96291" name="Picture 35">
              <a:extLst>
                <a:ext uri="{FF2B5EF4-FFF2-40B4-BE49-F238E27FC236}">
                  <a16:creationId xmlns:a16="http://schemas.microsoft.com/office/drawing/2014/main" id="{08E64116-B07B-7D4B-9761-52D44C2A60A3}"/>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68" y="2200"/>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E835EBDE-8B1A-67B6-5464-AE208F2BF7F0}"/>
                  </a:ext>
                </a:extLst>
              </p:cNvPr>
              <p:cNvSpPr txBox="1"/>
              <p:nvPr/>
            </p:nvSpPr>
            <p:spPr>
              <a:xfrm>
                <a:off x="1302232" y="571162"/>
                <a:ext cx="9906336" cy="1197764"/>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7</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设质点在力场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𝑘</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作用下沿曲线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由</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e>
                    </m: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移动到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𝐵</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e>
                    </m: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，求力场所作的功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𝑊</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E835EBDE-8B1A-67B6-5464-AE208F2BF7F0}"/>
                  </a:ext>
                </a:extLst>
              </p:cNvPr>
              <p:cNvSpPr txBox="1">
                <a:spLocks noRot="1" noChangeAspect="1" noMove="1" noResize="1" noEditPoints="1" noAdjustHandles="1" noChangeArrowheads="1" noChangeShapeType="1" noTextEdit="1"/>
              </p:cNvSpPr>
              <p:nvPr/>
            </p:nvSpPr>
            <p:spPr>
              <a:xfrm>
                <a:off x="1302232" y="571162"/>
                <a:ext cx="9906336" cy="1197764"/>
              </a:xfrm>
              <a:prstGeom prst="rect">
                <a:avLst/>
              </a:prstGeom>
              <a:blipFill>
                <a:blip r:embed="rId14"/>
                <a:stretch>
                  <a:fillRect l="-985" b="-153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D25C64B9-3A2C-43BF-02DB-FAC6772B17A0}"/>
                  </a:ext>
                </a:extLst>
              </p:cNvPr>
              <p:cNvSpPr txBox="1"/>
              <p:nvPr/>
            </p:nvSpPr>
            <p:spPr>
              <a:xfrm>
                <a:off x="1302232" y="2021883"/>
                <a:ext cx="2783302" cy="574773"/>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𝑊</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acc>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𝑠</m:t>
                        </m:r>
                      </m:e>
                    </m:acc>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D25C64B9-3A2C-43BF-02DB-FAC6772B17A0}"/>
                  </a:ext>
                </a:extLst>
              </p:cNvPr>
              <p:cNvSpPr txBox="1">
                <a:spLocks noRot="1" noChangeAspect="1" noMove="1" noResize="1" noEditPoints="1" noAdjustHandles="1" noChangeArrowheads="1" noChangeShapeType="1" noTextEdit="1"/>
              </p:cNvSpPr>
              <p:nvPr/>
            </p:nvSpPr>
            <p:spPr>
              <a:xfrm>
                <a:off x="1302232" y="2021883"/>
                <a:ext cx="2783302" cy="574773"/>
              </a:xfrm>
              <a:prstGeom prst="rect">
                <a:avLst/>
              </a:prstGeom>
              <a:blipFill>
                <a:blip r:embed="rId15"/>
                <a:stretch>
                  <a:fillRect l="-3509" t="-2128" b="-1063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B361DA5-94BE-22FB-6706-D6DDFC18C134}"/>
                  </a:ext>
                </a:extLst>
              </p:cNvPr>
              <p:cNvSpPr txBox="1"/>
              <p:nvPr/>
            </p:nvSpPr>
            <p:spPr>
              <a:xfrm>
                <a:off x="2280365" y="1997884"/>
                <a:ext cx="6097248" cy="622286"/>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𝑘</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den>
                        </m:f>
                      </m:e>
                    </m:nary>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e>
                    </m:d>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2B361DA5-94BE-22FB-6706-D6DDFC18C134}"/>
                  </a:ext>
                </a:extLst>
              </p:cNvPr>
              <p:cNvSpPr txBox="1">
                <a:spLocks noRot="1" noChangeAspect="1" noMove="1" noResize="1" noEditPoints="1" noAdjustHandles="1" noChangeArrowheads="1" noChangeShapeType="1" noTextEdit="1"/>
              </p:cNvSpPr>
              <p:nvPr/>
            </p:nvSpPr>
            <p:spPr>
              <a:xfrm>
                <a:off x="2280365" y="1997884"/>
                <a:ext cx="6097248" cy="622286"/>
              </a:xfrm>
              <a:prstGeom prst="rect">
                <a:avLst/>
              </a:prstGeom>
              <a:blipFill>
                <a:blip r:embed="rId1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84C0C757-EFA4-A906-A668-05891D73BB3F}"/>
                  </a:ext>
                </a:extLst>
              </p:cNvPr>
              <p:cNvSpPr txBox="1"/>
              <p:nvPr/>
            </p:nvSpPr>
            <p:spPr>
              <a:xfrm>
                <a:off x="1879599" y="2840481"/>
                <a:ext cx="3279775" cy="629468"/>
              </a:xfrm>
              <a:prstGeom prst="rect">
                <a:avLst/>
              </a:prstGeom>
              <a:noFill/>
            </p:spPr>
            <p:txBody>
              <a:bodyPr wrap="square">
                <a:spAutoFit/>
              </a:bodyPr>
              <a:lstStyle/>
              <a:p>
                <a:r>
                  <a:rPr lang="zh-CN" altLang="zh-CN" sz="2400" dirty="0">
                    <a:solidFill>
                      <a:schemeClr val="bg2"/>
                    </a:solidFill>
                    <a:effectLst/>
                    <a:latin typeface="+mn-lt"/>
                    <a:ea typeface="+mj-ea"/>
                    <a:cs typeface="Times New Roman" panose="02020603050405020304" pitchFamily="18" charset="0"/>
                  </a:rPr>
                  <a:t>令</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r>
                      <a:rPr lang="en-US" altLang="zh-CN" sz="2400" i="1">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rPr>
                        </m:ctrlPr>
                      </m:fPr>
                      <m:num>
                        <m:r>
                          <a:rPr lang="en-US" altLang="zh-CN" sz="2400" i="1">
                            <a:solidFill>
                              <a:schemeClr val="bg2"/>
                            </a:solidFill>
                            <a:effectLst/>
                            <a:latin typeface="Cambria Math" panose="02040503050406030204" pitchFamily="18" charset="0"/>
                            <a:ea typeface="+mj-ea"/>
                            <a:cs typeface="Times New Roman" panose="02020603050405020304" pitchFamily="18" charset="0"/>
                          </a:rPr>
                          <m:t>𝑘𝑦</m:t>
                        </m:r>
                      </m:num>
                      <m:den>
                        <m:sSup>
                          <m:sSupPr>
                            <m:ctrlPr>
                              <a:rPr lang="zh-CN" altLang="zh-CN" sz="2400" i="1">
                                <a:solidFill>
                                  <a:schemeClr val="bg2"/>
                                </a:solidFill>
                                <a:effectLst/>
                                <a:latin typeface="Cambria Math" panose="02040503050406030204" pitchFamily="18" charset="0"/>
                                <a:ea typeface="+mj-ea"/>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den>
                    </m:f>
                    <m:r>
                      <a:rPr lang="en-US" altLang="zh-CN" sz="2400" i="1">
                        <a:solidFill>
                          <a:schemeClr val="bg2"/>
                        </a:solidFill>
                        <a:effectLst/>
                        <a:latin typeface="Cambria Math" panose="02040503050406030204" pitchFamily="18" charset="0"/>
                        <a:ea typeface="+mj-ea"/>
                        <a:cs typeface="Times New Roman" panose="02020603050405020304" pitchFamily="18" charset="0"/>
                      </a:rPr>
                      <m:t>, </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i="1">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rPr>
                        </m:ctrlPr>
                      </m:fPr>
                      <m:num>
                        <m:r>
                          <a:rPr lang="en-US" altLang="zh-CN" sz="2400" i="1">
                            <a:solidFill>
                              <a:schemeClr val="bg2"/>
                            </a:solidFill>
                            <a:effectLst/>
                            <a:latin typeface="Cambria Math" panose="02040503050406030204" pitchFamily="18" charset="0"/>
                            <a:ea typeface="+mj-ea"/>
                            <a:cs typeface="Times New Roman" panose="02020603050405020304" pitchFamily="18" charset="0"/>
                          </a:rPr>
                          <m:t>𝑘𝑥</m:t>
                        </m:r>
                      </m:num>
                      <m:den>
                        <m:sSup>
                          <m:sSupPr>
                            <m:ctrlPr>
                              <a:rPr lang="zh-CN" altLang="zh-CN" sz="2400" i="1">
                                <a:solidFill>
                                  <a:schemeClr val="bg2"/>
                                </a:solidFill>
                                <a:effectLst/>
                                <a:latin typeface="Cambria Math" panose="02040503050406030204" pitchFamily="18" charset="0"/>
                                <a:ea typeface="+mj-ea"/>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den>
                    </m:f>
                  </m:oMath>
                </a14:m>
                <a:r>
                  <a:rPr lang="zh-CN" altLang="zh-CN" sz="2400" dirty="0">
                    <a:solidFill>
                      <a:schemeClr val="bg2"/>
                    </a:solidFill>
                    <a:effectLst/>
                    <a:latin typeface="+mn-lt"/>
                    <a:ea typeface="+mj-ea"/>
                    <a:cs typeface="Times New Roman" panose="02020603050405020304" pitchFamily="18" charset="0"/>
                  </a:rPr>
                  <a:t>，</a:t>
                </a:r>
                <a:endParaRPr lang="zh-CN" altLang="en-US" sz="2400" dirty="0">
                  <a:solidFill>
                    <a:schemeClr val="bg2"/>
                  </a:solidFill>
                  <a:latin typeface="+mn-lt"/>
                  <a:ea typeface="+mj-ea"/>
                </a:endParaRPr>
              </a:p>
            </p:txBody>
          </p:sp>
        </mc:Choice>
        <mc:Fallback xmlns="">
          <p:sp>
            <p:nvSpPr>
              <p:cNvPr id="11" name="文本框 10">
                <a:extLst>
                  <a:ext uri="{FF2B5EF4-FFF2-40B4-BE49-F238E27FC236}">
                    <a16:creationId xmlns:a16="http://schemas.microsoft.com/office/drawing/2014/main" id="{84C0C757-EFA4-A906-A668-05891D73BB3F}"/>
                  </a:ext>
                </a:extLst>
              </p:cNvPr>
              <p:cNvSpPr txBox="1">
                <a:spLocks noRot="1" noChangeAspect="1" noMove="1" noResize="1" noEditPoints="1" noAdjustHandles="1" noChangeArrowheads="1" noChangeShapeType="1" noTextEdit="1"/>
              </p:cNvSpPr>
              <p:nvPr/>
            </p:nvSpPr>
            <p:spPr>
              <a:xfrm>
                <a:off x="1879599" y="2840481"/>
                <a:ext cx="3279775" cy="629468"/>
              </a:xfrm>
              <a:prstGeom prst="rect">
                <a:avLst/>
              </a:prstGeom>
              <a:blipFill>
                <a:blip r:embed="rId17"/>
                <a:stretch>
                  <a:fillRect l="-2788" b="-48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873CDEF5-45FD-7170-E329-4F6964750CFC}"/>
                  </a:ext>
                </a:extLst>
              </p:cNvPr>
              <p:cNvSpPr txBox="1"/>
              <p:nvPr/>
            </p:nvSpPr>
            <p:spPr>
              <a:xfrm>
                <a:off x="2448502" y="3690260"/>
                <a:ext cx="2145663" cy="7247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𝑘</m:t>
                        </m:r>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e>
                        </m:d>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4</m:t>
                            </m:r>
                          </m:sup>
                        </m:sSup>
                      </m:den>
                    </m:f>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873CDEF5-45FD-7170-E329-4F6964750CFC}"/>
                  </a:ext>
                </a:extLst>
              </p:cNvPr>
              <p:cNvSpPr txBox="1">
                <a:spLocks noRot="1" noChangeAspect="1" noMove="1" noResize="1" noEditPoints="1" noAdjustHandles="1" noChangeArrowheads="1" noChangeShapeType="1" noTextEdit="1"/>
              </p:cNvSpPr>
              <p:nvPr/>
            </p:nvSpPr>
            <p:spPr>
              <a:xfrm>
                <a:off x="2448502" y="3690260"/>
                <a:ext cx="2145663" cy="724750"/>
              </a:xfrm>
              <a:prstGeom prst="rect">
                <a:avLst/>
              </a:prstGeom>
              <a:blipFill>
                <a:blip r:embed="rId18"/>
                <a:stretch>
                  <a:fillRect/>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8ED1C374-E5D1-240E-117E-F37A6E785622}"/>
              </a:ext>
            </a:extLst>
          </p:cNvPr>
          <p:cNvSpPr txBox="1"/>
          <p:nvPr/>
        </p:nvSpPr>
        <p:spPr>
          <a:xfrm>
            <a:off x="4583942" y="2945755"/>
            <a:ext cx="1728714" cy="461665"/>
          </a:xfrm>
          <a:prstGeom prst="rect">
            <a:avLst/>
          </a:prstGeom>
          <a:noFill/>
        </p:spPr>
        <p:txBody>
          <a:bodyPr wrap="square" rtlCol="0">
            <a:spAutoFit/>
          </a:bodyPr>
          <a:lstStyle/>
          <a:p>
            <a:r>
              <a:rPr lang="zh-CN" altLang="en-US" sz="2400" dirty="0">
                <a:solidFill>
                  <a:schemeClr val="bg2"/>
                </a:solidFill>
                <a:latin typeface="+mj-ea"/>
                <a:ea typeface="+mj-ea"/>
              </a:rPr>
              <a:t>则有</a:t>
            </a:r>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08031368-B182-E824-A83C-390B674BC693}"/>
                  </a:ext>
                </a:extLst>
              </p:cNvPr>
              <p:cNvSpPr txBox="1"/>
              <p:nvPr/>
            </p:nvSpPr>
            <p:spPr>
              <a:xfrm>
                <a:off x="5328989" y="3821802"/>
                <a:ext cx="228867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400" i="1" smtClean="0">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≠0</m:t>
                          </m:r>
                        </m:e>
                      </m:d>
                    </m:oMath>
                  </m:oMathPara>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08031368-B182-E824-A83C-390B674BC693}"/>
                  </a:ext>
                </a:extLst>
              </p:cNvPr>
              <p:cNvSpPr txBox="1">
                <a:spLocks noRot="1" noChangeAspect="1" noMove="1" noResize="1" noEditPoints="1" noAdjustHandles="1" noChangeArrowheads="1" noChangeShapeType="1" noTextEdit="1"/>
              </p:cNvSpPr>
              <p:nvPr/>
            </p:nvSpPr>
            <p:spPr>
              <a:xfrm>
                <a:off x="5328989" y="3821802"/>
                <a:ext cx="2288679" cy="461665"/>
              </a:xfrm>
              <a:prstGeom prst="rect">
                <a:avLst/>
              </a:prstGeom>
              <a:blipFill>
                <a:blip r:embed="rId19"/>
                <a:stretch>
                  <a:fillRect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81F6D450-38DF-4DDC-1448-1053A7A1A5BA}"/>
                  </a:ext>
                </a:extLst>
              </p:cNvPr>
              <p:cNvSpPr txBox="1"/>
              <p:nvPr/>
            </p:nvSpPr>
            <p:spPr>
              <a:xfrm>
                <a:off x="4367808" y="3742348"/>
                <a:ext cx="941350"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81F6D450-38DF-4DDC-1448-1053A7A1A5BA}"/>
                  </a:ext>
                </a:extLst>
              </p:cNvPr>
              <p:cNvSpPr txBox="1">
                <a:spLocks noRot="1" noChangeAspect="1" noMove="1" noResize="1" noEditPoints="1" noAdjustHandles="1" noChangeArrowheads="1" noChangeShapeType="1" noTextEdit="1"/>
              </p:cNvSpPr>
              <p:nvPr/>
            </p:nvSpPr>
            <p:spPr>
              <a:xfrm>
                <a:off x="4367808" y="3742348"/>
                <a:ext cx="941350" cy="635367"/>
              </a:xfrm>
              <a:prstGeom prst="rect">
                <a:avLst/>
              </a:prstGeom>
              <a:blipFill>
                <a:blip r:embed="rId20"/>
                <a:stretch>
                  <a:fillRect/>
                </a:stretch>
              </a:blipFill>
            </p:spPr>
            <p:txBody>
              <a:bodyPr/>
              <a:lstStyle/>
              <a:p>
                <a:r>
                  <a:rPr lang="zh-CN" altLang="en-US">
                    <a:noFill/>
                  </a:rPr>
                  <a:t> </a:t>
                </a:r>
              </a:p>
            </p:txBody>
          </p:sp>
        </mc:Fallback>
      </mc:AlternateContent>
      <p:sp>
        <p:nvSpPr>
          <p:cNvPr id="20" name="文本框 19">
            <a:extLst>
              <a:ext uri="{FF2B5EF4-FFF2-40B4-BE49-F238E27FC236}">
                <a16:creationId xmlns:a16="http://schemas.microsoft.com/office/drawing/2014/main" id="{D1C70FD2-2CF9-7486-A5EC-CA29384AF5B0}"/>
              </a:ext>
            </a:extLst>
          </p:cNvPr>
          <p:cNvSpPr txBox="1"/>
          <p:nvPr/>
        </p:nvSpPr>
        <p:spPr>
          <a:xfrm>
            <a:off x="1879598" y="4720145"/>
            <a:ext cx="7888809"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可见，在不含原点的单连通区域内积分与路径无关。</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61601361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6282"/>
                                        </p:tgtEl>
                                        <p:attrNameLst>
                                          <p:attrName>style.visibility</p:attrName>
                                        </p:attrNameLst>
                                      </p:cBhvr>
                                      <p:to>
                                        <p:strVal val="visible"/>
                                      </p:to>
                                    </p:set>
                                    <p:animEffect transition="in" filter="wipe(left)">
                                      <p:cBhvr>
                                        <p:cTn id="7" dur="500"/>
                                        <p:tgtEl>
                                          <p:spTgt spid="962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4" grpId="0"/>
      <p:bldP spid="16" grpId="0"/>
      <p:bldP spid="18"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94" name="Arc 14">
            <a:extLst>
              <a:ext uri="{FF2B5EF4-FFF2-40B4-BE49-F238E27FC236}">
                <a16:creationId xmlns:a16="http://schemas.microsoft.com/office/drawing/2014/main" id="{1E64696D-3833-9547-8344-4C30B0AFF7C9}"/>
              </a:ext>
            </a:extLst>
          </p:cNvPr>
          <p:cNvSpPr>
            <a:spLocks/>
          </p:cNvSpPr>
          <p:nvPr/>
        </p:nvSpPr>
        <p:spPr bwMode="auto">
          <a:xfrm>
            <a:off x="8763000" y="2552700"/>
            <a:ext cx="1104900" cy="11049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9050">
            <a:solidFill>
              <a:schemeClr val="accent6">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nvGrpSpPr>
          <p:cNvPr id="97298" name="Group 18">
            <a:extLst>
              <a:ext uri="{FF2B5EF4-FFF2-40B4-BE49-F238E27FC236}">
                <a16:creationId xmlns:a16="http://schemas.microsoft.com/office/drawing/2014/main" id="{BB5AF383-CE62-9640-AA8A-CFE354FDB82C}"/>
              </a:ext>
            </a:extLst>
          </p:cNvPr>
          <p:cNvGrpSpPr>
            <a:grpSpLocks/>
          </p:cNvGrpSpPr>
          <p:nvPr/>
        </p:nvGrpSpPr>
        <p:grpSpPr bwMode="auto">
          <a:xfrm>
            <a:off x="8407400" y="2044700"/>
            <a:ext cx="1879600" cy="1917700"/>
            <a:chOff x="4336" y="1192"/>
            <a:chExt cx="1184" cy="1208"/>
          </a:xfrm>
        </p:grpSpPr>
        <p:graphicFrame>
          <p:nvGraphicFramePr>
            <p:cNvPr id="97299" name="Object 19">
              <a:extLst>
                <a:ext uri="{FF2B5EF4-FFF2-40B4-BE49-F238E27FC236}">
                  <a16:creationId xmlns:a16="http://schemas.microsoft.com/office/drawing/2014/main" id="{731C57C9-3FED-0046-B993-8F9901F1920C}"/>
                </a:ext>
              </a:extLst>
            </p:cNvPr>
            <p:cNvGraphicFramePr>
              <a:graphicFrameLocks noChangeAspect="1"/>
            </p:cNvGraphicFramePr>
            <p:nvPr/>
          </p:nvGraphicFramePr>
          <p:xfrm>
            <a:off x="4786" y="1713"/>
            <a:ext cx="160" cy="192"/>
          </p:xfrm>
          <a:graphic>
            <a:graphicData uri="http://schemas.openxmlformats.org/presentationml/2006/ole">
              <mc:AlternateContent xmlns:mc="http://schemas.openxmlformats.org/markup-compatibility/2006">
                <mc:Choice xmlns:v="urn:schemas-microsoft-com:vml" Requires="v">
                  <p:oleObj spid="_x0000_s17435" name="Equation" r:id="rId3" imgW="5854700" imgH="7023100" progId="Equation.3">
                    <p:embed/>
                  </p:oleObj>
                </mc:Choice>
                <mc:Fallback>
                  <p:oleObj name="Equation" r:id="rId3" imgW="5854700" imgH="7023100" progId="Equation.3">
                    <p:embed/>
                    <p:pic>
                      <p:nvPicPr>
                        <p:cNvPr id="97299" name="Object 19">
                          <a:extLst>
                            <a:ext uri="{FF2B5EF4-FFF2-40B4-BE49-F238E27FC236}">
                              <a16:creationId xmlns:a16="http://schemas.microsoft.com/office/drawing/2014/main" id="{731C57C9-3FED-0046-B993-8F9901F192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6" y="1713"/>
                          <a:ext cx="16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300" name="Freeform 20">
              <a:extLst>
                <a:ext uri="{FF2B5EF4-FFF2-40B4-BE49-F238E27FC236}">
                  <a16:creationId xmlns:a16="http://schemas.microsoft.com/office/drawing/2014/main" id="{99409469-7952-274E-BD5E-0EC63E4768B2}"/>
                </a:ext>
              </a:extLst>
            </p:cNvPr>
            <p:cNvSpPr>
              <a:spLocks/>
            </p:cNvSpPr>
            <p:nvPr/>
          </p:nvSpPr>
          <p:spPr bwMode="auto">
            <a:xfrm>
              <a:off x="4550" y="1517"/>
              <a:ext cx="692" cy="691"/>
            </a:xfrm>
            <a:custGeom>
              <a:avLst/>
              <a:gdLst>
                <a:gd name="T0" fmla="*/ 0 w 864"/>
                <a:gd name="T1" fmla="*/ 0 h 816"/>
                <a:gd name="T2" fmla="*/ 336 w 864"/>
                <a:gd name="T3" fmla="*/ 96 h 816"/>
                <a:gd name="T4" fmla="*/ 672 w 864"/>
                <a:gd name="T5" fmla="*/ 432 h 816"/>
                <a:gd name="T6" fmla="*/ 864 w 864"/>
                <a:gd name="T7" fmla="*/ 816 h 816"/>
              </a:gdLst>
              <a:ahLst/>
              <a:cxnLst>
                <a:cxn ang="0">
                  <a:pos x="T0" y="T1"/>
                </a:cxn>
                <a:cxn ang="0">
                  <a:pos x="T2" y="T3"/>
                </a:cxn>
                <a:cxn ang="0">
                  <a:pos x="T4" y="T5"/>
                </a:cxn>
                <a:cxn ang="0">
                  <a:pos x="T6" y="T7"/>
                </a:cxn>
              </a:cxnLst>
              <a:rect l="0" t="0" r="r" b="b"/>
              <a:pathLst>
                <a:path w="864" h="816">
                  <a:moveTo>
                    <a:pt x="0" y="0"/>
                  </a:moveTo>
                  <a:cubicBezTo>
                    <a:pt x="112" y="12"/>
                    <a:pt x="224" y="24"/>
                    <a:pt x="336" y="96"/>
                  </a:cubicBezTo>
                  <a:cubicBezTo>
                    <a:pt x="448" y="168"/>
                    <a:pt x="584" y="312"/>
                    <a:pt x="672" y="432"/>
                  </a:cubicBezTo>
                  <a:cubicBezTo>
                    <a:pt x="760" y="552"/>
                    <a:pt x="812" y="684"/>
                    <a:pt x="864" y="816"/>
                  </a:cubicBezTo>
                </a:path>
              </a:pathLst>
            </a:custGeom>
            <a:noFill/>
            <a:ln w="19050"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7301" name="Object 21">
              <a:extLst>
                <a:ext uri="{FF2B5EF4-FFF2-40B4-BE49-F238E27FC236}">
                  <a16:creationId xmlns:a16="http://schemas.microsoft.com/office/drawing/2014/main" id="{62E8BBFC-3D23-884D-9A1E-960099A60BB3}"/>
                </a:ext>
              </a:extLst>
            </p:cNvPr>
            <p:cNvGraphicFramePr>
              <a:graphicFrameLocks noChangeAspect="1"/>
            </p:cNvGraphicFramePr>
            <p:nvPr/>
          </p:nvGraphicFramePr>
          <p:xfrm>
            <a:off x="5136" y="2208"/>
            <a:ext cx="176" cy="192"/>
          </p:xfrm>
          <a:graphic>
            <a:graphicData uri="http://schemas.openxmlformats.org/presentationml/2006/ole">
              <mc:AlternateContent xmlns:mc="http://schemas.openxmlformats.org/markup-compatibility/2006">
                <mc:Choice xmlns:v="urn:schemas-microsoft-com:vml" Requires="v">
                  <p:oleObj spid="_x0000_s17436" name="Equation" r:id="rId5" imgW="6438900" imgH="7023100" progId="Equation.3">
                    <p:embed/>
                  </p:oleObj>
                </mc:Choice>
                <mc:Fallback>
                  <p:oleObj name="Equation" r:id="rId5" imgW="6438900" imgH="7023100" progId="Equation.3">
                    <p:embed/>
                    <p:pic>
                      <p:nvPicPr>
                        <p:cNvPr id="97301" name="Object 21">
                          <a:extLst>
                            <a:ext uri="{FF2B5EF4-FFF2-40B4-BE49-F238E27FC236}">
                              <a16:creationId xmlns:a16="http://schemas.microsoft.com/office/drawing/2014/main" id="{62E8BBFC-3D23-884D-9A1E-960099A60BB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6" y="2208"/>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7302" name="Object 22">
              <a:extLst>
                <a:ext uri="{FF2B5EF4-FFF2-40B4-BE49-F238E27FC236}">
                  <a16:creationId xmlns:a16="http://schemas.microsoft.com/office/drawing/2014/main" id="{5872E57C-A85F-454C-9669-3AE541DE8EC4}"/>
                </a:ext>
              </a:extLst>
            </p:cNvPr>
            <p:cNvGraphicFramePr>
              <a:graphicFrameLocks noChangeAspect="1"/>
            </p:cNvGraphicFramePr>
            <p:nvPr/>
          </p:nvGraphicFramePr>
          <p:xfrm>
            <a:off x="4336" y="1435"/>
            <a:ext cx="176" cy="192"/>
          </p:xfrm>
          <a:graphic>
            <a:graphicData uri="http://schemas.openxmlformats.org/presentationml/2006/ole">
              <mc:AlternateContent xmlns:mc="http://schemas.openxmlformats.org/markup-compatibility/2006">
                <mc:Choice xmlns:v="urn:schemas-microsoft-com:vml" Requires="v">
                  <p:oleObj spid="_x0000_s17437" name="Equation" r:id="rId7" imgW="6438900" imgH="7023100" progId="Equation.3">
                    <p:embed/>
                  </p:oleObj>
                </mc:Choice>
                <mc:Fallback>
                  <p:oleObj name="Equation" r:id="rId7" imgW="6438900" imgH="7023100" progId="Equation.3">
                    <p:embed/>
                    <p:pic>
                      <p:nvPicPr>
                        <p:cNvPr id="97302" name="Object 22">
                          <a:extLst>
                            <a:ext uri="{FF2B5EF4-FFF2-40B4-BE49-F238E27FC236}">
                              <a16:creationId xmlns:a16="http://schemas.microsoft.com/office/drawing/2014/main" id="{5872E57C-A85F-454C-9669-3AE541DE8E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36" y="1435"/>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7303" name="Object 23">
              <a:extLst>
                <a:ext uri="{FF2B5EF4-FFF2-40B4-BE49-F238E27FC236}">
                  <a16:creationId xmlns:a16="http://schemas.microsoft.com/office/drawing/2014/main" id="{4A213872-4F3F-4045-A91B-45ACFEBC3E2A}"/>
                </a:ext>
              </a:extLst>
            </p:cNvPr>
            <p:cNvGraphicFramePr>
              <a:graphicFrameLocks noChangeAspect="1"/>
            </p:cNvGraphicFramePr>
            <p:nvPr/>
          </p:nvGraphicFramePr>
          <p:xfrm>
            <a:off x="4600" y="1192"/>
            <a:ext cx="152" cy="200"/>
          </p:xfrm>
          <a:graphic>
            <a:graphicData uri="http://schemas.openxmlformats.org/presentationml/2006/ole">
              <mc:AlternateContent xmlns:mc="http://schemas.openxmlformats.org/markup-compatibility/2006">
                <mc:Choice xmlns:v="urn:schemas-microsoft-com:vml" Requires="v">
                  <p:oleObj spid="_x0000_s17438" name="Equation" r:id="rId9" imgW="5562600" imgH="7315200" progId="Equation.3">
                    <p:embed/>
                  </p:oleObj>
                </mc:Choice>
                <mc:Fallback>
                  <p:oleObj name="Equation" r:id="rId9" imgW="5562600" imgH="7315200" progId="Equation.3">
                    <p:embed/>
                    <p:pic>
                      <p:nvPicPr>
                        <p:cNvPr id="97303" name="Object 23">
                          <a:extLst>
                            <a:ext uri="{FF2B5EF4-FFF2-40B4-BE49-F238E27FC236}">
                              <a16:creationId xmlns:a16="http://schemas.microsoft.com/office/drawing/2014/main" id="{4A213872-4F3F-4045-A91B-45ACFEBC3E2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0" y="1192"/>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7304" name="Line 24">
              <a:extLst>
                <a:ext uri="{FF2B5EF4-FFF2-40B4-BE49-F238E27FC236}">
                  <a16:creationId xmlns:a16="http://schemas.microsoft.com/office/drawing/2014/main" id="{EAF5EF6C-C62B-244D-AF09-9A92B5B392F1}"/>
                </a:ext>
              </a:extLst>
            </p:cNvPr>
            <p:cNvSpPr>
              <a:spLocks noChangeShapeType="1"/>
            </p:cNvSpPr>
            <p:nvPr/>
          </p:nvSpPr>
          <p:spPr bwMode="auto">
            <a:xfrm>
              <a:off x="4550" y="2208"/>
              <a:ext cx="952"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7305" name="Line 25">
              <a:extLst>
                <a:ext uri="{FF2B5EF4-FFF2-40B4-BE49-F238E27FC236}">
                  <a16:creationId xmlns:a16="http://schemas.microsoft.com/office/drawing/2014/main" id="{815058B5-3099-EE47-A8BF-8597968669DD}"/>
                </a:ext>
              </a:extLst>
            </p:cNvPr>
            <p:cNvSpPr>
              <a:spLocks noChangeShapeType="1"/>
            </p:cNvSpPr>
            <p:nvPr/>
          </p:nvSpPr>
          <p:spPr bwMode="auto">
            <a:xfrm flipV="1">
              <a:off x="4550" y="1200"/>
              <a:ext cx="0" cy="1008"/>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97306" name="Object 26">
              <a:extLst>
                <a:ext uri="{FF2B5EF4-FFF2-40B4-BE49-F238E27FC236}">
                  <a16:creationId xmlns:a16="http://schemas.microsoft.com/office/drawing/2014/main" id="{862A0BD7-0F9F-984A-8C42-FFDC210CE2B2}"/>
                </a:ext>
              </a:extLst>
            </p:cNvPr>
            <p:cNvGraphicFramePr>
              <a:graphicFrameLocks noChangeAspect="1"/>
            </p:cNvGraphicFramePr>
            <p:nvPr/>
          </p:nvGraphicFramePr>
          <p:xfrm>
            <a:off x="5376" y="2248"/>
            <a:ext cx="144" cy="152"/>
          </p:xfrm>
          <a:graphic>
            <a:graphicData uri="http://schemas.openxmlformats.org/presentationml/2006/ole">
              <mc:AlternateContent xmlns:mc="http://schemas.openxmlformats.org/markup-compatibility/2006">
                <mc:Choice xmlns:v="urn:schemas-microsoft-com:vml" Requires="v">
                  <p:oleObj spid="_x0000_s17439" name="Equation" r:id="rId11" imgW="5270500" imgH="5562600" progId="Equation.3">
                    <p:embed/>
                  </p:oleObj>
                </mc:Choice>
                <mc:Fallback>
                  <p:oleObj name="Equation" r:id="rId11" imgW="5270500" imgH="5562600" progId="Equation.3">
                    <p:embed/>
                    <p:pic>
                      <p:nvPicPr>
                        <p:cNvPr id="97306" name="Object 26">
                          <a:extLst>
                            <a:ext uri="{FF2B5EF4-FFF2-40B4-BE49-F238E27FC236}">
                              <a16:creationId xmlns:a16="http://schemas.microsoft.com/office/drawing/2014/main" id="{862A0BD7-0F9F-984A-8C42-FFDC210CE2B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76" y="224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97307" name="Picture 27">
              <a:extLst>
                <a:ext uri="{FF2B5EF4-FFF2-40B4-BE49-F238E27FC236}">
                  <a16:creationId xmlns:a16="http://schemas.microsoft.com/office/drawing/2014/main" id="{503AA4EA-322B-4A40-80C6-03EB5B4E281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68" y="2200"/>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3" name="文本框 2">
            <a:extLst>
              <a:ext uri="{FF2B5EF4-FFF2-40B4-BE49-F238E27FC236}">
                <a16:creationId xmlns:a16="http://schemas.microsoft.com/office/drawing/2014/main" id="{559987BA-DE82-B9BA-722E-BAEE07BA6236}"/>
              </a:ext>
            </a:extLst>
          </p:cNvPr>
          <p:cNvSpPr txBox="1"/>
          <p:nvPr/>
        </p:nvSpPr>
        <p:spPr>
          <a:xfrm>
            <a:off x="2163112" y="776289"/>
            <a:ext cx="1339226"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取圆弧</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53432D5B-E31A-C27A-535D-761CA7151D85}"/>
                  </a:ext>
                </a:extLst>
              </p:cNvPr>
              <p:cNvSpPr txBox="1"/>
              <p:nvPr/>
            </p:nvSpPr>
            <p:spPr>
              <a:xfrm>
                <a:off x="3218202" y="687759"/>
                <a:ext cx="6097248" cy="645048"/>
              </a:xfrm>
              <a:prstGeom prst="rect">
                <a:avLst/>
              </a:prstGeom>
              <a:noFill/>
            </p:spPr>
            <p:txBody>
              <a:bodyPr wrap="square">
                <a:spAutoFit/>
              </a:bodyPr>
              <a:lstStyle/>
              <a:p>
                <a:r>
                  <a:rPr lang="en-US" altLang="zh-CN" sz="2400" dirty="0">
                    <a:solidFill>
                      <a:schemeClr val="bg2"/>
                    </a:solidFill>
                  </a:rPr>
                  <a:t> </a:t>
                </a:r>
                <a14:m>
                  <m:oMath xmlns:m="http://schemas.openxmlformats.org/officeDocument/2006/math">
                    <m:groupChr>
                      <m:groupChrPr>
                        <m:chr m:val="⏜"/>
                        <m:pos m:val="top"/>
                        <m:vertJc m:val="bot"/>
                        <m:ctrlPr>
                          <a:rPr lang="zh-CN" altLang="zh-CN" sz="2400" i="1" smtClean="0">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f>
                      <m:fPr>
                        <m:ctrlPr>
                          <a:rPr lang="zh-CN" altLang="zh-CN" sz="2400" i="1">
                            <a:solidFill>
                              <a:schemeClr val="bg2"/>
                            </a:solidFill>
                            <a:latin typeface="Cambria Math" panose="02040503050406030204" pitchFamily="18" charset="0"/>
                          </a:rPr>
                        </m:ctrlPr>
                      </m:fPr>
                      <m:num>
                        <m:r>
                          <a:rPr lang="en-US" altLang="zh-CN" sz="2400" i="1">
                            <a:solidFill>
                              <a:schemeClr val="bg2"/>
                            </a:solidFill>
                            <a:latin typeface="Cambria Math" panose="02040503050406030204" pitchFamily="18" charset="0"/>
                          </a:rPr>
                          <m:t>𝜋</m:t>
                        </m:r>
                      </m:num>
                      <m:den>
                        <m:r>
                          <a:rPr lang="en-US" altLang="zh-CN" sz="2400" i="1">
                            <a:solidFill>
                              <a:schemeClr val="bg2"/>
                            </a:solidFill>
                            <a:latin typeface="Cambria Math" panose="02040503050406030204" pitchFamily="18" charset="0"/>
                          </a:rPr>
                          <m:t>2</m:t>
                        </m:r>
                      </m:den>
                    </m:f>
                    <m:r>
                      <m:rPr>
                        <m:sty m:val="p"/>
                      </m:rPr>
                      <a:rPr lang="en-US" altLang="zh-CN" sz="2400">
                        <a:solidFill>
                          <a:schemeClr val="bg2"/>
                        </a:solidFill>
                        <a:latin typeface="Cambria Math" panose="02040503050406030204" pitchFamily="18" charset="0"/>
                      </a:rPr>
                      <m:t>cos</m:t>
                    </m:r>
                    <m:r>
                      <a:rPr lang="en-US" altLang="zh-CN" sz="2400" i="1">
                        <a:solidFill>
                          <a:schemeClr val="bg2"/>
                        </a:solidFill>
                        <a:latin typeface="Cambria Math" panose="02040503050406030204" pitchFamily="18" charset="0"/>
                      </a:rPr>
                      <m:t>𝜃</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f>
                      <m:fPr>
                        <m:ctrlPr>
                          <a:rPr lang="zh-CN" altLang="zh-CN" sz="2400" i="1">
                            <a:solidFill>
                              <a:schemeClr val="bg2"/>
                            </a:solidFill>
                            <a:latin typeface="Cambria Math" panose="02040503050406030204" pitchFamily="18" charset="0"/>
                          </a:rPr>
                        </m:ctrlPr>
                      </m:fPr>
                      <m:num>
                        <m:r>
                          <a:rPr lang="en-US" altLang="zh-CN" sz="2400" i="1">
                            <a:solidFill>
                              <a:schemeClr val="bg2"/>
                            </a:solidFill>
                            <a:latin typeface="Cambria Math" panose="02040503050406030204" pitchFamily="18" charset="0"/>
                          </a:rPr>
                          <m:t>𝜋</m:t>
                        </m:r>
                      </m:num>
                      <m:den>
                        <m:r>
                          <a:rPr lang="en-US" altLang="zh-CN" sz="2400" i="1">
                            <a:solidFill>
                              <a:schemeClr val="bg2"/>
                            </a:solidFill>
                            <a:latin typeface="Cambria Math" panose="02040503050406030204" pitchFamily="18" charset="0"/>
                          </a:rPr>
                          <m:t>2</m:t>
                        </m:r>
                      </m:den>
                    </m:f>
                    <m:r>
                      <m:rPr>
                        <m:sty m:val="p"/>
                      </m:rPr>
                      <a:rPr lang="en-US" altLang="zh-CN" sz="2400">
                        <a:solidFill>
                          <a:schemeClr val="bg2"/>
                        </a:solidFill>
                        <a:latin typeface="Cambria Math" panose="02040503050406030204" pitchFamily="18" charset="0"/>
                      </a:rPr>
                      <m:t>sin</m:t>
                    </m:r>
                    <m:r>
                      <a:rPr lang="en-US" altLang="zh-CN" sz="2400" i="1">
                        <a:solidFill>
                          <a:schemeClr val="bg2"/>
                        </a:solidFill>
                        <a:latin typeface="Cambria Math" panose="02040503050406030204" pitchFamily="18" charset="0"/>
                      </a:rPr>
                      <m:t>𝜃</m:t>
                    </m:r>
                    <m:d>
                      <m:dPr>
                        <m:ctrlPr>
                          <a:rPr lang="zh-CN" altLang="zh-CN" sz="2400" i="1">
                            <a:solidFill>
                              <a:schemeClr val="bg2"/>
                            </a:solidFill>
                            <a:latin typeface="Cambria Math" panose="02040503050406030204" pitchFamily="18" charset="0"/>
                          </a:rPr>
                        </m:ctrlPr>
                      </m:dPr>
                      <m:e>
                        <m:r>
                          <a:rPr lang="en-US" altLang="zh-CN" sz="2400" i="1">
                            <a:solidFill>
                              <a:schemeClr val="bg2"/>
                            </a:solidFill>
                            <a:latin typeface="Cambria Math" panose="02040503050406030204" pitchFamily="18" charset="0"/>
                          </a:rPr>
                          <m:t>𝜃</m:t>
                        </m:r>
                        <m:r>
                          <a:rPr lang="en-US" altLang="zh-CN" sz="2400">
                            <a:solidFill>
                              <a:schemeClr val="bg2"/>
                            </a:solidFill>
                            <a:latin typeface="Cambria Math" panose="02040503050406030204" pitchFamily="18" charset="0"/>
                          </a:rPr>
                          <m:t>:</m:t>
                        </m:r>
                        <m:f>
                          <m:fPr>
                            <m:ctrlPr>
                              <a:rPr lang="zh-CN" altLang="zh-CN" sz="2400" i="1">
                                <a:solidFill>
                                  <a:schemeClr val="bg2"/>
                                </a:solidFill>
                                <a:latin typeface="Cambria Math" panose="02040503050406030204" pitchFamily="18" charset="0"/>
                              </a:rPr>
                            </m:ctrlPr>
                          </m:fPr>
                          <m:num>
                            <m:r>
                              <a:rPr lang="en-US" altLang="zh-CN" sz="2400" i="1">
                                <a:solidFill>
                                  <a:schemeClr val="bg2"/>
                                </a:solidFill>
                                <a:latin typeface="Cambria Math" panose="02040503050406030204" pitchFamily="18" charset="0"/>
                              </a:rPr>
                              <m:t>𝜋</m:t>
                            </m:r>
                          </m:num>
                          <m:den>
                            <m:r>
                              <a:rPr lang="en-US" altLang="zh-CN" sz="2400" i="1">
                                <a:solidFill>
                                  <a:schemeClr val="bg2"/>
                                </a:solidFill>
                                <a:latin typeface="Cambria Math" panose="02040503050406030204" pitchFamily="18" charset="0"/>
                              </a:rPr>
                              <m:t>2</m:t>
                            </m:r>
                          </m:den>
                        </m:f>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0</m:t>
                        </m:r>
                      </m:e>
                    </m:d>
                  </m:oMath>
                </a14:m>
                <a:endParaRPr lang="zh-CN" altLang="en-US" sz="2000" dirty="0">
                  <a:solidFill>
                    <a:schemeClr val="bg2"/>
                  </a:solidFill>
                </a:endParaRPr>
              </a:p>
            </p:txBody>
          </p:sp>
        </mc:Choice>
        <mc:Fallback xmlns="">
          <p:sp>
            <p:nvSpPr>
              <p:cNvPr id="5" name="文本框 4">
                <a:extLst>
                  <a:ext uri="{FF2B5EF4-FFF2-40B4-BE49-F238E27FC236}">
                    <a16:creationId xmlns:a16="http://schemas.microsoft.com/office/drawing/2014/main" id="{53432D5B-E31A-C27A-535D-761CA7151D85}"/>
                  </a:ext>
                </a:extLst>
              </p:cNvPr>
              <p:cNvSpPr txBox="1">
                <a:spLocks noRot="1" noChangeAspect="1" noMove="1" noResize="1" noEditPoints="1" noAdjustHandles="1" noChangeArrowheads="1" noChangeShapeType="1" noTextEdit="1"/>
              </p:cNvSpPr>
              <p:nvPr/>
            </p:nvSpPr>
            <p:spPr>
              <a:xfrm>
                <a:off x="3218202" y="687759"/>
                <a:ext cx="6097248" cy="645048"/>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5DDD304-01F5-A05C-0733-37A75F7F9A29}"/>
                  </a:ext>
                </a:extLst>
              </p:cNvPr>
              <p:cNvSpPr txBox="1"/>
              <p:nvPr/>
            </p:nvSpPr>
            <p:spPr>
              <a:xfrm>
                <a:off x="2831452" y="1485207"/>
                <a:ext cx="6097248" cy="6222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𝑊</m:t>
                    </m:r>
                    <m:r>
                      <a:rPr lang="zh-CN" altLang="en-US" sz="2400" i="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𝑘</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den>
                        </m:f>
                      </m:e>
                    </m:nary>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e>
                    </m:d>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25DDD304-01F5-A05C-0733-37A75F7F9A29}"/>
                  </a:ext>
                </a:extLst>
              </p:cNvPr>
              <p:cNvSpPr txBox="1">
                <a:spLocks noRot="1" noChangeAspect="1" noMove="1" noResize="1" noEditPoints="1" noAdjustHandles="1" noChangeArrowheads="1" noChangeShapeType="1" noTextEdit="1"/>
              </p:cNvSpPr>
              <p:nvPr/>
            </p:nvSpPr>
            <p:spPr>
              <a:xfrm>
                <a:off x="2831452" y="1485207"/>
                <a:ext cx="6097248" cy="622286"/>
              </a:xfrm>
              <a:prstGeom prst="rect">
                <a:avLst/>
              </a:prstGeom>
              <a:blipFill>
                <a:blip r:embed="rId1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C8B14BF0-F0C8-0F0D-D30C-3BBC71661337}"/>
                  </a:ext>
                </a:extLst>
              </p:cNvPr>
              <p:cNvSpPr txBox="1"/>
              <p:nvPr/>
            </p:nvSpPr>
            <p:spPr>
              <a:xfrm>
                <a:off x="3218202" y="2299867"/>
                <a:ext cx="6097248" cy="62959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𝑘</m:t>
                    </m:r>
                    <m:nary>
                      <m:naryPr>
                        <m:limLoc m:val="subSup"/>
                        <m:ctrlPr>
                          <a:rPr lang="zh-CN" altLang="en-US" sz="2400" i="1">
                            <a:solidFill>
                              <a:schemeClr val="bg2"/>
                            </a:solidFill>
                            <a:latin typeface="Cambria Math" panose="02040503050406030204" pitchFamily="18" charset="0"/>
                          </a:rPr>
                        </m:ctrlPr>
                      </m:naryPr>
                      <m:sub>
                        <m:f>
                          <m:fPr>
                            <m:type m:val="lin"/>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𝜋</m:t>
                            </m:r>
                          </m:num>
                          <m:den>
                            <m:r>
                              <a:rPr lang="zh-CN" altLang="en-US" sz="2400" i="0">
                                <a:solidFill>
                                  <a:schemeClr val="bg2"/>
                                </a:solidFill>
                                <a:latin typeface="Cambria Math" panose="02040503050406030204" pitchFamily="18" charset="0"/>
                              </a:rPr>
                              <m:t>2</m:t>
                            </m:r>
                          </m:den>
                        </m:f>
                      </m:sub>
                      <m:sup>
                        <m:r>
                          <a:rPr lang="zh-CN" altLang="en-US" sz="2400" i="0">
                            <a:solidFill>
                              <a:schemeClr val="bg2"/>
                            </a:solidFill>
                            <a:latin typeface="Cambria Math" panose="02040503050406030204" pitchFamily="18" charset="0"/>
                          </a:rPr>
                          <m:t>0</m:t>
                        </m:r>
                      </m:sup>
                      <m:e>
                        <m:r>
                          <a:rPr lang="zh-CN" altLang="en-US" sz="2400" i="0">
                            <a:solidFill>
                              <a:schemeClr val="bg2"/>
                            </a:solidFill>
                            <a:latin typeface="Cambria Math" panose="02040503050406030204" pitchFamily="18" charset="0"/>
                          </a:rPr>
                          <m:t>−</m:t>
                        </m:r>
                      </m:e>
                    </m:nary>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sin</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𝜃</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cos</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𝜃</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𝜃</m:t>
                    </m:r>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C8B14BF0-F0C8-0F0D-D30C-3BBC71661337}"/>
                  </a:ext>
                </a:extLst>
              </p:cNvPr>
              <p:cNvSpPr txBox="1">
                <a:spLocks noRot="1" noChangeAspect="1" noMove="1" noResize="1" noEditPoints="1" noAdjustHandles="1" noChangeArrowheads="1" noChangeShapeType="1" noTextEdit="1"/>
              </p:cNvSpPr>
              <p:nvPr/>
            </p:nvSpPr>
            <p:spPr>
              <a:xfrm>
                <a:off x="3218202" y="2299867"/>
                <a:ext cx="6097248" cy="629596"/>
              </a:xfrm>
              <a:prstGeom prst="rect">
                <a:avLst/>
              </a:prstGeom>
              <a:blipFill>
                <a:blip r:embed="rId1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709EC6B0-3872-BB35-12A8-AED7F01D4151}"/>
                  </a:ext>
                </a:extLst>
              </p:cNvPr>
              <p:cNvSpPr txBox="1"/>
              <p:nvPr/>
            </p:nvSpPr>
            <p:spPr>
              <a:xfrm>
                <a:off x="3218202" y="3129796"/>
                <a:ext cx="6097248" cy="58227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𝜋</m:t>
                        </m:r>
                      </m:num>
                      <m:den>
                        <m:r>
                          <a:rPr lang="zh-CN" altLang="en-US" sz="2400" i="0">
                            <a:solidFill>
                              <a:schemeClr val="bg2"/>
                            </a:solidFill>
                            <a:latin typeface="Cambria Math" panose="02040503050406030204" pitchFamily="18" charset="0"/>
                          </a:rPr>
                          <m:t>2</m:t>
                        </m:r>
                      </m:den>
                    </m:f>
                    <m:r>
                      <a:rPr lang="zh-CN" altLang="en-US" sz="2400" i="1">
                        <a:solidFill>
                          <a:schemeClr val="bg2"/>
                        </a:solidFill>
                        <a:latin typeface="Cambria Math" panose="02040503050406030204" pitchFamily="18" charset="0"/>
                      </a:rPr>
                      <m:t>𝑘</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709EC6B0-3872-BB35-12A8-AED7F01D4151}"/>
                  </a:ext>
                </a:extLst>
              </p:cNvPr>
              <p:cNvSpPr txBox="1">
                <a:spLocks noRot="1" noChangeAspect="1" noMove="1" noResize="1" noEditPoints="1" noAdjustHandles="1" noChangeArrowheads="1" noChangeShapeType="1" noTextEdit="1"/>
              </p:cNvSpPr>
              <p:nvPr/>
            </p:nvSpPr>
            <p:spPr>
              <a:xfrm>
                <a:off x="3218202" y="3129796"/>
                <a:ext cx="6097248" cy="582275"/>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BC8C3074-2938-077D-83B6-1E687D7D733F}"/>
                  </a:ext>
                </a:extLst>
              </p:cNvPr>
              <p:cNvSpPr txBox="1"/>
              <p:nvPr/>
            </p:nvSpPr>
            <p:spPr>
              <a:xfrm>
                <a:off x="2163112" y="4171309"/>
                <a:ext cx="6904688" cy="505203"/>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思考：</a:t>
                </a:r>
                <a:r>
                  <a:rPr lang="zh-CN" altLang="zh-CN" sz="2400" dirty="0">
                    <a:solidFill>
                      <a:schemeClr val="bg2"/>
                    </a:solidFill>
                    <a:effectLst/>
                    <a:ea typeface="宋体" panose="02010600030101010101" pitchFamily="2" charset="-122"/>
                    <a:cs typeface="Times New Roman" panose="02020603050405020304" pitchFamily="18" charset="0"/>
                  </a:rPr>
                  <a:t>积分路径是否可以取</a:t>
                </a:r>
                <a:r>
                  <a:rPr lang="zh-CN" altLang="zh-CN" sz="2400" dirty="0">
                    <a:solidFill>
                      <a:schemeClr val="bg2"/>
                    </a:solidFill>
                    <a:effectLst/>
                    <a:ea typeface="Times New Roman" panose="02020603050405020304" pitchFamily="18" charset="0"/>
                  </a:rPr>
                  <a:t> </a:t>
                </a:r>
                <a14:m>
                  <m:oMath xmlns:m="http://schemas.openxmlformats.org/officeDocument/2006/math">
                    <m:bar>
                      <m:barPr>
                        <m:pos m:val="to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𝐴𝑂</m:t>
                        </m:r>
                      </m:e>
                    </m:ba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bar>
                      <m:barPr>
                        <m:pos m:val="to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𝑂𝐵</m:t>
                        </m:r>
                      </m:e>
                    </m:ba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？为什么？</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BC8C3074-2938-077D-83B6-1E687D7D733F}"/>
                  </a:ext>
                </a:extLst>
              </p:cNvPr>
              <p:cNvSpPr txBox="1">
                <a:spLocks noRot="1" noChangeAspect="1" noMove="1" noResize="1" noEditPoints="1" noAdjustHandles="1" noChangeArrowheads="1" noChangeShapeType="1" noTextEdit="1"/>
              </p:cNvSpPr>
              <p:nvPr/>
            </p:nvSpPr>
            <p:spPr>
              <a:xfrm>
                <a:off x="2163112" y="4171309"/>
                <a:ext cx="6904688" cy="505203"/>
              </a:xfrm>
              <a:prstGeom prst="rect">
                <a:avLst/>
              </a:prstGeom>
              <a:blipFill>
                <a:blip r:embed="rId18"/>
                <a:stretch>
                  <a:fillRect l="-1412" t="-6024" b="-21687"/>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D8D14AA2-C9BB-D109-068B-49237AD338C5}"/>
              </a:ext>
            </a:extLst>
          </p:cNvPr>
          <p:cNvSpPr txBox="1"/>
          <p:nvPr/>
        </p:nvSpPr>
        <p:spPr>
          <a:xfrm>
            <a:off x="2163112" y="4957294"/>
            <a:ext cx="8829432"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注意，本题只在不含原点的单连通区域内积分与路径无关！</a:t>
            </a:r>
            <a:endParaRPr lang="zh-CN" altLang="en-US" sz="2400" dirty="0">
              <a:solidFill>
                <a:schemeClr val="bg2"/>
              </a:solidFill>
            </a:endParaRPr>
          </a:p>
        </p:txBody>
      </p:sp>
    </p:spTree>
    <p:extLst>
      <p:ext uri="{BB962C8B-B14F-4D97-AF65-F5344CB8AC3E}">
        <p14:creationId xmlns:p14="http://schemas.microsoft.com/office/powerpoint/2010/main" val="341536957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7294"/>
                                        </p:tgtEl>
                                        <p:attrNameLst>
                                          <p:attrName>style.visibility</p:attrName>
                                        </p:attrNameLst>
                                      </p:cBhvr>
                                      <p:to>
                                        <p:strVal val="visible"/>
                                      </p:to>
                                    </p:set>
                                    <p:animEffect transition="in" filter="wipe(left)">
                                      <p:cBhvr>
                                        <p:cTn id="12" dur="500"/>
                                        <p:tgtEl>
                                          <p:spTgt spid="9729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67" name="Rectangle 15">
            <a:extLst>
              <a:ext uri="{FF2B5EF4-FFF2-40B4-BE49-F238E27FC236}">
                <a16:creationId xmlns:a16="http://schemas.microsoft.com/office/drawing/2014/main" id="{577D3EC9-6011-5E43-8619-E0753BA635FC}"/>
              </a:ext>
            </a:extLst>
          </p:cNvPr>
          <p:cNvSpPr>
            <a:spLocks noGrp="1" noChangeArrowheads="1"/>
          </p:cNvSpPr>
          <p:nvPr>
            <p:ph type="title"/>
          </p:nvPr>
        </p:nvSpPr>
        <p:spPr>
          <a:xfrm>
            <a:off x="2166939" y="266700"/>
            <a:ext cx="3657600" cy="533400"/>
          </a:xfrm>
        </p:spPr>
        <p:txBody>
          <a:bodyPr/>
          <a:lstStyle/>
          <a:p>
            <a:pPr algn="l"/>
            <a:r>
              <a:rPr lang="en-US" altLang="zh-CN" sz="2800" b="1" dirty="0">
                <a:solidFill>
                  <a:srgbClr val="C00000"/>
                </a:solidFill>
                <a:latin typeface="+mj-ea"/>
                <a:cs typeface="Times New Roman" panose="02020603050405020304" pitchFamily="18" charset="0"/>
              </a:rPr>
              <a:t>*</a:t>
            </a:r>
            <a:r>
              <a:rPr lang="zh-CN" altLang="en-US" sz="2800" b="1" dirty="0">
                <a:solidFill>
                  <a:srgbClr val="C00000"/>
                </a:solidFill>
                <a:latin typeface="+mj-ea"/>
              </a:rPr>
              <a:t>三、全微分方程</a:t>
            </a:r>
          </a:p>
        </p:txBody>
      </p:sp>
      <p:sp>
        <p:nvSpPr>
          <p:cNvPr id="100373" name="Text Box 21">
            <a:extLst>
              <a:ext uri="{FF2B5EF4-FFF2-40B4-BE49-F238E27FC236}">
                <a16:creationId xmlns:a16="http://schemas.microsoft.com/office/drawing/2014/main" id="{6D2760D1-07BE-1A4D-A245-EC5DD7354E4B}"/>
              </a:ext>
            </a:extLst>
          </p:cNvPr>
          <p:cNvSpPr txBox="1">
            <a:spLocks noChangeArrowheads="1"/>
          </p:cNvSpPr>
          <p:nvPr/>
        </p:nvSpPr>
        <p:spPr bwMode="auto">
          <a:xfrm>
            <a:off x="7959725" y="1357312"/>
            <a:ext cx="9207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dirty="0">
                <a:solidFill>
                  <a:srgbClr val="000000"/>
                </a:solidFill>
                <a:cs typeface="Times New Roman" panose="02020603050405020304" pitchFamily="18" charset="0"/>
              </a:rPr>
              <a:t>③</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A61285C0-E075-7CF2-7E8A-9A4F704B4E1B}"/>
                  </a:ext>
                </a:extLst>
              </p:cNvPr>
              <p:cNvSpPr txBox="1"/>
              <p:nvPr/>
            </p:nvSpPr>
            <p:spPr>
              <a:xfrm>
                <a:off x="1745420" y="851980"/>
                <a:ext cx="8424936"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若存在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使</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A61285C0-E075-7CF2-7E8A-9A4F704B4E1B}"/>
                  </a:ext>
                </a:extLst>
              </p:cNvPr>
              <p:cNvSpPr txBox="1">
                <a:spLocks noRot="1" noChangeAspect="1" noMove="1" noResize="1" noEditPoints="1" noAdjustHandles="1" noChangeArrowheads="1" noChangeShapeType="1" noTextEdit="1"/>
              </p:cNvSpPr>
              <p:nvPr/>
            </p:nvSpPr>
            <p:spPr>
              <a:xfrm>
                <a:off x="1745420" y="851980"/>
                <a:ext cx="8424936" cy="461665"/>
              </a:xfrm>
              <a:prstGeom prst="rect">
                <a:avLst/>
              </a:prstGeom>
              <a:blipFill>
                <a:blip r:embed="rId2"/>
                <a:stretch>
                  <a:fillRect l="-1085"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BE9C3EC8-9458-F16C-7DF4-592F5FEF3756}"/>
                  </a:ext>
                </a:extLst>
              </p:cNvPr>
              <p:cNvSpPr txBox="1"/>
              <p:nvPr/>
            </p:nvSpPr>
            <p:spPr>
              <a:xfrm>
                <a:off x="1745420" y="1432778"/>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则称</a:t>
                </a:r>
                <a14:m>
                  <m:oMath xmlns:m="http://schemas.openxmlformats.org/officeDocument/2006/math">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BE9C3EC8-9458-F16C-7DF4-592F5FEF3756}"/>
                  </a:ext>
                </a:extLst>
              </p:cNvPr>
              <p:cNvSpPr txBox="1">
                <a:spLocks noRot="1" noChangeAspect="1" noMove="1" noResize="1" noEditPoints="1" noAdjustHandles="1" noChangeArrowheads="1" noChangeShapeType="1" noTextEdit="1"/>
              </p:cNvSpPr>
              <p:nvPr/>
            </p:nvSpPr>
            <p:spPr>
              <a:xfrm>
                <a:off x="1745420" y="1432778"/>
                <a:ext cx="6097248" cy="461665"/>
              </a:xfrm>
              <a:prstGeom prst="rect">
                <a:avLst/>
              </a:prstGeom>
              <a:blipFill>
                <a:blip r:embed="rId3"/>
                <a:stretch>
                  <a:fillRect l="-1499" t="-14474" b="-25000"/>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E711F393-79B0-34A6-F842-A51FF0A01D79}"/>
              </a:ext>
            </a:extLst>
          </p:cNvPr>
          <p:cNvSpPr txBox="1"/>
          <p:nvPr/>
        </p:nvSpPr>
        <p:spPr>
          <a:xfrm>
            <a:off x="1745420" y="2015803"/>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为</a:t>
            </a: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全微分方程</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D66DE107-C2A5-221B-C63C-D26315F38A4D}"/>
                  </a:ext>
                </a:extLst>
              </p:cNvPr>
              <p:cNvSpPr txBox="1"/>
              <p:nvPr/>
            </p:nvSpPr>
            <p:spPr>
              <a:xfrm>
                <a:off x="1745420" y="2638424"/>
                <a:ext cx="7302908"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判别：</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在某单连通域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内有连续一阶偏导数，</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D66DE107-C2A5-221B-C63C-D26315F38A4D}"/>
                  </a:ext>
                </a:extLst>
              </p:cNvPr>
              <p:cNvSpPr txBox="1">
                <a:spLocks noRot="1" noChangeAspect="1" noMove="1" noResize="1" noEditPoints="1" noAdjustHandles="1" noChangeArrowheads="1" noChangeShapeType="1" noTextEdit="1"/>
              </p:cNvSpPr>
              <p:nvPr/>
            </p:nvSpPr>
            <p:spPr>
              <a:xfrm>
                <a:off x="1745420" y="2638424"/>
                <a:ext cx="7302908" cy="461665"/>
              </a:xfrm>
              <a:prstGeom prst="rect">
                <a:avLst/>
              </a:prstGeom>
              <a:blipFill>
                <a:blip r:embed="rId4"/>
                <a:stretch>
                  <a:fillRect l="-1252" t="-14474" b="-2500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A4B1185A-9A87-6153-72E2-FA1EDF475BA6}"/>
              </a:ext>
            </a:extLst>
          </p:cNvPr>
          <p:cNvSpPr txBox="1"/>
          <p:nvPr/>
        </p:nvSpPr>
        <p:spPr>
          <a:xfrm>
            <a:off x="2643672" y="3209212"/>
            <a:ext cx="298242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a:t>
            </a:r>
            <a:r>
              <a:rPr lang="zh-CN" altLang="zh-CN" sz="2400" dirty="0">
                <a:solidFill>
                  <a:schemeClr val="bg2"/>
                </a:solidFill>
                <a:effectLst/>
                <a:ea typeface="Times New Roman" panose="02020603050405020304" pitchFamily="18" charset="0"/>
              </a:rPr>
              <a:t> </a:t>
            </a:r>
            <a:r>
              <a:rPr lang="en-US" altLang="zh-CN" sz="2400" dirty="0">
                <a:solidFill>
                  <a:srgbClr val="000000"/>
                </a:solidFill>
                <a:cs typeface="Times New Roman" panose="02020603050405020304" pitchFamily="18" charset="0"/>
              </a:rPr>
              <a:t>③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为全微分方程</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F3057C2B-2DC3-B4C3-1225-A7B5EEA98132}"/>
                  </a:ext>
                </a:extLst>
              </p:cNvPr>
              <p:cNvSpPr txBox="1"/>
              <p:nvPr/>
            </p:nvSpPr>
            <p:spPr>
              <a:xfrm>
                <a:off x="5397734" y="3090702"/>
                <a:ext cx="6097248" cy="676595"/>
              </a:xfrm>
              <a:prstGeom prst="rect">
                <a:avLst/>
              </a:prstGeom>
              <a:noFill/>
            </p:spPr>
            <p:txBody>
              <a:bodyPr wrap="square">
                <a:spAutoFit/>
              </a:bodyPr>
              <a:lstStyle/>
              <a:p>
                <a14:m>
                  <m:oMath xmlns:m="http://schemas.openxmlformats.org/officeDocument/2006/math">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F3057C2B-2DC3-B4C3-1225-A7B5EEA98132}"/>
                  </a:ext>
                </a:extLst>
              </p:cNvPr>
              <p:cNvSpPr txBox="1">
                <a:spLocks noRot="1" noChangeAspect="1" noMove="1" noResize="1" noEditPoints="1" noAdjustHandles="1" noChangeArrowheads="1" noChangeShapeType="1" noTextEdit="1"/>
              </p:cNvSpPr>
              <p:nvPr/>
            </p:nvSpPr>
            <p:spPr>
              <a:xfrm>
                <a:off x="5397734" y="3090702"/>
                <a:ext cx="6097248" cy="676595"/>
              </a:xfrm>
              <a:prstGeom prst="rect">
                <a:avLst/>
              </a:prstGeom>
              <a:blipFill>
                <a:blip r:embed="rId5"/>
                <a:stretch>
                  <a:fillRect/>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9DEE8F00-1BD0-596A-6D40-F229C729A18C}"/>
              </a:ext>
            </a:extLst>
          </p:cNvPr>
          <p:cNvSpPr txBox="1"/>
          <p:nvPr/>
        </p:nvSpPr>
        <p:spPr>
          <a:xfrm>
            <a:off x="1745420" y="3739650"/>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求解步骤：</a:t>
            </a:r>
            <a:endParaRPr lang="zh-CN" altLang="en-US" sz="2400" b="1" dirty="0">
              <a:solidFill>
                <a:schemeClr val="bg1">
                  <a:lumMod val="60000"/>
                  <a:lumOff val="40000"/>
                </a:schemeClr>
              </a:solidFill>
            </a:endParaRP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0099C064-3D96-99C5-9935-5B92606BC7FA}"/>
                  </a:ext>
                </a:extLst>
              </p:cNvPr>
              <p:cNvSpPr txBox="1"/>
              <p:nvPr/>
            </p:nvSpPr>
            <p:spPr>
              <a:xfrm>
                <a:off x="2765530" y="4253457"/>
                <a:ext cx="6097248" cy="461665"/>
              </a:xfrm>
              <a:prstGeom prst="rect">
                <a:avLst/>
              </a:prstGeom>
              <a:noFill/>
            </p:spPr>
            <p:txBody>
              <a:bodyPr wrap="square">
                <a:spAutoFit/>
              </a:bodyPr>
              <a:lstStyle/>
              <a:p>
                <a:r>
                  <a:rPr lang="en-US" altLang="zh-CN" sz="2400" dirty="0">
                    <a:solidFill>
                      <a:schemeClr val="bg1">
                        <a:lumMod val="60000"/>
                        <a:lumOff val="40000"/>
                      </a:schemeClr>
                    </a:solidFill>
                    <a:effectLst/>
                    <a:ea typeface="宋体" panose="02010600030101010101" pitchFamily="2" charset="-122"/>
                  </a:rPr>
                  <a:t>1 </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．求原函数</a:t>
                </a:r>
                <a:r>
                  <a:rPr lang="zh-CN" altLang="zh-CN" sz="2400" dirty="0">
                    <a:solidFill>
                      <a:schemeClr val="bg1">
                        <a:lumMod val="60000"/>
                        <a:lumOff val="40000"/>
                      </a:schemeClr>
                    </a:solidFill>
                    <a:effectLst/>
                    <a:ea typeface="Times New Roman" panose="02020603050405020304" pitchFamily="18" charset="0"/>
                  </a:rPr>
                  <a:t> </a:t>
                </a:r>
                <a14:m>
                  <m:oMath xmlns:m="http://schemas.openxmlformats.org/officeDocument/2006/math">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1">
                        <a:lumMod val="60000"/>
                        <a:lumOff val="40000"/>
                      </a:schemeClr>
                    </a:solidFill>
                    <a:effectLst/>
                    <a:ea typeface="宋体" panose="02010600030101010101" pitchFamily="2" charset="-122"/>
                  </a:rPr>
                  <a:t> </a:t>
                </a:r>
                <a:endParaRPr lang="zh-CN" altLang="en-US" sz="2400" dirty="0">
                  <a:solidFill>
                    <a:schemeClr val="bg1">
                      <a:lumMod val="60000"/>
                      <a:lumOff val="40000"/>
                    </a:schemeClr>
                  </a:solidFill>
                </a:endParaRPr>
              </a:p>
            </p:txBody>
          </p:sp>
        </mc:Choice>
        <mc:Fallback xmlns="">
          <p:sp>
            <p:nvSpPr>
              <p:cNvPr id="17" name="文本框 16">
                <a:extLst>
                  <a:ext uri="{FF2B5EF4-FFF2-40B4-BE49-F238E27FC236}">
                    <a16:creationId xmlns:a16="http://schemas.microsoft.com/office/drawing/2014/main" id="{0099C064-3D96-99C5-9935-5B92606BC7FA}"/>
                  </a:ext>
                </a:extLst>
              </p:cNvPr>
              <p:cNvSpPr txBox="1">
                <a:spLocks noRot="1" noChangeAspect="1" noMove="1" noResize="1" noEditPoints="1" noAdjustHandles="1" noChangeArrowheads="1" noChangeShapeType="1" noTextEdit="1"/>
              </p:cNvSpPr>
              <p:nvPr/>
            </p:nvSpPr>
            <p:spPr>
              <a:xfrm>
                <a:off x="2765530" y="4253457"/>
                <a:ext cx="6097248" cy="461665"/>
              </a:xfrm>
              <a:prstGeom prst="rect">
                <a:avLst/>
              </a:prstGeom>
              <a:blipFill>
                <a:blip r:embed="rId6"/>
                <a:stretch>
                  <a:fillRect l="-1600" t="-14667" b="-32000"/>
                </a:stretch>
              </a:blipFill>
            </p:spPr>
            <p:txBody>
              <a:bodyPr/>
              <a:lstStyle/>
              <a:p>
                <a:r>
                  <a:rPr lang="zh-CN" altLang="en-US">
                    <a:noFill/>
                  </a:rPr>
                  <a:t> </a:t>
                </a:r>
              </a:p>
            </p:txBody>
          </p:sp>
        </mc:Fallback>
      </mc:AlternateContent>
      <p:sp>
        <p:nvSpPr>
          <p:cNvPr id="19" name="文本框 18">
            <a:extLst>
              <a:ext uri="{FF2B5EF4-FFF2-40B4-BE49-F238E27FC236}">
                <a16:creationId xmlns:a16="http://schemas.microsoft.com/office/drawing/2014/main" id="{8B0B9452-DACA-9795-D20D-A93147BF61CE}"/>
              </a:ext>
            </a:extLst>
          </p:cNvPr>
          <p:cNvSpPr txBox="1"/>
          <p:nvPr/>
        </p:nvSpPr>
        <p:spPr>
          <a:xfrm>
            <a:off x="3042175" y="4778409"/>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方法</a:t>
            </a:r>
            <a:r>
              <a:rPr lang="en-US" altLang="zh-CN" sz="2400" dirty="0">
                <a:solidFill>
                  <a:schemeClr val="bg2"/>
                </a:solidFill>
                <a:effectLst/>
                <a:latin typeface="Times New Roman" panose="02020603050405020304" pitchFamily="18" charset="0"/>
                <a:ea typeface="宋体" panose="02010600030101010101" pitchFamily="2" charset="-122"/>
              </a:rPr>
              <a:t>1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凑微分法；</a:t>
            </a:r>
            <a:endParaRPr lang="zh-CN" altLang="en-US" sz="2400" dirty="0">
              <a:solidFill>
                <a:schemeClr val="bg2"/>
              </a:solidFill>
            </a:endParaRPr>
          </a:p>
        </p:txBody>
      </p:sp>
      <p:sp>
        <p:nvSpPr>
          <p:cNvPr id="21" name="文本框 20">
            <a:extLst>
              <a:ext uri="{FF2B5EF4-FFF2-40B4-BE49-F238E27FC236}">
                <a16:creationId xmlns:a16="http://schemas.microsoft.com/office/drawing/2014/main" id="{3139314F-A03F-8AB1-7EAD-B1290F4124D6}"/>
              </a:ext>
            </a:extLst>
          </p:cNvPr>
          <p:cNvSpPr txBox="1"/>
          <p:nvPr/>
        </p:nvSpPr>
        <p:spPr>
          <a:xfrm>
            <a:off x="3042175" y="5275050"/>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方法</a:t>
            </a:r>
            <a:r>
              <a:rPr lang="en-US" altLang="zh-CN" sz="2400" dirty="0">
                <a:solidFill>
                  <a:schemeClr val="bg2"/>
                </a:solidFill>
                <a:effectLst/>
                <a:latin typeface="Times New Roman" panose="02020603050405020304" pitchFamily="18" charset="0"/>
                <a:ea typeface="宋体" panose="02010600030101010101" pitchFamily="2" charset="-122"/>
              </a:rPr>
              <a:t>2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利用积分与路径无关的条件。</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F0283252-8B33-61BF-493E-DD3CA9E78B8F}"/>
                  </a:ext>
                </a:extLst>
              </p:cNvPr>
              <p:cNvSpPr txBox="1"/>
              <p:nvPr/>
            </p:nvSpPr>
            <p:spPr>
              <a:xfrm>
                <a:off x="2783227" y="5789521"/>
                <a:ext cx="6097248" cy="461665"/>
              </a:xfrm>
              <a:prstGeom prst="rect">
                <a:avLst/>
              </a:prstGeom>
              <a:noFill/>
            </p:spPr>
            <p:txBody>
              <a:bodyPr wrap="square">
                <a:spAutoFit/>
              </a:bodyPr>
              <a:lstStyle/>
              <a:p>
                <a:r>
                  <a:rPr lang="en-US" altLang="zh-CN" sz="2400" dirty="0">
                    <a:solidFill>
                      <a:schemeClr val="bg1">
                        <a:lumMod val="60000"/>
                        <a:lumOff val="40000"/>
                      </a:schemeClr>
                    </a:solidFill>
                    <a:effectLst/>
                    <a:ea typeface="宋体" panose="02010600030101010101" pitchFamily="2" charset="-122"/>
                  </a:rPr>
                  <a:t>2 </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．由</a:t>
                </a:r>
                <a:r>
                  <a:rPr lang="zh-CN" altLang="zh-CN" sz="2400" dirty="0">
                    <a:solidFill>
                      <a:schemeClr val="bg1">
                        <a:lumMod val="60000"/>
                        <a:lumOff val="40000"/>
                      </a:schemeClr>
                    </a:solidFill>
                    <a:effectLst/>
                    <a:ea typeface="Times New Roman" panose="02020603050405020304" pitchFamily="18" charset="0"/>
                  </a:rPr>
                  <a:t> </a:t>
                </a:r>
                <a14:m>
                  <m:oMath xmlns:m="http://schemas.openxmlformats.org/officeDocument/2006/math">
                    <m:r>
                      <m:rPr>
                        <m:sty m:val="p"/>
                      </m:rP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1">
                        <a:lumMod val="60000"/>
                        <a:lumOff val="40000"/>
                      </a:schemeClr>
                    </a:solidFill>
                    <a:effectLst/>
                    <a:ea typeface="宋体" panose="02010600030101010101" pitchFamily="2" charset="-122"/>
                  </a:rPr>
                  <a:t> </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知通解为</a:t>
                </a:r>
                <a:r>
                  <a:rPr lang="zh-CN" altLang="zh-CN" sz="2400" dirty="0">
                    <a:solidFill>
                      <a:schemeClr val="bg1">
                        <a:lumMod val="60000"/>
                        <a:lumOff val="40000"/>
                      </a:schemeClr>
                    </a:solidFill>
                    <a:effectLst/>
                    <a:ea typeface="Times New Roman" panose="02020603050405020304" pitchFamily="18" charset="0"/>
                  </a:rPr>
                  <a:t> </a:t>
                </a:r>
                <a14:m>
                  <m:oMath xmlns:m="http://schemas.openxmlformats.org/officeDocument/2006/math">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1">
                            <a:lumMod val="60000"/>
                            <a:lumOff val="40000"/>
                          </a:schemeClr>
                        </a:solidFill>
                        <a:effectLst/>
                        <a:latin typeface="Cambria Math" panose="02040503050406030204" pitchFamily="18" charset="0"/>
                        <a:ea typeface="宋体" panose="02010600030101010101" pitchFamily="2" charset="-122"/>
                        <a:cs typeface="Times New Roman" panose="02020603050405020304" pitchFamily="18" charset="0"/>
                      </a:rPr>
                      <m:t>𝐶</m:t>
                    </m:r>
                  </m:oMath>
                </a14:m>
                <a:r>
                  <a:rPr lang="en-US" altLang="zh-CN" sz="2400" dirty="0">
                    <a:solidFill>
                      <a:schemeClr val="bg1">
                        <a:lumMod val="60000"/>
                        <a:lumOff val="40000"/>
                      </a:schemeClr>
                    </a:solidFill>
                    <a:effectLst/>
                    <a:ea typeface="宋体" panose="02010600030101010101" pitchFamily="2" charset="-122"/>
                  </a:rPr>
                  <a:t> </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a:t>
                </a:r>
                <a:endParaRPr lang="zh-CN" altLang="en-US" sz="2400" dirty="0">
                  <a:solidFill>
                    <a:schemeClr val="bg1">
                      <a:lumMod val="60000"/>
                      <a:lumOff val="40000"/>
                    </a:schemeClr>
                  </a:solidFill>
                </a:endParaRPr>
              </a:p>
            </p:txBody>
          </p:sp>
        </mc:Choice>
        <mc:Fallback xmlns="">
          <p:sp>
            <p:nvSpPr>
              <p:cNvPr id="23" name="文本框 22">
                <a:extLst>
                  <a:ext uri="{FF2B5EF4-FFF2-40B4-BE49-F238E27FC236}">
                    <a16:creationId xmlns:a16="http://schemas.microsoft.com/office/drawing/2014/main" id="{F0283252-8B33-61BF-493E-DD3CA9E78B8F}"/>
                  </a:ext>
                </a:extLst>
              </p:cNvPr>
              <p:cNvSpPr txBox="1">
                <a:spLocks noRot="1" noChangeAspect="1" noMove="1" noResize="1" noEditPoints="1" noAdjustHandles="1" noChangeArrowheads="1" noChangeShapeType="1" noTextEdit="1"/>
              </p:cNvSpPr>
              <p:nvPr/>
            </p:nvSpPr>
            <p:spPr>
              <a:xfrm>
                <a:off x="2783227" y="5789521"/>
                <a:ext cx="6097248" cy="461665"/>
              </a:xfrm>
              <a:prstGeom prst="rect">
                <a:avLst/>
              </a:prstGeom>
              <a:blipFill>
                <a:blip r:embed="rId7"/>
                <a:stretch>
                  <a:fillRect l="-1600" t="-14667" b="-32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8557424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0373">
                                            <p:txEl>
                                              <p:pRg st="0" end="0"/>
                                            </p:txEl>
                                          </p:spTgt>
                                        </p:tgtEl>
                                        <p:attrNameLst>
                                          <p:attrName>style.visibility</p:attrName>
                                        </p:attrNameLst>
                                      </p:cBhvr>
                                      <p:to>
                                        <p:strVal val="visible"/>
                                      </p:to>
                                    </p:set>
                                    <p:animEffect transition="in" filter="wipe(left)">
                                      <p:cBhvr>
                                        <p:cTn id="16" dur="500"/>
                                        <p:tgtEl>
                                          <p:spTgt spid="10037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wipe(left)">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wipe(left)">
                                      <p:cBhvr>
                                        <p:cTn id="26" dur="500"/>
                                        <p:tgtEl>
                                          <p:spTgt spid="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left)">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left)">
                                      <p:cBhvr>
                                        <p:cTn id="6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73" grpId="0" build="p" autoUpdateAnimBg="0" advAuto="0"/>
      <p:bldP spid="3" grpId="0"/>
      <p:bldP spid="5" grpId="0"/>
      <p:bldP spid="11" grpId="0"/>
      <p:bldP spid="13" grpId="0"/>
      <p:bldP spid="15" grpId="0"/>
      <p:bldP spid="17" grpId="0"/>
      <p:bldP spid="19" grpId="0"/>
      <p:bldP spid="21" grpId="0"/>
      <p:bldP spid="2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a:extLst>
              <a:ext uri="{FF2B5EF4-FFF2-40B4-BE49-F238E27FC236}">
                <a16:creationId xmlns:a16="http://schemas.microsoft.com/office/drawing/2014/main" id="{992574F0-7BD6-C643-BD38-3DA3C13588E9}"/>
              </a:ext>
            </a:extLst>
          </p:cNvPr>
          <p:cNvGrpSpPr>
            <a:grpSpLocks/>
          </p:cNvGrpSpPr>
          <p:nvPr/>
        </p:nvGrpSpPr>
        <p:grpSpPr bwMode="auto">
          <a:xfrm>
            <a:off x="8229601" y="4089400"/>
            <a:ext cx="1679575" cy="1625600"/>
            <a:chOff x="4320" y="2576"/>
            <a:chExt cx="1058" cy="1024"/>
          </a:xfrm>
        </p:grpSpPr>
        <p:grpSp>
          <p:nvGrpSpPr>
            <p:cNvPr id="101379" name="Group 3">
              <a:extLst>
                <a:ext uri="{FF2B5EF4-FFF2-40B4-BE49-F238E27FC236}">
                  <a16:creationId xmlns:a16="http://schemas.microsoft.com/office/drawing/2014/main" id="{74F5B17A-5003-C54B-9872-C46E4314905D}"/>
                </a:ext>
              </a:extLst>
            </p:cNvPr>
            <p:cNvGrpSpPr>
              <a:grpSpLocks/>
            </p:cNvGrpSpPr>
            <p:nvPr/>
          </p:nvGrpSpPr>
          <p:grpSpPr bwMode="auto">
            <a:xfrm>
              <a:off x="4320" y="2576"/>
              <a:ext cx="1058" cy="1017"/>
              <a:chOff x="4320" y="2576"/>
              <a:chExt cx="1058" cy="1017"/>
            </a:xfrm>
          </p:grpSpPr>
          <p:graphicFrame>
            <p:nvGraphicFramePr>
              <p:cNvPr id="101380" name="Object 4">
                <a:extLst>
                  <a:ext uri="{FF2B5EF4-FFF2-40B4-BE49-F238E27FC236}">
                    <a16:creationId xmlns:a16="http://schemas.microsoft.com/office/drawing/2014/main" id="{409C6743-5916-AC43-A27B-271D26E16831}"/>
                  </a:ext>
                </a:extLst>
              </p:cNvPr>
              <p:cNvGraphicFramePr>
                <a:graphicFrameLocks noChangeAspect="1"/>
              </p:cNvGraphicFramePr>
              <p:nvPr/>
            </p:nvGraphicFramePr>
            <p:xfrm>
              <a:off x="4773" y="2576"/>
              <a:ext cx="509" cy="246"/>
            </p:xfrm>
            <a:graphic>
              <a:graphicData uri="http://schemas.openxmlformats.org/presentationml/2006/ole">
                <mc:AlternateContent xmlns:mc="http://schemas.openxmlformats.org/markup-compatibility/2006">
                  <mc:Choice xmlns:v="urn:schemas-microsoft-com:vml" Requires="v">
                    <p:oleObj spid="_x0000_s18454" name="Equation" r:id="rId3" imgW="19011900" imgH="9359900" progId="Equation.3">
                      <p:embed/>
                    </p:oleObj>
                  </mc:Choice>
                  <mc:Fallback>
                    <p:oleObj name="Equation" r:id="rId3" imgW="19011900" imgH="9359900" progId="Equation.3">
                      <p:embed/>
                      <p:pic>
                        <p:nvPicPr>
                          <p:cNvPr id="101380" name="Object 4">
                            <a:extLst>
                              <a:ext uri="{FF2B5EF4-FFF2-40B4-BE49-F238E27FC236}">
                                <a16:creationId xmlns:a16="http://schemas.microsoft.com/office/drawing/2014/main" id="{409C6743-5916-AC43-A27B-271D26E168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3" y="2576"/>
                            <a:ext cx="509" cy="24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1381" name="Line 5">
                <a:extLst>
                  <a:ext uri="{FF2B5EF4-FFF2-40B4-BE49-F238E27FC236}">
                    <a16:creationId xmlns:a16="http://schemas.microsoft.com/office/drawing/2014/main" id="{2A2E20B8-61E4-F043-BE4D-FBD512B760B5}"/>
                  </a:ext>
                </a:extLst>
              </p:cNvPr>
              <p:cNvSpPr>
                <a:spLocks noChangeShapeType="1"/>
              </p:cNvSpPr>
              <p:nvPr/>
            </p:nvSpPr>
            <p:spPr bwMode="auto">
              <a:xfrm>
                <a:off x="4514" y="3401"/>
                <a:ext cx="816"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101382" name="Line 6">
                <a:extLst>
                  <a:ext uri="{FF2B5EF4-FFF2-40B4-BE49-F238E27FC236}">
                    <a16:creationId xmlns:a16="http://schemas.microsoft.com/office/drawing/2014/main" id="{6B613B5E-A19D-1A4F-A2B6-F007F0B9EC50}"/>
                  </a:ext>
                </a:extLst>
              </p:cNvPr>
              <p:cNvSpPr>
                <a:spLocks noChangeShapeType="1"/>
              </p:cNvSpPr>
              <p:nvPr/>
            </p:nvSpPr>
            <p:spPr bwMode="auto">
              <a:xfrm flipV="1">
                <a:off x="4514" y="2681"/>
                <a:ext cx="0" cy="72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graphicFrame>
            <p:nvGraphicFramePr>
              <p:cNvPr id="101383" name="Object 7">
                <a:extLst>
                  <a:ext uri="{FF2B5EF4-FFF2-40B4-BE49-F238E27FC236}">
                    <a16:creationId xmlns:a16="http://schemas.microsoft.com/office/drawing/2014/main" id="{4EFBF184-D324-BA47-94A4-30C66D8568C0}"/>
                  </a:ext>
                </a:extLst>
              </p:cNvPr>
              <p:cNvGraphicFramePr>
                <a:graphicFrameLocks noChangeAspect="1"/>
              </p:cNvGraphicFramePr>
              <p:nvPr/>
            </p:nvGraphicFramePr>
            <p:xfrm>
              <a:off x="4320" y="2678"/>
              <a:ext cx="146" cy="194"/>
            </p:xfrm>
            <a:graphic>
              <a:graphicData uri="http://schemas.openxmlformats.org/presentationml/2006/ole">
                <mc:AlternateContent xmlns:mc="http://schemas.openxmlformats.org/markup-compatibility/2006">
                  <mc:Choice xmlns:v="urn:schemas-microsoft-com:vml" Requires="v">
                    <p:oleObj spid="_x0000_s18455" name="Equation" r:id="rId5" imgW="5562600" imgH="7315200" progId="Equation.3">
                      <p:embed/>
                    </p:oleObj>
                  </mc:Choice>
                  <mc:Fallback>
                    <p:oleObj name="Equation" r:id="rId5" imgW="5562600" imgH="7315200" progId="Equation.3">
                      <p:embed/>
                      <p:pic>
                        <p:nvPicPr>
                          <p:cNvPr id="101383" name="Object 7">
                            <a:extLst>
                              <a:ext uri="{FF2B5EF4-FFF2-40B4-BE49-F238E27FC236}">
                                <a16:creationId xmlns:a16="http://schemas.microsoft.com/office/drawing/2014/main" id="{4EFBF184-D324-BA47-94A4-30C66D8568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0" y="2678"/>
                            <a:ext cx="146" cy="1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1384" name="Object 8">
                <a:extLst>
                  <a:ext uri="{FF2B5EF4-FFF2-40B4-BE49-F238E27FC236}">
                    <a16:creationId xmlns:a16="http://schemas.microsoft.com/office/drawing/2014/main" id="{50513F74-5449-7444-9A6B-BAD2897CC9A6}"/>
                  </a:ext>
                </a:extLst>
              </p:cNvPr>
              <p:cNvGraphicFramePr>
                <a:graphicFrameLocks noChangeAspect="1"/>
              </p:cNvGraphicFramePr>
              <p:nvPr/>
            </p:nvGraphicFramePr>
            <p:xfrm>
              <a:off x="5240" y="3446"/>
              <a:ext cx="138" cy="147"/>
            </p:xfrm>
            <a:graphic>
              <a:graphicData uri="http://schemas.openxmlformats.org/presentationml/2006/ole">
                <mc:AlternateContent xmlns:mc="http://schemas.openxmlformats.org/markup-compatibility/2006">
                  <mc:Choice xmlns:v="urn:schemas-microsoft-com:vml" Requires="v">
                    <p:oleObj spid="_x0000_s18456" name="Equation" r:id="rId7" imgW="5270500" imgH="5562600" progId="Equation.3">
                      <p:embed/>
                    </p:oleObj>
                  </mc:Choice>
                  <mc:Fallback>
                    <p:oleObj name="Equation" r:id="rId7" imgW="5270500" imgH="5562600" progId="Equation.3">
                      <p:embed/>
                      <p:pic>
                        <p:nvPicPr>
                          <p:cNvPr id="101384" name="Object 8">
                            <a:extLst>
                              <a:ext uri="{FF2B5EF4-FFF2-40B4-BE49-F238E27FC236}">
                                <a16:creationId xmlns:a16="http://schemas.microsoft.com/office/drawing/2014/main" id="{50513F74-5449-7444-9A6B-BAD2897CC9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0" y="3446"/>
                            <a:ext cx="138" cy="1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1385" name="Oval 9">
                <a:extLst>
                  <a:ext uri="{FF2B5EF4-FFF2-40B4-BE49-F238E27FC236}">
                    <a16:creationId xmlns:a16="http://schemas.microsoft.com/office/drawing/2014/main" id="{091379D5-D3FF-754C-AB21-AFF01610DE4D}"/>
                  </a:ext>
                </a:extLst>
              </p:cNvPr>
              <p:cNvSpPr>
                <a:spLocks noChangeArrowheads="1"/>
              </p:cNvSpPr>
              <p:nvPr/>
            </p:nvSpPr>
            <p:spPr bwMode="auto">
              <a:xfrm>
                <a:off x="4969" y="2868"/>
                <a:ext cx="45" cy="45"/>
              </a:xfrm>
              <a:prstGeom prst="ellipse">
                <a:avLst/>
              </a:prstGeom>
              <a:solidFill>
                <a:schemeClr val="bg1"/>
              </a:solidFill>
              <a:ln w="9525">
                <a:solidFill>
                  <a:schemeClr val="tx1"/>
                </a:solidFill>
                <a:round/>
                <a:headEnd/>
                <a:tailEnd/>
              </a:ln>
            </p:spPr>
            <p:txBody>
              <a:bodyPr wrap="none" anchor="ctr"/>
              <a:lstStyle/>
              <a:p>
                <a:pPr eaLnBrk="1" hangingPunct="1"/>
                <a:endParaRPr lang="zh-CN" altLang="en-US">
                  <a:solidFill>
                    <a:srgbClr val="000000"/>
                  </a:solidFill>
                </a:endParaRPr>
              </a:p>
            </p:txBody>
          </p:sp>
        </p:grpSp>
        <p:pic>
          <p:nvPicPr>
            <p:cNvPr id="101386" name="Picture 10">
              <a:extLst>
                <a:ext uri="{FF2B5EF4-FFF2-40B4-BE49-F238E27FC236}">
                  <a16:creationId xmlns:a16="http://schemas.microsoft.com/office/drawing/2014/main" id="{CC12DEFF-217C-2648-BBAF-31A9E082692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68" y="3400"/>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01397" name="Line 21">
            <a:extLst>
              <a:ext uri="{FF2B5EF4-FFF2-40B4-BE49-F238E27FC236}">
                <a16:creationId xmlns:a16="http://schemas.microsoft.com/office/drawing/2014/main" id="{2804507E-C28F-A04E-8F6C-25DBF5DFD790}"/>
              </a:ext>
            </a:extLst>
          </p:cNvPr>
          <p:cNvSpPr>
            <a:spLocks noChangeShapeType="1"/>
          </p:cNvSpPr>
          <p:nvPr/>
        </p:nvSpPr>
        <p:spPr bwMode="auto">
          <a:xfrm>
            <a:off x="8537575" y="5399088"/>
            <a:ext cx="762000" cy="0"/>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101398" name="Line 22">
            <a:extLst>
              <a:ext uri="{FF2B5EF4-FFF2-40B4-BE49-F238E27FC236}">
                <a16:creationId xmlns:a16="http://schemas.microsoft.com/office/drawing/2014/main" id="{5E812B60-7211-8E48-AA2C-C5F53DB91BF3}"/>
              </a:ext>
            </a:extLst>
          </p:cNvPr>
          <p:cNvSpPr>
            <a:spLocks noChangeShapeType="1"/>
          </p:cNvSpPr>
          <p:nvPr/>
        </p:nvSpPr>
        <p:spPr bwMode="auto">
          <a:xfrm flipV="1">
            <a:off x="9299575" y="4632326"/>
            <a:ext cx="0" cy="766763"/>
          </a:xfrm>
          <a:prstGeom prst="line">
            <a:avLst/>
          </a:prstGeom>
          <a:noFill/>
          <a:ln w="28575">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101399" name="Oval 23">
            <a:extLst>
              <a:ext uri="{FF2B5EF4-FFF2-40B4-BE49-F238E27FC236}">
                <a16:creationId xmlns:a16="http://schemas.microsoft.com/office/drawing/2014/main" id="{1A91B0DD-1D23-4F4E-9C3B-C81D2647F5D7}"/>
              </a:ext>
            </a:extLst>
          </p:cNvPr>
          <p:cNvSpPr>
            <a:spLocks noChangeArrowheads="1"/>
          </p:cNvSpPr>
          <p:nvPr/>
        </p:nvSpPr>
        <p:spPr bwMode="auto">
          <a:xfrm>
            <a:off x="9259889" y="5357814"/>
            <a:ext cx="71437" cy="71437"/>
          </a:xfrm>
          <a:prstGeom prst="ellipse">
            <a:avLst/>
          </a:prstGeom>
          <a:solidFill>
            <a:schemeClr val="bg1"/>
          </a:solidFill>
          <a:ln w="9525">
            <a:solidFill>
              <a:schemeClr val="tx1"/>
            </a:solidFill>
            <a:round/>
            <a:headEnd/>
            <a:tailEnd/>
          </a:ln>
        </p:spPr>
        <p:txBody>
          <a:bodyPr wrap="none" anchor="ctr"/>
          <a:lstStyle/>
          <a:p>
            <a:pPr eaLnBrk="1" hangingPunct="1"/>
            <a:endParaRPr lang="zh-CN" altLang="en-US">
              <a:solidFill>
                <a:srgbClr val="000000"/>
              </a:solidFill>
            </a:endParaRPr>
          </a:p>
        </p:txBody>
      </p:sp>
      <p:graphicFrame>
        <p:nvGraphicFramePr>
          <p:cNvPr id="101407" name="Object 31">
            <a:extLst>
              <a:ext uri="{FF2B5EF4-FFF2-40B4-BE49-F238E27FC236}">
                <a16:creationId xmlns:a16="http://schemas.microsoft.com/office/drawing/2014/main" id="{BC5D3CD6-0C2A-D94B-A79F-965AC133A60F}"/>
              </a:ext>
            </a:extLst>
          </p:cNvPr>
          <p:cNvGraphicFramePr>
            <a:graphicFrameLocks noChangeAspect="1"/>
          </p:cNvGraphicFramePr>
          <p:nvPr/>
        </p:nvGraphicFramePr>
        <p:xfrm>
          <a:off x="8918575" y="5470526"/>
          <a:ext cx="731838" cy="396875"/>
        </p:xfrm>
        <a:graphic>
          <a:graphicData uri="http://schemas.openxmlformats.org/presentationml/2006/ole">
            <mc:AlternateContent xmlns:mc="http://schemas.openxmlformats.org/markup-compatibility/2006">
              <mc:Choice xmlns:v="urn:schemas-microsoft-com:vml" Requires="v">
                <p:oleObj spid="_x0000_s18457" name="Equation" r:id="rId10" imgW="17259300" imgH="9359900" progId="Equation.3">
                  <p:embed/>
                </p:oleObj>
              </mc:Choice>
              <mc:Fallback>
                <p:oleObj name="Equation" r:id="rId10" imgW="17259300" imgH="9359900" progId="Equation.3">
                  <p:embed/>
                  <p:pic>
                    <p:nvPicPr>
                      <p:cNvPr id="101407" name="Object 31">
                        <a:extLst>
                          <a:ext uri="{FF2B5EF4-FFF2-40B4-BE49-F238E27FC236}">
                            <a16:creationId xmlns:a16="http://schemas.microsoft.com/office/drawing/2014/main" id="{BC5D3CD6-0C2A-D94B-A79F-965AC133A60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918575" y="5470526"/>
                        <a:ext cx="731838" cy="3968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D4D95575-D867-4616-FB96-F3036130F691}"/>
                  </a:ext>
                </a:extLst>
              </p:cNvPr>
              <p:cNvSpPr txBox="1"/>
              <p:nvPr/>
            </p:nvSpPr>
            <p:spPr>
              <a:xfrm>
                <a:off x="1447970" y="275406"/>
                <a:ext cx="9296060" cy="1061829"/>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8</a:t>
                </a: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求解</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14:m>
                  <m:oMathPara xmlns:m="http://schemas.openxmlformats.org/officeDocument/2006/math">
                    <m:oMathParaPr>
                      <m:jc m:val="centerGroup"/>
                    </m:oMathParaPr>
                    <m:oMath xmlns:m="http://schemas.openxmlformats.org/officeDocument/2006/math">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5</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m:oMathPara>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4" name="文本框 3">
                <a:extLst>
                  <a:ext uri="{FF2B5EF4-FFF2-40B4-BE49-F238E27FC236}">
                    <a16:creationId xmlns:a16="http://schemas.microsoft.com/office/drawing/2014/main" id="{D4D95575-D867-4616-FB96-F3036130F691}"/>
                  </a:ext>
                </a:extLst>
              </p:cNvPr>
              <p:cNvSpPr txBox="1">
                <a:spLocks noRot="1" noChangeAspect="1" noMove="1" noResize="1" noEditPoints="1" noAdjustHandles="1" noChangeArrowheads="1" noChangeShapeType="1" noTextEdit="1"/>
              </p:cNvSpPr>
              <p:nvPr/>
            </p:nvSpPr>
            <p:spPr>
              <a:xfrm>
                <a:off x="1447970" y="275406"/>
                <a:ext cx="9296060" cy="1061829"/>
              </a:xfrm>
              <a:prstGeom prst="rect">
                <a:avLst/>
              </a:prstGeom>
              <a:blipFill>
                <a:blip r:embed="rId12"/>
                <a:stretch>
                  <a:fillRect l="-1050" t="-74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6FE51545-5E34-101A-25ED-754AEA06AD2B}"/>
                  </a:ext>
                </a:extLst>
              </p:cNvPr>
              <p:cNvSpPr txBox="1"/>
              <p:nvPr/>
            </p:nvSpPr>
            <p:spPr>
              <a:xfrm>
                <a:off x="1676400" y="1407953"/>
                <a:ext cx="3555504" cy="67659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因为</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6</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6FE51545-5E34-101A-25ED-754AEA06AD2B}"/>
                  </a:ext>
                </a:extLst>
              </p:cNvPr>
              <p:cNvSpPr txBox="1">
                <a:spLocks noRot="1" noChangeAspect="1" noMove="1" noResize="1" noEditPoints="1" noAdjustHandles="1" noChangeArrowheads="1" noChangeShapeType="1" noTextEdit="1"/>
              </p:cNvSpPr>
              <p:nvPr/>
            </p:nvSpPr>
            <p:spPr>
              <a:xfrm>
                <a:off x="1676400" y="1407953"/>
                <a:ext cx="3555504" cy="676595"/>
              </a:xfrm>
              <a:prstGeom prst="rect">
                <a:avLst/>
              </a:prstGeom>
              <a:blipFill>
                <a:blip r:embed="rId13"/>
                <a:stretch>
                  <a:fillRect l="-257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2C8D7003-D1EC-97D5-863D-3424F63561DE}"/>
                  </a:ext>
                </a:extLst>
              </p:cNvPr>
              <p:cNvSpPr txBox="1"/>
              <p:nvPr/>
            </p:nvSpPr>
            <p:spPr>
              <a:xfrm>
                <a:off x="5064445" y="1434602"/>
                <a:ext cx="2543723"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oMath>
                </a14:m>
                <a:r>
                  <a:rPr lang="zh-CN" altLang="en-US" sz="2400" dirty="0">
                    <a:solidFill>
                      <a:schemeClr val="bg2"/>
                    </a:solidFill>
                  </a:rPr>
                  <a:t>，</a:t>
                </a:r>
              </a:p>
            </p:txBody>
          </p:sp>
        </mc:Choice>
        <mc:Fallback xmlns="">
          <p:sp>
            <p:nvSpPr>
              <p:cNvPr id="12" name="文本框 11">
                <a:extLst>
                  <a:ext uri="{FF2B5EF4-FFF2-40B4-BE49-F238E27FC236}">
                    <a16:creationId xmlns:a16="http://schemas.microsoft.com/office/drawing/2014/main" id="{2C8D7003-D1EC-97D5-863D-3424F63561DE}"/>
                  </a:ext>
                </a:extLst>
              </p:cNvPr>
              <p:cNvSpPr txBox="1">
                <a:spLocks noRot="1" noChangeAspect="1" noMove="1" noResize="1" noEditPoints="1" noAdjustHandles="1" noChangeArrowheads="1" noChangeShapeType="1" noTextEdit="1"/>
              </p:cNvSpPr>
              <p:nvPr/>
            </p:nvSpPr>
            <p:spPr>
              <a:xfrm>
                <a:off x="5064445" y="1434602"/>
                <a:ext cx="2543723" cy="635367"/>
              </a:xfrm>
              <a:prstGeom prst="rect">
                <a:avLst/>
              </a:prstGeom>
              <a:blipFill>
                <a:blip r:embed="rId14"/>
                <a:stretch>
                  <a:fillRect b="-7619"/>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1AB6BE16-08EC-ACB7-B1CD-A45DF6229F8F}"/>
              </a:ext>
            </a:extLst>
          </p:cNvPr>
          <p:cNvSpPr txBox="1"/>
          <p:nvPr/>
        </p:nvSpPr>
        <p:spPr>
          <a:xfrm>
            <a:off x="6055846" y="1525502"/>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故这是全微分方程．</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A2571BA4-25C1-7A8D-2E16-26D6BC0B7E21}"/>
                  </a:ext>
                </a:extLst>
              </p:cNvPr>
              <p:cNvSpPr txBox="1"/>
              <p:nvPr/>
            </p:nvSpPr>
            <p:spPr>
              <a:xfrm>
                <a:off x="1703512" y="2307932"/>
                <a:ext cx="3360933"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法</a:t>
                </a:r>
                <a:r>
                  <a:rPr lang="en-US" altLang="zh-CN" sz="2400" b="1" dirty="0">
                    <a:solidFill>
                      <a:schemeClr val="bg1">
                        <a:lumMod val="60000"/>
                        <a:lumOff val="40000"/>
                      </a:schemeClr>
                    </a:solidFill>
                    <a:effectLst/>
                    <a:ea typeface="宋体" panose="02010600030101010101" pitchFamily="2" charset="-122"/>
                  </a:rPr>
                  <a:t>1</a:t>
                </a:r>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取</a:t>
                </a:r>
                <a:r>
                  <a:rPr lang="zh-CN" altLang="zh-CN" sz="2400" dirty="0">
                    <a:solidFill>
                      <a:schemeClr val="bg2"/>
                    </a:solidFill>
                    <a:effectLst/>
                    <a:ea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A2571BA4-25C1-7A8D-2E16-26D6BC0B7E21}"/>
                  </a:ext>
                </a:extLst>
              </p:cNvPr>
              <p:cNvSpPr txBox="1">
                <a:spLocks noRot="1" noChangeAspect="1" noMove="1" noResize="1" noEditPoints="1" noAdjustHandles="1" noChangeArrowheads="1" noChangeShapeType="1" noTextEdit="1"/>
              </p:cNvSpPr>
              <p:nvPr/>
            </p:nvSpPr>
            <p:spPr>
              <a:xfrm>
                <a:off x="1703512" y="2307932"/>
                <a:ext cx="3360933" cy="461665"/>
              </a:xfrm>
              <a:prstGeom prst="rect">
                <a:avLst/>
              </a:prstGeom>
              <a:blipFill>
                <a:blip r:embed="rId15"/>
                <a:stretch>
                  <a:fillRect l="-2717" t="-14667" r="-1630" b="-32000"/>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8A8ED654-8919-AE88-E34E-6551D1A6AF59}"/>
              </a:ext>
            </a:extLst>
          </p:cNvPr>
          <p:cNvSpPr txBox="1"/>
          <p:nvPr/>
        </p:nvSpPr>
        <p:spPr>
          <a:xfrm>
            <a:off x="4894025" y="2313285"/>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则有</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5525BAEE-4F78-3B96-578D-543FE15A4C3E}"/>
                  </a:ext>
                </a:extLst>
              </p:cNvPr>
              <p:cNvSpPr txBox="1"/>
              <p:nvPr/>
            </p:nvSpPr>
            <p:spPr>
              <a:xfrm>
                <a:off x="2513353" y="2995661"/>
                <a:ext cx="2960347"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𝑥</m:t>
                        </m:r>
                      </m:sup>
                      <m:e>
                        <m:r>
                          <a:rPr lang="zh-CN" altLang="en-US" sz="2400" i="0">
                            <a:solidFill>
                              <a:schemeClr val="bg2"/>
                            </a:solidFill>
                            <a:latin typeface="Cambria Math" panose="02040503050406030204" pitchFamily="18" charset="0"/>
                          </a:rPr>
                          <m:t>5</m:t>
                        </m:r>
                      </m:e>
                    </m:nary>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4</m:t>
                        </m:r>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5525BAEE-4F78-3B96-578D-543FE15A4C3E}"/>
                  </a:ext>
                </a:extLst>
              </p:cNvPr>
              <p:cNvSpPr txBox="1">
                <a:spLocks noRot="1" noChangeAspect="1" noMove="1" noResize="1" noEditPoints="1" noAdjustHandles="1" noChangeArrowheads="1" noChangeShapeType="1" noTextEdit="1"/>
              </p:cNvSpPr>
              <p:nvPr/>
            </p:nvSpPr>
            <p:spPr>
              <a:xfrm>
                <a:off x="2513353" y="2995661"/>
                <a:ext cx="2960347" cy="563872"/>
              </a:xfrm>
              <a:prstGeom prst="rect">
                <a:avLst/>
              </a:prstGeom>
              <a:blipFill>
                <a:blip r:embed="rId1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8B6C37D-880A-E9F1-69B8-A42153C2EF26}"/>
                  </a:ext>
                </a:extLst>
              </p:cNvPr>
              <p:cNvSpPr txBox="1"/>
              <p:nvPr/>
            </p:nvSpPr>
            <p:spPr>
              <a:xfrm>
                <a:off x="5180977" y="2999130"/>
                <a:ext cx="6097248"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3</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−3</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38B6C37D-880A-E9F1-69B8-A42153C2EF26}"/>
                  </a:ext>
                </a:extLst>
              </p:cNvPr>
              <p:cNvSpPr txBox="1">
                <a:spLocks noRot="1" noChangeAspect="1" noMove="1" noResize="1" noEditPoints="1" noAdjustHandles="1" noChangeArrowheads="1" noChangeShapeType="1" noTextEdit="1"/>
              </p:cNvSpPr>
              <p:nvPr/>
            </p:nvSpPr>
            <p:spPr>
              <a:xfrm>
                <a:off x="5180977" y="2999130"/>
                <a:ext cx="6097248" cy="563872"/>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88EAC44E-6421-20A4-E59F-1BD256C1AF64}"/>
                  </a:ext>
                </a:extLst>
              </p:cNvPr>
              <p:cNvSpPr txBox="1"/>
              <p:nvPr/>
            </p:nvSpPr>
            <p:spPr>
              <a:xfrm>
                <a:off x="3454152" y="3900888"/>
                <a:ext cx="1046642" cy="4658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5</m:t>
                          </m:r>
                        </m:sup>
                      </m:sSup>
                    </m:oMath>
                  </m:oMathPara>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88EAC44E-6421-20A4-E59F-1BD256C1AF64}"/>
                  </a:ext>
                </a:extLst>
              </p:cNvPr>
              <p:cNvSpPr txBox="1">
                <a:spLocks noRot="1" noChangeAspect="1" noMove="1" noResize="1" noEditPoints="1" noAdjustHandles="1" noChangeArrowheads="1" noChangeShapeType="1" noTextEdit="1"/>
              </p:cNvSpPr>
              <p:nvPr/>
            </p:nvSpPr>
            <p:spPr>
              <a:xfrm>
                <a:off x="3454152" y="3900888"/>
                <a:ext cx="1046642" cy="465833"/>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BB06EEA8-6A16-E91E-B1A9-4F0851BF93BB}"/>
                  </a:ext>
                </a:extLst>
              </p:cNvPr>
              <p:cNvSpPr txBox="1"/>
              <p:nvPr/>
            </p:nvSpPr>
            <p:spPr>
              <a:xfrm>
                <a:off x="4151784" y="3819524"/>
                <a:ext cx="6097248" cy="61651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3</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BB06EEA8-6A16-E91E-B1A9-4F0851BF93BB}"/>
                  </a:ext>
                </a:extLst>
              </p:cNvPr>
              <p:cNvSpPr txBox="1">
                <a:spLocks noRot="1" noChangeAspect="1" noMove="1" noResize="1" noEditPoints="1" noAdjustHandles="1" noChangeArrowheads="1" noChangeShapeType="1" noTextEdit="1"/>
              </p:cNvSpPr>
              <p:nvPr/>
            </p:nvSpPr>
            <p:spPr>
              <a:xfrm>
                <a:off x="4151784" y="3819524"/>
                <a:ext cx="6097248" cy="616515"/>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729B9FEE-FABB-BD5A-0C96-8E9509FAE3CD}"/>
                  </a:ext>
                </a:extLst>
              </p:cNvPr>
              <p:cNvSpPr txBox="1"/>
              <p:nvPr/>
            </p:nvSpPr>
            <p:spPr>
              <a:xfrm>
                <a:off x="551384" y="4516103"/>
                <a:ext cx="6097248" cy="4628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因此方程的通解为</m:t>
                      </m:r>
                    </m:oMath>
                  </m:oMathPara>
                </a14:m>
                <a:endParaRPr lang="zh-CN" altLang="en-US" sz="2400" dirty="0">
                  <a:solidFill>
                    <a:schemeClr val="bg2"/>
                  </a:solidFill>
                  <a:latin typeface="+mj-ea"/>
                  <a:ea typeface="+mj-ea"/>
                </a:endParaRPr>
              </a:p>
            </p:txBody>
          </p:sp>
        </mc:Choice>
        <mc:Fallback xmlns="">
          <p:sp>
            <p:nvSpPr>
              <p:cNvPr id="28" name="文本框 27">
                <a:extLst>
                  <a:ext uri="{FF2B5EF4-FFF2-40B4-BE49-F238E27FC236}">
                    <a16:creationId xmlns:a16="http://schemas.microsoft.com/office/drawing/2014/main" id="{729B9FEE-FABB-BD5A-0C96-8E9509FAE3CD}"/>
                  </a:ext>
                </a:extLst>
              </p:cNvPr>
              <p:cNvSpPr txBox="1">
                <a:spLocks noRot="1" noChangeAspect="1" noMove="1" noResize="1" noEditPoints="1" noAdjustHandles="1" noChangeArrowheads="1" noChangeShapeType="1" noTextEdit="1"/>
              </p:cNvSpPr>
              <p:nvPr/>
            </p:nvSpPr>
            <p:spPr>
              <a:xfrm>
                <a:off x="551384" y="4516103"/>
                <a:ext cx="6097248" cy="462884"/>
              </a:xfrm>
              <a:prstGeom prst="rect">
                <a:avLst/>
              </a:prstGeom>
              <a:blipFill>
                <a:blip r:embed="rId20"/>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5FC4FE59-DBC7-C9C6-AA41-DC667AF9C346}"/>
                  </a:ext>
                </a:extLst>
              </p:cNvPr>
              <p:cNvSpPr txBox="1"/>
              <p:nvPr/>
            </p:nvSpPr>
            <p:spPr>
              <a:xfrm>
                <a:off x="2925455" y="5166035"/>
                <a:ext cx="6097248" cy="61651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sSup>
                      <m:sSupPr>
                        <m:ctrlPr>
                          <a:rPr lang="zh-CN" altLang="en-US" sz="2400" i="1" smtClean="0">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5</m:t>
                        </m:r>
                      </m:sup>
                    </m:sSup>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3</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𝐶</m:t>
                    </m:r>
                  </m:oMath>
                </a14:m>
                <a:endParaRPr lang="zh-CN" altLang="en-US" sz="2400" i="1" dirty="0">
                  <a:solidFill>
                    <a:schemeClr val="bg2"/>
                  </a:solidFill>
                </a:endParaRPr>
              </a:p>
            </p:txBody>
          </p:sp>
        </mc:Choice>
        <mc:Fallback xmlns="">
          <p:sp>
            <p:nvSpPr>
              <p:cNvPr id="32" name="文本框 31">
                <a:extLst>
                  <a:ext uri="{FF2B5EF4-FFF2-40B4-BE49-F238E27FC236}">
                    <a16:creationId xmlns:a16="http://schemas.microsoft.com/office/drawing/2014/main" id="{5FC4FE59-DBC7-C9C6-AA41-DC667AF9C346}"/>
                  </a:ext>
                </a:extLst>
              </p:cNvPr>
              <p:cNvSpPr txBox="1">
                <a:spLocks noRot="1" noChangeAspect="1" noMove="1" noResize="1" noEditPoints="1" noAdjustHandles="1" noChangeArrowheads="1" noChangeShapeType="1" noTextEdit="1"/>
              </p:cNvSpPr>
              <p:nvPr/>
            </p:nvSpPr>
            <p:spPr>
              <a:xfrm>
                <a:off x="2925455" y="5166035"/>
                <a:ext cx="6097248" cy="616515"/>
              </a:xfrm>
              <a:prstGeom prst="rect">
                <a:avLst/>
              </a:prstGeom>
              <a:blipFill>
                <a:blip r:embed="rId21"/>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501386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1378"/>
                                        </p:tgtEl>
                                        <p:attrNameLst>
                                          <p:attrName>style.visibility</p:attrName>
                                        </p:attrNameLst>
                                      </p:cBhvr>
                                      <p:to>
                                        <p:strVal val="visible"/>
                                      </p:to>
                                    </p:set>
                                    <p:animEffect transition="in" filter="wipe(left)">
                                      <p:cBhvr>
                                        <p:cTn id="22" dur="500"/>
                                        <p:tgtEl>
                                          <p:spTgt spid="10137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1397"/>
                                        </p:tgtEl>
                                        <p:attrNameLst>
                                          <p:attrName>style.visibility</p:attrName>
                                        </p:attrNameLst>
                                      </p:cBhvr>
                                      <p:to>
                                        <p:strVal val="visible"/>
                                      </p:to>
                                    </p:set>
                                    <p:animEffect transition="in" filter="wipe(left)">
                                      <p:cBhvr>
                                        <p:cTn id="32" dur="500"/>
                                        <p:tgtEl>
                                          <p:spTgt spid="101397"/>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101399"/>
                                        </p:tgtEl>
                                        <p:attrNameLst>
                                          <p:attrName>style.visibility</p:attrName>
                                        </p:attrNameLst>
                                      </p:cBhvr>
                                      <p:to>
                                        <p:strVal val="visible"/>
                                      </p:to>
                                    </p:set>
                                    <p:animEffect transition="in" filter="wipe(left)">
                                      <p:cBhvr>
                                        <p:cTn id="36" dur="500"/>
                                        <p:tgtEl>
                                          <p:spTgt spid="101399"/>
                                        </p:tgtEl>
                                      </p:cBhvr>
                                    </p:animEffect>
                                  </p:childTnLst>
                                </p:cTn>
                              </p:par>
                            </p:childTnLst>
                          </p:cTn>
                        </p:par>
                        <p:par>
                          <p:cTn id="37" fill="hold">
                            <p:stCondLst>
                              <p:cond delay="1000"/>
                            </p:stCondLst>
                            <p:childTnLst>
                              <p:par>
                                <p:cTn id="38" presetID="22" presetClass="entr" presetSubtype="8" fill="hold" nodeType="afterEffect">
                                  <p:stCondLst>
                                    <p:cond delay="0"/>
                                  </p:stCondLst>
                                  <p:childTnLst>
                                    <p:set>
                                      <p:cBhvr>
                                        <p:cTn id="39" dur="1" fill="hold">
                                          <p:stCondLst>
                                            <p:cond delay="0"/>
                                          </p:stCondLst>
                                        </p:cTn>
                                        <p:tgtEl>
                                          <p:spTgt spid="101407"/>
                                        </p:tgtEl>
                                        <p:attrNameLst>
                                          <p:attrName>style.visibility</p:attrName>
                                        </p:attrNameLst>
                                      </p:cBhvr>
                                      <p:to>
                                        <p:strVal val="visible"/>
                                      </p:to>
                                    </p:set>
                                    <p:animEffect transition="in" filter="wipe(left)">
                                      <p:cBhvr>
                                        <p:cTn id="40" dur="500"/>
                                        <p:tgtEl>
                                          <p:spTgt spid="101407"/>
                                        </p:tgtEl>
                                      </p:cBhvr>
                                    </p:animEffect>
                                  </p:childTnLst>
                                </p:cTn>
                              </p:par>
                            </p:childTnLst>
                          </p:cTn>
                        </p:par>
                        <p:par>
                          <p:cTn id="41" fill="hold">
                            <p:stCondLst>
                              <p:cond delay="1500"/>
                            </p:stCondLst>
                            <p:childTnLst>
                              <p:par>
                                <p:cTn id="42" presetID="22" presetClass="entr" presetSubtype="4" fill="hold" nodeType="afterEffect">
                                  <p:stCondLst>
                                    <p:cond delay="0"/>
                                  </p:stCondLst>
                                  <p:childTnLst>
                                    <p:set>
                                      <p:cBhvr>
                                        <p:cTn id="43" dur="1" fill="hold">
                                          <p:stCondLst>
                                            <p:cond delay="0"/>
                                          </p:stCondLst>
                                        </p:cTn>
                                        <p:tgtEl>
                                          <p:spTgt spid="101398"/>
                                        </p:tgtEl>
                                        <p:attrNameLst>
                                          <p:attrName>style.visibility</p:attrName>
                                        </p:attrNameLst>
                                      </p:cBhvr>
                                      <p:to>
                                        <p:strVal val="visible"/>
                                      </p:to>
                                    </p:set>
                                    <p:animEffect transition="in" filter="wipe(down)">
                                      <p:cBhvr>
                                        <p:cTn id="44" dur="500"/>
                                        <p:tgtEl>
                                          <p:spTgt spid="10139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left)">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wipe(left)">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6"/>
                                        </p:tgtEl>
                                        <p:attrNameLst>
                                          <p:attrName>style.visibility</p:attrName>
                                        </p:attrNameLst>
                                      </p:cBhvr>
                                      <p:to>
                                        <p:strVal val="visible"/>
                                      </p:to>
                                    </p:set>
                                    <p:animEffect transition="in" filter="wipe(left)">
                                      <p:cBhvr>
                                        <p:cTn id="69" dur="500"/>
                                        <p:tgtEl>
                                          <p:spTgt spid="2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wipe(left)">
                                      <p:cBhvr>
                                        <p:cTn id="74" dur="500"/>
                                        <p:tgtEl>
                                          <p:spTgt spid="2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animEffect transition="in" filter="wipe(left)">
                                      <p:cBhvr>
                                        <p:cTn id="7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P spid="18" grpId="0"/>
      <p:bldP spid="20" grpId="0"/>
      <p:bldP spid="22" grpId="0"/>
      <p:bldP spid="24" grpId="0"/>
      <p:bldP spid="26" grpId="0"/>
      <p:bldP spid="28" grpId="0"/>
      <p:bldP spid="3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30D25561-C29B-AC07-21C0-D931A6DB4BDE}"/>
                  </a:ext>
                </a:extLst>
              </p:cNvPr>
              <p:cNvSpPr txBox="1"/>
              <p:nvPr/>
            </p:nvSpPr>
            <p:spPr>
              <a:xfrm>
                <a:off x="2135869" y="5691611"/>
                <a:ext cx="7560531" cy="461665"/>
              </a:xfrm>
              <a:prstGeom prst="rect">
                <a:avLst/>
              </a:prstGeom>
              <a:noFill/>
              <a:ln>
                <a:solidFill>
                  <a:schemeClr val="accent6"/>
                </a:solidFill>
              </a:ln>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求解</a:t>
                </a:r>
                <a14:m>
                  <m:oMath xmlns:m="http://schemas.openxmlformats.org/officeDocument/2006/math">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5</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32" name="文本框 31">
                <a:extLst>
                  <a:ext uri="{FF2B5EF4-FFF2-40B4-BE49-F238E27FC236}">
                    <a16:creationId xmlns:a16="http://schemas.microsoft.com/office/drawing/2014/main" id="{30D25561-C29B-AC07-21C0-D931A6DB4BDE}"/>
                  </a:ext>
                </a:extLst>
              </p:cNvPr>
              <p:cNvSpPr txBox="1">
                <a:spLocks noRot="1" noChangeAspect="1" noMove="1" noResize="1" noEditPoints="1" noAdjustHandles="1" noChangeArrowheads="1" noChangeShapeType="1" noTextEdit="1"/>
              </p:cNvSpPr>
              <p:nvPr/>
            </p:nvSpPr>
            <p:spPr>
              <a:xfrm>
                <a:off x="2135869" y="5691611"/>
                <a:ext cx="7560531" cy="461665"/>
              </a:xfrm>
              <a:prstGeom prst="rect">
                <a:avLst/>
              </a:prstGeom>
              <a:blipFill>
                <a:blip r:embed="rId2"/>
                <a:stretch>
                  <a:fillRect l="-1126" t="-15584" b="-22078"/>
                </a:stretch>
              </a:blipFill>
              <a:ln>
                <a:solidFill>
                  <a:schemeClr val="accent6"/>
                </a:solidFill>
              </a:ln>
            </p:spPr>
            <p:txBody>
              <a:bodyPr/>
              <a:lstStyle/>
              <a:p>
                <a:r>
                  <a:rPr lang="zh-CN" altLang="en-US">
                    <a:noFill/>
                  </a:rPr>
                  <a:t> </a:t>
                </a:r>
              </a:p>
            </p:txBody>
          </p:sp>
        </mc:Fallback>
      </mc:AlternateContent>
      <p:sp>
        <p:nvSpPr>
          <p:cNvPr id="111665" name="Rectangle 49">
            <a:extLst>
              <a:ext uri="{FF2B5EF4-FFF2-40B4-BE49-F238E27FC236}">
                <a16:creationId xmlns:a16="http://schemas.microsoft.com/office/drawing/2014/main" id="{8A831917-5D48-B043-8E53-3655A1095B38}"/>
              </a:ext>
            </a:extLst>
          </p:cNvPr>
          <p:cNvSpPr>
            <a:spLocks noChangeArrowheads="1"/>
          </p:cNvSpPr>
          <p:nvPr/>
        </p:nvSpPr>
        <p:spPr bwMode="auto">
          <a:xfrm>
            <a:off x="2055131" y="5590159"/>
            <a:ext cx="8001000" cy="685800"/>
          </a:xfrm>
          <a:prstGeom prst="rect">
            <a:avLst/>
          </a:prstGeom>
          <a:solidFill>
            <a:schemeClr val="tx1"/>
          </a:solidFill>
          <a:ln>
            <a:noFill/>
          </a:ln>
          <a:effectLst/>
        </p:spPr>
        <p:txBody>
          <a:bodyPr wrap="none" anchor="ctr"/>
          <a:lstStyle/>
          <a:p>
            <a:pPr eaLnBrk="1" hangingPunct="1"/>
            <a:endParaRPr lang="zh-CN" altLang="en-US">
              <a:solidFill>
                <a:srgbClr val="000000"/>
              </a:solidFill>
            </a:endParaRPr>
          </a:p>
        </p:txBody>
      </p:sp>
      <p:sp>
        <p:nvSpPr>
          <p:cNvPr id="111656" name="Text Box 40">
            <a:extLst>
              <a:ext uri="{FF2B5EF4-FFF2-40B4-BE49-F238E27FC236}">
                <a16:creationId xmlns:a16="http://schemas.microsoft.com/office/drawing/2014/main" id="{5D6BC2DF-B5AD-A541-97A4-FF41CC2FEDA6}"/>
              </a:ext>
            </a:extLst>
          </p:cNvPr>
          <p:cNvSpPr txBox="1">
            <a:spLocks noChangeArrowheads="1"/>
          </p:cNvSpPr>
          <p:nvPr/>
        </p:nvSpPr>
        <p:spPr bwMode="auto">
          <a:xfrm>
            <a:off x="7181850" y="885938"/>
            <a:ext cx="539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dirty="0">
                <a:solidFill>
                  <a:srgbClr val="000000"/>
                </a:solidFill>
              </a:rPr>
              <a:t>④</a:t>
            </a:r>
          </a:p>
        </p:txBody>
      </p:sp>
      <p:sp>
        <p:nvSpPr>
          <p:cNvPr id="111658" name="Text Box 42">
            <a:extLst>
              <a:ext uri="{FF2B5EF4-FFF2-40B4-BE49-F238E27FC236}">
                <a16:creationId xmlns:a16="http://schemas.microsoft.com/office/drawing/2014/main" id="{F094A085-2F85-804C-A7A4-C522357DFDFC}"/>
              </a:ext>
            </a:extLst>
          </p:cNvPr>
          <p:cNvSpPr txBox="1">
            <a:spLocks noChangeArrowheads="1"/>
          </p:cNvSpPr>
          <p:nvPr/>
        </p:nvSpPr>
        <p:spPr bwMode="auto">
          <a:xfrm>
            <a:off x="7206001" y="1573965"/>
            <a:ext cx="5397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dirty="0">
                <a:solidFill>
                  <a:srgbClr val="000000"/>
                </a:solidFill>
              </a:rPr>
              <a:t>⑤</a:t>
            </a:r>
          </a:p>
        </p:txBody>
      </p:sp>
      <p:sp>
        <p:nvSpPr>
          <p:cNvPr id="111663" name="Text Box 47">
            <a:extLst>
              <a:ext uri="{FF2B5EF4-FFF2-40B4-BE49-F238E27FC236}">
                <a16:creationId xmlns:a16="http://schemas.microsoft.com/office/drawing/2014/main" id="{2EC1699A-EBEF-834F-961B-52F526BC5928}"/>
              </a:ext>
            </a:extLst>
          </p:cNvPr>
          <p:cNvSpPr txBox="1">
            <a:spLocks noChangeArrowheads="1"/>
          </p:cNvSpPr>
          <p:nvPr/>
        </p:nvSpPr>
        <p:spPr bwMode="auto">
          <a:xfrm>
            <a:off x="2207568" y="5729201"/>
            <a:ext cx="321945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sz="2400" dirty="0">
                <a:solidFill>
                  <a:schemeClr val="bg2"/>
                </a:solidFill>
                <a:latin typeface="+mj-ea"/>
                <a:ea typeface="+mj-ea"/>
              </a:rPr>
              <a:t>因此方程的通解为</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2D99B9E9-9750-67FF-ED72-241D6AE5C295}"/>
                  </a:ext>
                </a:extLst>
              </p:cNvPr>
              <p:cNvSpPr txBox="1"/>
              <p:nvPr/>
            </p:nvSpPr>
            <p:spPr>
              <a:xfrm>
                <a:off x="1733577" y="330200"/>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法</a:t>
                </a:r>
                <a:r>
                  <a:rPr lang="en-US" altLang="zh-CN" sz="2400" b="1" dirty="0">
                    <a:solidFill>
                      <a:schemeClr val="bg1">
                        <a:lumMod val="60000"/>
                        <a:lumOff val="40000"/>
                      </a:schemeClr>
                    </a:solidFill>
                    <a:effectLst/>
                    <a:ea typeface="宋体" panose="02010600030101010101" pitchFamily="2" charset="-122"/>
                  </a:rPr>
                  <a:t>2</a:t>
                </a:r>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此全微分方程的通解为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2D99B9E9-9750-67FF-ED72-241D6AE5C295}"/>
                  </a:ext>
                </a:extLst>
              </p:cNvPr>
              <p:cNvSpPr txBox="1">
                <a:spLocks noRot="1" noChangeAspect="1" noMove="1" noResize="1" noEditPoints="1" noAdjustHandles="1" noChangeArrowheads="1" noChangeShapeType="1" noTextEdit="1"/>
              </p:cNvSpPr>
              <p:nvPr/>
            </p:nvSpPr>
            <p:spPr>
              <a:xfrm>
                <a:off x="1733577" y="330200"/>
                <a:ext cx="6097248" cy="461665"/>
              </a:xfrm>
              <a:prstGeom prst="rect">
                <a:avLst/>
              </a:prstGeom>
              <a:blipFill>
                <a:blip r:embed="rId3"/>
                <a:stretch>
                  <a:fillRect l="-1499" t="-14474" b="-30263"/>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BB49E822-5280-4D5F-4125-06A36559C147}"/>
              </a:ext>
            </a:extLst>
          </p:cNvPr>
          <p:cNvSpPr txBox="1"/>
          <p:nvPr/>
        </p:nvSpPr>
        <p:spPr>
          <a:xfrm>
            <a:off x="7281863" y="342900"/>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则有</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B9C99948-9D80-4DA8-F7DC-D17603FE015F}"/>
                  </a:ext>
                </a:extLst>
              </p:cNvPr>
              <p:cNvSpPr txBox="1"/>
              <p:nvPr/>
            </p:nvSpPr>
            <p:spPr>
              <a:xfrm>
                <a:off x="3555852" y="831885"/>
                <a:ext cx="765092"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B9C99948-9D80-4DA8-F7DC-D17603FE015F}"/>
                  </a:ext>
                </a:extLst>
              </p:cNvPr>
              <p:cNvSpPr txBox="1">
                <a:spLocks noRot="1" noChangeAspect="1" noMove="1" noResize="1" noEditPoints="1" noAdjustHandles="1" noChangeArrowheads="1" noChangeShapeType="1" noTextEdit="1"/>
              </p:cNvSpPr>
              <p:nvPr/>
            </p:nvSpPr>
            <p:spPr>
              <a:xfrm>
                <a:off x="3555852" y="831885"/>
                <a:ext cx="765092" cy="635367"/>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CF10850E-F01F-A164-66AA-A21AF5E87E5A}"/>
                  </a:ext>
                </a:extLst>
              </p:cNvPr>
              <p:cNvSpPr txBox="1"/>
              <p:nvPr/>
            </p:nvSpPr>
            <p:spPr>
              <a:xfrm>
                <a:off x="3945568" y="930682"/>
                <a:ext cx="286259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5</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4</m:t>
                          </m:r>
                        </m:sup>
                      </m:sSup>
                      <m:r>
                        <a:rPr lang="zh-CN" altLang="en-US" sz="2400" i="0">
                          <a:solidFill>
                            <a:schemeClr val="bg2"/>
                          </a:solidFill>
                          <a:latin typeface="Cambria Math" panose="02040503050406030204" pitchFamily="18" charset="0"/>
                        </a:rPr>
                        <m:t>+3</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oMath>
                  </m:oMathPara>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CF10850E-F01F-A164-66AA-A21AF5E87E5A}"/>
                  </a:ext>
                </a:extLst>
              </p:cNvPr>
              <p:cNvSpPr txBox="1">
                <a:spLocks noRot="1" noChangeAspect="1" noMove="1" noResize="1" noEditPoints="1" noAdjustHandles="1" noChangeArrowheads="1" noChangeShapeType="1" noTextEdit="1"/>
              </p:cNvSpPr>
              <p:nvPr/>
            </p:nvSpPr>
            <p:spPr>
              <a:xfrm>
                <a:off x="3945568" y="930682"/>
                <a:ext cx="2862592" cy="461665"/>
              </a:xfrm>
              <a:prstGeom prst="rect">
                <a:avLst/>
              </a:prstGeom>
              <a:blipFill>
                <a:blip r:embed="rId5"/>
                <a:stretch>
                  <a:fillRect b="-1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5AE2CD93-AAD4-198C-EDCB-B6C0F0BF2D9C}"/>
                  </a:ext>
                </a:extLst>
              </p:cNvPr>
              <p:cNvSpPr txBox="1"/>
              <p:nvPr/>
            </p:nvSpPr>
            <p:spPr>
              <a:xfrm>
                <a:off x="3533502" y="1580005"/>
                <a:ext cx="3494089"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=3</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−3</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5AE2CD93-AAD4-198C-EDCB-B6C0F0BF2D9C}"/>
                  </a:ext>
                </a:extLst>
              </p:cNvPr>
              <p:cNvSpPr txBox="1">
                <a:spLocks noRot="1" noChangeAspect="1" noMove="1" noResize="1" noEditPoints="1" noAdjustHandles="1" noChangeArrowheads="1" noChangeShapeType="1" noTextEdit="1"/>
              </p:cNvSpPr>
              <p:nvPr/>
            </p:nvSpPr>
            <p:spPr>
              <a:xfrm>
                <a:off x="3533502" y="1580005"/>
                <a:ext cx="3494089" cy="676595"/>
              </a:xfrm>
              <a:prstGeom prst="rect">
                <a:avLst/>
              </a:prstGeom>
              <a:blipFill>
                <a:blip r:embed="rId6"/>
                <a:stretch>
                  <a:fillRect/>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F291AD4E-5992-CD38-2C7B-49174FF6ED4E}"/>
              </a:ext>
            </a:extLst>
          </p:cNvPr>
          <p:cNvSpPr txBox="1"/>
          <p:nvPr/>
        </p:nvSpPr>
        <p:spPr>
          <a:xfrm>
            <a:off x="2207568" y="2525574"/>
            <a:ext cx="115212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由</a:t>
            </a:r>
            <a:r>
              <a:rPr lang="en-US" altLang="zh-CN" sz="2400" dirty="0">
                <a:solidFill>
                  <a:srgbClr val="000000"/>
                </a:solidFill>
              </a:rPr>
              <a:t>④</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得</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D93C1579-04A6-C523-28AF-0857AD4EA9D7}"/>
                  </a:ext>
                </a:extLst>
              </p:cNvPr>
              <p:cNvSpPr txBox="1"/>
              <p:nvPr/>
            </p:nvSpPr>
            <p:spPr>
              <a:xfrm>
                <a:off x="3292840" y="2505867"/>
                <a:ext cx="6689360" cy="51911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d>
                    <m:r>
                      <a:rPr lang="zh-CN" altLang="en-US" sz="2400" i="0">
                        <a:solidFill>
                          <a:schemeClr val="bg2"/>
                        </a:solidFill>
                        <a:latin typeface="Cambria Math" panose="02040503050406030204" pitchFamily="18" charset="0"/>
                      </a:rPr>
                      <m:t>=</m:t>
                    </m:r>
                    <m:nary>
                      <m:naryPr>
                        <m:grow m:val="on"/>
                        <m:subHide m:val="on"/>
                        <m:supHide m:val="on"/>
                        <m:ctrlPr>
                          <a:rPr lang="zh-CN" altLang="en-US" sz="2400" i="1">
                            <a:solidFill>
                              <a:schemeClr val="bg2"/>
                            </a:solidFill>
                            <a:latin typeface="Cambria Math" panose="02040503050406030204" pitchFamily="18" charset="0"/>
                          </a:rPr>
                        </m:ctrlPr>
                      </m:naryPr>
                      <m:sub/>
                      <m:sup/>
                      <m:e>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5</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4</m:t>
                                </m:r>
                              </m:sup>
                            </m:sSup>
                            <m:r>
                              <a:rPr lang="zh-CN" altLang="en-US" sz="2400" i="0">
                                <a:solidFill>
                                  <a:schemeClr val="bg2"/>
                                </a:solidFill>
                                <a:latin typeface="Cambria Math" panose="02040503050406030204" pitchFamily="18" charset="0"/>
                              </a:rPr>
                              <m:t>+3</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𝜑</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e>
                    </m:d>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D93C1579-04A6-C523-28AF-0857AD4EA9D7}"/>
                  </a:ext>
                </a:extLst>
              </p:cNvPr>
              <p:cNvSpPr txBox="1">
                <a:spLocks noRot="1" noChangeAspect="1" noMove="1" noResize="1" noEditPoints="1" noAdjustHandles="1" noChangeArrowheads="1" noChangeShapeType="1" noTextEdit="1"/>
              </p:cNvSpPr>
              <p:nvPr/>
            </p:nvSpPr>
            <p:spPr>
              <a:xfrm>
                <a:off x="3292840" y="2505867"/>
                <a:ext cx="6689360" cy="519116"/>
              </a:xfrm>
              <a:prstGeom prst="rect">
                <a:avLst/>
              </a:prstGeom>
              <a:blipFill>
                <a:blip r:embed="rId7"/>
                <a:stretch>
                  <a:fillRect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A702487-D113-45BB-531B-27A54E98EA31}"/>
                  </a:ext>
                </a:extLst>
              </p:cNvPr>
              <p:cNvSpPr txBox="1"/>
              <p:nvPr/>
            </p:nvSpPr>
            <p:spPr>
              <a:xfrm>
                <a:off x="4320944" y="3092427"/>
                <a:ext cx="6689360" cy="6146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5</m:t>
                        </m:r>
                      </m:sup>
                    </m:sSup>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𝜑</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e>
                    </m:d>
                    <m:r>
                      <a:rPr lang="zh-CN" altLang="en-US" sz="2400" i="0">
                        <a:solidFill>
                          <a:schemeClr val="bg2"/>
                        </a:solidFill>
                        <a:latin typeface="Cambria Math" panose="02040503050406030204" pitchFamily="18" charset="0"/>
                      </a:rPr>
                      <m:t>, </m:t>
                    </m:r>
                    <m:r>
                      <a:rPr lang="zh-CN" altLang="en-US" sz="2400" i="1">
                        <a:solidFill>
                          <a:schemeClr val="bg2"/>
                        </a:solidFill>
                        <a:latin typeface="Cambria Math" panose="02040503050406030204" pitchFamily="18" charset="0"/>
                      </a:rPr>
                      <m:t>𝜑</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e>
                    </m:d>
                    <m:r>
                      <m:rPr>
                        <m:nor/>
                      </m:rPr>
                      <a:rPr lang="zh-CN" altLang="en-US" sz="2400" b="0" i="1">
                        <a:solidFill>
                          <a:schemeClr val="bg2"/>
                        </a:solidFill>
                        <a:latin typeface="Cambria Math" panose="02040503050406030204" pitchFamily="18" charset="0"/>
                      </a:rPr>
                      <m:t> </m:t>
                    </m:r>
                    <m:r>
                      <m:rPr>
                        <m:nor/>
                      </m:rPr>
                      <a:rPr lang="zh-CN" altLang="en-US" sz="2400" b="0">
                        <a:solidFill>
                          <a:schemeClr val="bg2"/>
                        </a:solidFill>
                        <a:latin typeface="+mj-ea"/>
                        <a:ea typeface="+mj-ea"/>
                      </a:rPr>
                      <m:t>待定 </m:t>
                    </m:r>
                  </m:oMath>
                </a14:m>
                <a:endParaRPr lang="zh-CN" altLang="en-US" sz="2400" dirty="0">
                  <a:solidFill>
                    <a:schemeClr val="bg2"/>
                  </a:solidFill>
                  <a:latin typeface="+mj-ea"/>
                  <a:ea typeface="+mj-ea"/>
                </a:endParaRPr>
              </a:p>
            </p:txBody>
          </p:sp>
        </mc:Choice>
        <mc:Fallback xmlns="">
          <p:sp>
            <p:nvSpPr>
              <p:cNvPr id="18" name="文本框 17">
                <a:extLst>
                  <a:ext uri="{FF2B5EF4-FFF2-40B4-BE49-F238E27FC236}">
                    <a16:creationId xmlns:a16="http://schemas.microsoft.com/office/drawing/2014/main" id="{CA702487-D113-45BB-531B-27A54E98EA31}"/>
                  </a:ext>
                </a:extLst>
              </p:cNvPr>
              <p:cNvSpPr txBox="1">
                <a:spLocks noRot="1" noChangeAspect="1" noMove="1" noResize="1" noEditPoints="1" noAdjustHandles="1" noChangeArrowheads="1" noChangeShapeType="1" noTextEdit="1"/>
              </p:cNvSpPr>
              <p:nvPr/>
            </p:nvSpPr>
            <p:spPr>
              <a:xfrm>
                <a:off x="4320944" y="3092427"/>
                <a:ext cx="6689360" cy="614655"/>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E27610B0-5D7D-AAB2-BEFB-59824CE7569A}"/>
                  </a:ext>
                </a:extLst>
              </p:cNvPr>
              <p:cNvSpPr txBox="1"/>
              <p:nvPr/>
            </p:nvSpPr>
            <p:spPr>
              <a:xfrm>
                <a:off x="2207568" y="4096719"/>
                <a:ext cx="2419997"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两边对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求导得</a:t>
                </a:r>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E27610B0-5D7D-AAB2-BEFB-59824CE7569A}"/>
                  </a:ext>
                </a:extLst>
              </p:cNvPr>
              <p:cNvSpPr txBox="1">
                <a:spLocks noRot="1" noChangeAspect="1" noMove="1" noResize="1" noEditPoints="1" noAdjustHandles="1" noChangeArrowheads="1" noChangeShapeType="1" noTextEdit="1"/>
              </p:cNvSpPr>
              <p:nvPr/>
            </p:nvSpPr>
            <p:spPr>
              <a:xfrm>
                <a:off x="2207568" y="4096719"/>
                <a:ext cx="2419997" cy="461665"/>
              </a:xfrm>
              <a:prstGeom prst="rect">
                <a:avLst/>
              </a:prstGeom>
              <a:blipFill>
                <a:blip r:embed="rId9"/>
                <a:stretch>
                  <a:fillRect l="-3778" t="-14474" r="-756"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F268F8A1-4776-574F-52FF-DEBCBE0CE952}"/>
                  </a:ext>
                </a:extLst>
              </p:cNvPr>
              <p:cNvSpPr txBox="1"/>
              <p:nvPr/>
            </p:nvSpPr>
            <p:spPr>
              <a:xfrm>
                <a:off x="4600312" y="3970602"/>
                <a:ext cx="6689360" cy="676595"/>
              </a:xfrm>
              <a:prstGeom prst="rect">
                <a:avLst/>
              </a:prstGeom>
              <a:noFill/>
            </p:spPr>
            <p:txBody>
              <a:bodyPr wrap="square">
                <a:spAutoFit/>
              </a:bodyPr>
              <a:lstStyle/>
              <a:p>
                <a14:m>
                  <m:oMath xmlns:m="http://schemas.openxmlformats.org/officeDocument/2006/math">
                    <m:f>
                      <m:fPr>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𝜑</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F268F8A1-4776-574F-52FF-DEBCBE0CE952}"/>
                  </a:ext>
                </a:extLst>
              </p:cNvPr>
              <p:cNvSpPr txBox="1">
                <a:spLocks noRot="1" noChangeAspect="1" noMove="1" noResize="1" noEditPoints="1" noAdjustHandles="1" noChangeArrowheads="1" noChangeShapeType="1" noTextEdit="1"/>
              </p:cNvSpPr>
              <p:nvPr/>
            </p:nvSpPr>
            <p:spPr>
              <a:xfrm>
                <a:off x="4600312" y="3970602"/>
                <a:ext cx="6689360" cy="676595"/>
              </a:xfrm>
              <a:prstGeom prst="rect">
                <a:avLst/>
              </a:prstGeom>
              <a:blipFill>
                <a:blip r:embed="rId10"/>
                <a:stretch>
                  <a:fillRect/>
                </a:stretch>
              </a:blipFill>
            </p:spPr>
            <p:txBody>
              <a:bodyPr/>
              <a:lstStyle/>
              <a:p>
                <a:r>
                  <a:rPr lang="zh-CN" altLang="en-US">
                    <a:noFill/>
                  </a:rPr>
                  <a:t> </a:t>
                </a:r>
              </a:p>
            </p:txBody>
          </p:sp>
        </mc:Fallback>
      </mc:AlternateContent>
      <p:sp>
        <p:nvSpPr>
          <p:cNvPr id="24" name="文本框 23">
            <a:extLst>
              <a:ext uri="{FF2B5EF4-FFF2-40B4-BE49-F238E27FC236}">
                <a16:creationId xmlns:a16="http://schemas.microsoft.com/office/drawing/2014/main" id="{D3C7D501-5B37-7D3D-589E-C6E41FCAC024}"/>
              </a:ext>
            </a:extLst>
          </p:cNvPr>
          <p:cNvSpPr txBox="1"/>
          <p:nvPr/>
        </p:nvSpPr>
        <p:spPr>
          <a:xfrm>
            <a:off x="2207568" y="4974301"/>
            <a:ext cx="18002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与</a:t>
            </a:r>
            <a:r>
              <a:rPr lang="en-US" altLang="zh-CN" sz="2400" dirty="0">
                <a:solidFill>
                  <a:srgbClr val="000000"/>
                </a:solidFill>
              </a:rPr>
              <a:t>⑤</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比较得</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6BDF8C5-D855-7622-0F6D-BF828D219F21}"/>
                  </a:ext>
                </a:extLst>
              </p:cNvPr>
              <p:cNvSpPr txBox="1"/>
              <p:nvPr/>
            </p:nvSpPr>
            <p:spPr>
              <a:xfrm>
                <a:off x="3837170" y="4912960"/>
                <a:ext cx="1877830" cy="461665"/>
              </a:xfrm>
              <a:prstGeom prst="rect">
                <a:avLst/>
              </a:prstGeom>
              <a:noFill/>
            </p:spPr>
            <p:txBody>
              <a:bodyPr wrap="square">
                <a:spAutoFit/>
              </a:bodyPr>
              <a:lstStyle/>
              <a:p>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𝜑</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400" dirty="0">
                    <a:solidFill>
                      <a:schemeClr val="bg2"/>
                    </a:solidFill>
                    <a:effectLst/>
                    <a:ea typeface="宋体" panose="02010600030101010101" pitchFamily="2" charset="-122"/>
                  </a:rPr>
                  <a:t>,</a:t>
                </a:r>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86BDF8C5-D855-7622-0F6D-BF828D219F21}"/>
                  </a:ext>
                </a:extLst>
              </p:cNvPr>
              <p:cNvSpPr txBox="1">
                <a:spLocks noRot="1" noChangeAspect="1" noMove="1" noResize="1" noEditPoints="1" noAdjustHandles="1" noChangeArrowheads="1" noChangeShapeType="1" noTextEdit="1"/>
              </p:cNvSpPr>
              <p:nvPr/>
            </p:nvSpPr>
            <p:spPr>
              <a:xfrm>
                <a:off x="3837170" y="4912960"/>
                <a:ext cx="1877830" cy="461665"/>
              </a:xfrm>
              <a:prstGeom prst="rect">
                <a:avLst/>
              </a:prstGeom>
              <a:blipFill>
                <a:blip r:embed="rId11"/>
                <a:stretch>
                  <a:fillRect t="-10526" r="-324" b="-289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8EB0347D-1110-2EBA-FD53-A3A753E904F9}"/>
                  </a:ext>
                </a:extLst>
              </p:cNvPr>
              <p:cNvSpPr txBox="1"/>
              <p:nvPr/>
            </p:nvSpPr>
            <p:spPr>
              <a:xfrm>
                <a:off x="5674168" y="4838554"/>
                <a:ext cx="6689360" cy="639599"/>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取</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𝜑</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den>
                    </m:f>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8EB0347D-1110-2EBA-FD53-A3A753E904F9}"/>
                  </a:ext>
                </a:extLst>
              </p:cNvPr>
              <p:cNvSpPr txBox="1">
                <a:spLocks noRot="1" noChangeAspect="1" noMove="1" noResize="1" noEditPoints="1" noAdjustHandles="1" noChangeArrowheads="1" noChangeShapeType="1" noTextEdit="1"/>
              </p:cNvSpPr>
              <p:nvPr/>
            </p:nvSpPr>
            <p:spPr>
              <a:xfrm>
                <a:off x="5674168" y="4838554"/>
                <a:ext cx="6689360" cy="639599"/>
              </a:xfrm>
              <a:prstGeom prst="rect">
                <a:avLst/>
              </a:prstGeom>
              <a:blipFill>
                <a:blip r:embed="rId12"/>
                <a:stretch>
                  <a:fillRect l="-1459" b="-95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F9332929-95CD-6FEC-B9D9-6B27F95702B1}"/>
                  </a:ext>
                </a:extLst>
              </p:cNvPr>
              <p:cNvSpPr txBox="1"/>
              <p:nvPr/>
            </p:nvSpPr>
            <p:spPr>
              <a:xfrm>
                <a:off x="4655840" y="5651775"/>
                <a:ext cx="6689360" cy="61651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sSup>
                      <m:sSupPr>
                        <m:ctrlPr>
                          <a:rPr lang="zh-CN" altLang="en-US" sz="2400" i="1" smtClean="0">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5</m:t>
                        </m:r>
                      </m:sup>
                    </m:sSup>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3</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𝐶</m:t>
                    </m:r>
                  </m:oMath>
                </a14:m>
                <a:endParaRPr lang="zh-CN" altLang="en-US" sz="2400" dirty="0"/>
              </a:p>
            </p:txBody>
          </p:sp>
        </mc:Choice>
        <mc:Fallback xmlns="">
          <p:sp>
            <p:nvSpPr>
              <p:cNvPr id="30" name="文本框 29">
                <a:extLst>
                  <a:ext uri="{FF2B5EF4-FFF2-40B4-BE49-F238E27FC236}">
                    <a16:creationId xmlns:a16="http://schemas.microsoft.com/office/drawing/2014/main" id="{F9332929-95CD-6FEC-B9D9-6B27F95702B1}"/>
                  </a:ext>
                </a:extLst>
              </p:cNvPr>
              <p:cNvSpPr txBox="1">
                <a:spLocks noRot="1" noChangeAspect="1" noMove="1" noResize="1" noEditPoints="1" noAdjustHandles="1" noChangeArrowheads="1" noChangeShapeType="1" noTextEdit="1"/>
              </p:cNvSpPr>
              <p:nvPr/>
            </p:nvSpPr>
            <p:spPr>
              <a:xfrm>
                <a:off x="4655840" y="5651775"/>
                <a:ext cx="6689360" cy="616515"/>
              </a:xfrm>
              <a:prstGeom prst="rect">
                <a:avLst/>
              </a:prstGeom>
              <a:blipFill>
                <a:blip r:embed="rId1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5984329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11656">
                                            <p:txEl>
                                              <p:pRg st="0" end="0"/>
                                            </p:txEl>
                                          </p:spTgt>
                                        </p:tgtEl>
                                        <p:attrNameLst>
                                          <p:attrName>style.visibility</p:attrName>
                                        </p:attrNameLst>
                                      </p:cBhvr>
                                      <p:to>
                                        <p:strVal val="visible"/>
                                      </p:to>
                                    </p:set>
                                    <p:animEffect transition="in" filter="wipe(left)">
                                      <p:cBhvr>
                                        <p:cTn id="20" dur="500"/>
                                        <p:tgtEl>
                                          <p:spTgt spid="11165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11658">
                                            <p:txEl>
                                              <p:pRg st="0" end="0"/>
                                            </p:txEl>
                                          </p:spTgt>
                                        </p:tgtEl>
                                        <p:attrNameLst>
                                          <p:attrName>style.visibility</p:attrName>
                                        </p:attrNameLst>
                                      </p:cBhvr>
                                      <p:to>
                                        <p:strVal val="visible"/>
                                      </p:to>
                                    </p:set>
                                    <p:animEffect transition="in" filter="wipe(left)">
                                      <p:cBhvr>
                                        <p:cTn id="29" dur="500"/>
                                        <p:tgtEl>
                                          <p:spTgt spid="11165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left)">
                                      <p:cBhvr>
                                        <p:cTn id="59" dur="5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left)">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left)">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111665"/>
                                        </p:tgtEl>
                                        <p:attrNameLst>
                                          <p:attrName>style.visibility</p:attrName>
                                        </p:attrNameLst>
                                      </p:cBhvr>
                                      <p:to>
                                        <p:strVal val="visible"/>
                                      </p:to>
                                    </p:set>
                                    <p:animEffect transition="in" filter="wipe(left)">
                                      <p:cBhvr>
                                        <p:cTn id="74" dur="500"/>
                                        <p:tgtEl>
                                          <p:spTgt spid="111665"/>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11663"/>
                                        </p:tgtEl>
                                        <p:attrNameLst>
                                          <p:attrName>style.visibility</p:attrName>
                                        </p:attrNameLst>
                                      </p:cBhvr>
                                      <p:to>
                                        <p:strVal val="visible"/>
                                      </p:to>
                                    </p:set>
                                    <p:animEffect transition="in" filter="wipe(left)">
                                      <p:cBhvr>
                                        <p:cTn id="78" dur="500"/>
                                        <p:tgtEl>
                                          <p:spTgt spid="111663"/>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wipe(left)">
                                      <p:cBhvr>
                                        <p:cTn id="8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56" grpId="0" build="p" autoUpdateAnimBg="0" advAuto="0"/>
      <p:bldP spid="111658" grpId="0" build="p" autoUpdateAnimBg="0" advAuto="0"/>
      <p:bldP spid="111663" grpId="0" autoUpdateAnimBg="0"/>
      <p:bldP spid="6" grpId="0"/>
      <p:bldP spid="8" grpId="0"/>
      <p:bldP spid="10" grpId="0"/>
      <p:bldP spid="12" grpId="0"/>
      <p:bldP spid="14" grpId="0"/>
      <p:bldP spid="16" grpId="0"/>
      <p:bldP spid="18" grpId="0"/>
      <p:bldP spid="20" grpId="0"/>
      <p:bldP spid="22" grpId="0"/>
      <p:bldP spid="24" grpId="0"/>
      <p:bldP spid="26" grpId="0"/>
      <p:bldP spid="28"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EB03FE27-6957-E80A-F172-5A2057993852}"/>
                  </a:ext>
                </a:extLst>
              </p:cNvPr>
              <p:cNvSpPr txBox="1"/>
              <p:nvPr/>
            </p:nvSpPr>
            <p:spPr>
              <a:xfrm>
                <a:off x="2135560" y="620688"/>
                <a:ext cx="6097248" cy="64857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9</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求解</a:t>
                </a:r>
                <a:r>
                  <a:rPr lang="zh-CN" altLang="zh-CN" sz="2400" dirty="0">
                    <a:solidFill>
                      <a:schemeClr val="bg2"/>
                    </a:solidFill>
                    <a:effectLst/>
                    <a:ea typeface="Times New Roman" panose="02020603050405020304" pitchFamily="18" charset="0"/>
                  </a:rPr>
                  <a:t> </a:t>
                </a:r>
                <a14:m>
                  <m:oMath xmlns:m="http://schemas.openxmlformats.org/officeDocument/2006/math">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EB03FE27-6957-E80A-F172-5A2057993852}"/>
                  </a:ext>
                </a:extLst>
              </p:cNvPr>
              <p:cNvSpPr txBox="1">
                <a:spLocks noRot="1" noChangeAspect="1" noMove="1" noResize="1" noEditPoints="1" noAdjustHandles="1" noChangeArrowheads="1" noChangeShapeType="1" noTextEdit="1"/>
              </p:cNvSpPr>
              <p:nvPr/>
            </p:nvSpPr>
            <p:spPr>
              <a:xfrm>
                <a:off x="2135560" y="620688"/>
                <a:ext cx="6097248" cy="648575"/>
              </a:xfrm>
              <a:prstGeom prst="rect">
                <a:avLst/>
              </a:prstGeom>
              <a:blipFill>
                <a:blip r:embed="rId2"/>
                <a:stretch>
                  <a:fillRect l="-1499" b="-660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2EB4368A-4B55-A360-E285-15BF5C0A0653}"/>
                  </a:ext>
                </a:extLst>
              </p:cNvPr>
              <p:cNvSpPr txBox="1"/>
              <p:nvPr/>
            </p:nvSpPr>
            <p:spPr>
              <a:xfrm>
                <a:off x="2307339" y="1554278"/>
                <a:ext cx="2865098" cy="67659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2EB4368A-4B55-A360-E285-15BF5C0A0653}"/>
                  </a:ext>
                </a:extLst>
              </p:cNvPr>
              <p:cNvSpPr txBox="1">
                <a:spLocks noRot="1" noChangeAspect="1" noMove="1" noResize="1" noEditPoints="1" noAdjustHandles="1" noChangeArrowheads="1" noChangeShapeType="1" noTextEdit="1"/>
              </p:cNvSpPr>
              <p:nvPr/>
            </p:nvSpPr>
            <p:spPr>
              <a:xfrm>
                <a:off x="2307339" y="1554278"/>
                <a:ext cx="2865098" cy="676595"/>
              </a:xfrm>
              <a:prstGeom prst="rect">
                <a:avLst/>
              </a:prstGeom>
              <a:blipFill>
                <a:blip r:embed="rId3"/>
                <a:stretch>
                  <a:fillRect l="-341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79B637F4-2816-0398-B5D2-AF5F54B075C9}"/>
                  </a:ext>
                </a:extLst>
              </p:cNvPr>
              <p:cNvSpPr txBox="1"/>
              <p:nvPr/>
            </p:nvSpPr>
            <p:spPr>
              <a:xfrm>
                <a:off x="5184184" y="1641151"/>
                <a:ext cx="6097248" cy="461665"/>
              </a:xfrm>
              <a:prstGeom prst="rect">
                <a:avLst/>
              </a:prstGeom>
              <a:noFill/>
            </p:spPr>
            <p:txBody>
              <a:bodyPr wrap="square">
                <a:spAutoFit/>
              </a:bodyPr>
              <a:lstStyle/>
              <a:p>
                <a14:m>
                  <m:oMath xmlns:m="http://schemas.openxmlformats.org/officeDocument/2006/math">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这是一个全微分方程。</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79B637F4-2816-0398-B5D2-AF5F54B075C9}"/>
                  </a:ext>
                </a:extLst>
              </p:cNvPr>
              <p:cNvSpPr txBox="1">
                <a:spLocks noRot="1" noChangeAspect="1" noMove="1" noResize="1" noEditPoints="1" noAdjustHandles="1" noChangeArrowheads="1" noChangeShapeType="1" noTextEdit="1"/>
              </p:cNvSpPr>
              <p:nvPr/>
            </p:nvSpPr>
            <p:spPr>
              <a:xfrm>
                <a:off x="5184184" y="1641151"/>
                <a:ext cx="6097248" cy="461665"/>
              </a:xfrm>
              <a:prstGeom prst="rect">
                <a:avLst/>
              </a:prstGeom>
              <a:blipFill>
                <a:blip r:embed="rId4"/>
                <a:stretch>
                  <a:fillRect t="-14474" b="-25000"/>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B93C1E1D-C45D-A815-89FF-7269F2912180}"/>
              </a:ext>
            </a:extLst>
          </p:cNvPr>
          <p:cNvSpPr txBox="1"/>
          <p:nvPr/>
        </p:nvSpPr>
        <p:spPr>
          <a:xfrm>
            <a:off x="2414429" y="2511642"/>
            <a:ext cx="295232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用凑微分法求通解。</a:t>
            </a:r>
            <a:endParaRPr lang="zh-CN" altLang="en-US" sz="2400" dirty="0">
              <a:solidFill>
                <a:schemeClr val="bg2"/>
              </a:solidFill>
            </a:endParaRPr>
          </a:p>
        </p:txBody>
      </p:sp>
      <p:sp>
        <p:nvSpPr>
          <p:cNvPr id="12" name="文本框 11">
            <a:extLst>
              <a:ext uri="{FF2B5EF4-FFF2-40B4-BE49-F238E27FC236}">
                <a16:creationId xmlns:a16="http://schemas.microsoft.com/office/drawing/2014/main" id="{38BBE358-1864-0CD2-E679-1F589E72C60B}"/>
              </a:ext>
            </a:extLst>
          </p:cNvPr>
          <p:cNvSpPr txBox="1"/>
          <p:nvPr/>
        </p:nvSpPr>
        <p:spPr>
          <a:xfrm>
            <a:off x="5071262" y="2511641"/>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将方程改写为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C194EAD2-BE46-2A79-A59B-B7E34925379D}"/>
                  </a:ext>
                </a:extLst>
              </p:cNvPr>
              <p:cNvSpPr txBox="1"/>
              <p:nvPr/>
            </p:nvSpPr>
            <p:spPr>
              <a:xfrm>
                <a:off x="3724729" y="3171216"/>
                <a:ext cx="6097248" cy="6341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den>
                    </m:f>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C194EAD2-BE46-2A79-A59B-B7E34925379D}"/>
                  </a:ext>
                </a:extLst>
              </p:cNvPr>
              <p:cNvSpPr txBox="1">
                <a:spLocks noRot="1" noChangeAspect="1" noMove="1" noResize="1" noEditPoints="1" noAdjustHandles="1" noChangeArrowheads="1" noChangeShapeType="1" noTextEdit="1"/>
              </p:cNvSpPr>
              <p:nvPr/>
            </p:nvSpPr>
            <p:spPr>
              <a:xfrm>
                <a:off x="3724729" y="3171216"/>
                <a:ext cx="6097248" cy="634148"/>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8C3750A8-19B2-5DBE-4051-DD4BFAA273B5}"/>
                  </a:ext>
                </a:extLst>
              </p:cNvPr>
              <p:cNvSpPr txBox="1"/>
              <p:nvPr/>
            </p:nvSpPr>
            <p:spPr>
              <a:xfrm>
                <a:off x="2411594" y="4028306"/>
                <a:ext cx="3531227" cy="64504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即</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e>
                    </m:d>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8C3750A8-19B2-5DBE-4051-DD4BFAA273B5}"/>
                  </a:ext>
                </a:extLst>
              </p:cNvPr>
              <p:cNvSpPr txBox="1">
                <a:spLocks noRot="1" noChangeAspect="1" noMove="1" noResize="1" noEditPoints="1" noAdjustHandles="1" noChangeArrowheads="1" noChangeShapeType="1" noTextEdit="1"/>
              </p:cNvSpPr>
              <p:nvPr/>
            </p:nvSpPr>
            <p:spPr>
              <a:xfrm>
                <a:off x="2411594" y="4028306"/>
                <a:ext cx="3531227" cy="645048"/>
              </a:xfrm>
              <a:prstGeom prst="rect">
                <a:avLst/>
              </a:prstGeom>
              <a:blipFill>
                <a:blip r:embed="rId6"/>
                <a:stretch>
                  <a:fillRect l="-2763" b="-660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AB472ABB-E58E-EBA7-A886-315F56798879}"/>
                  </a:ext>
                </a:extLst>
              </p:cNvPr>
              <p:cNvSpPr txBox="1"/>
              <p:nvPr/>
            </p:nvSpPr>
            <p:spPr>
              <a:xfrm>
                <a:off x="5726797" y="4003273"/>
                <a:ext cx="6097248" cy="64857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或</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e>
                    </m:d>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AB472ABB-E58E-EBA7-A886-315F56798879}"/>
                  </a:ext>
                </a:extLst>
              </p:cNvPr>
              <p:cNvSpPr txBox="1">
                <a:spLocks noRot="1" noChangeAspect="1" noMove="1" noResize="1" noEditPoints="1" noAdjustHandles="1" noChangeArrowheads="1" noChangeShapeType="1" noTextEdit="1"/>
              </p:cNvSpPr>
              <p:nvPr/>
            </p:nvSpPr>
            <p:spPr>
              <a:xfrm>
                <a:off x="5726797" y="4003273"/>
                <a:ext cx="6097248" cy="648575"/>
              </a:xfrm>
              <a:prstGeom prst="rect">
                <a:avLst/>
              </a:prstGeom>
              <a:blipFill>
                <a:blip r:embed="rId7"/>
                <a:stretch>
                  <a:fillRect l="-1499" b="-283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952BD484-991E-25A3-8B27-6B9328D82BE6}"/>
                  </a:ext>
                </a:extLst>
              </p:cNvPr>
              <p:cNvSpPr txBox="1"/>
              <p:nvPr/>
            </p:nvSpPr>
            <p:spPr>
              <a:xfrm>
                <a:off x="2411594" y="5066094"/>
                <a:ext cx="6097248" cy="63972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故原方程的通解为</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952BD484-991E-25A3-8B27-6B9328D82BE6}"/>
                  </a:ext>
                </a:extLst>
              </p:cNvPr>
              <p:cNvSpPr txBox="1">
                <a:spLocks noRot="1" noChangeAspect="1" noMove="1" noResize="1" noEditPoints="1" noAdjustHandles="1" noChangeArrowheads="1" noChangeShapeType="1" noTextEdit="1"/>
              </p:cNvSpPr>
              <p:nvPr/>
            </p:nvSpPr>
            <p:spPr>
              <a:xfrm>
                <a:off x="2411594" y="5066094"/>
                <a:ext cx="6097248" cy="639727"/>
              </a:xfrm>
              <a:prstGeom prst="rect">
                <a:avLst/>
              </a:prstGeom>
              <a:blipFill>
                <a:blip r:embed="rId8"/>
                <a:stretch>
                  <a:fillRect l="-1600" b="-95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934215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wipe(left)">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left)">
                                      <p:cBhvr>
                                        <p:cTn id="4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8632" name="Group 24">
            <a:extLst>
              <a:ext uri="{FF2B5EF4-FFF2-40B4-BE49-F238E27FC236}">
                <a16:creationId xmlns:a16="http://schemas.microsoft.com/office/drawing/2014/main" id="{C5A5F492-C02F-1742-8157-92567C45C346}"/>
              </a:ext>
            </a:extLst>
          </p:cNvPr>
          <p:cNvGrpSpPr>
            <a:grpSpLocks/>
          </p:cNvGrpSpPr>
          <p:nvPr/>
        </p:nvGrpSpPr>
        <p:grpSpPr bwMode="auto">
          <a:xfrm>
            <a:off x="8128000" y="995363"/>
            <a:ext cx="2159000" cy="2222500"/>
            <a:chOff x="4160" y="627"/>
            <a:chExt cx="1360" cy="1400"/>
          </a:xfrm>
        </p:grpSpPr>
        <p:graphicFrame>
          <p:nvGraphicFramePr>
            <p:cNvPr id="68633" name="Object 25">
              <a:extLst>
                <a:ext uri="{FF2B5EF4-FFF2-40B4-BE49-F238E27FC236}">
                  <a16:creationId xmlns:a16="http://schemas.microsoft.com/office/drawing/2014/main" id="{D38CF703-1BFD-8F41-9BE3-D5B094ABDC49}"/>
                </a:ext>
              </a:extLst>
            </p:cNvPr>
            <p:cNvGraphicFramePr>
              <a:graphicFrameLocks noChangeAspect="1"/>
            </p:cNvGraphicFramePr>
            <p:nvPr/>
          </p:nvGraphicFramePr>
          <p:xfrm>
            <a:off x="4224" y="1795"/>
            <a:ext cx="192" cy="200"/>
          </p:xfrm>
          <a:graphic>
            <a:graphicData uri="http://schemas.openxmlformats.org/presentationml/2006/ole">
              <mc:AlternateContent xmlns:mc="http://schemas.openxmlformats.org/markup-compatibility/2006">
                <mc:Choice xmlns:v="urn:schemas-microsoft-com:vml" Requires="v">
                  <p:oleObj spid="_x0000_s2110" name="Equation" r:id="rId4" imgW="7023100" imgH="7315200" progId="Equation.3">
                    <p:embed/>
                  </p:oleObj>
                </mc:Choice>
                <mc:Fallback>
                  <p:oleObj name="Equation" r:id="rId4" imgW="7023100" imgH="7315200" progId="Equation.3">
                    <p:embed/>
                    <p:pic>
                      <p:nvPicPr>
                        <p:cNvPr id="68633" name="Object 25">
                          <a:extLst>
                            <a:ext uri="{FF2B5EF4-FFF2-40B4-BE49-F238E27FC236}">
                              <a16:creationId xmlns:a16="http://schemas.microsoft.com/office/drawing/2014/main" id="{D38CF703-1BFD-8F41-9BE3-D5B094ABDC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 y="1795"/>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8634" name="Group 26">
              <a:extLst>
                <a:ext uri="{FF2B5EF4-FFF2-40B4-BE49-F238E27FC236}">
                  <a16:creationId xmlns:a16="http://schemas.microsoft.com/office/drawing/2014/main" id="{DBF3E773-6D28-4648-9A26-211EB2D2E660}"/>
                </a:ext>
              </a:extLst>
            </p:cNvPr>
            <p:cNvGrpSpPr>
              <a:grpSpLocks/>
            </p:cNvGrpSpPr>
            <p:nvPr/>
          </p:nvGrpSpPr>
          <p:grpSpPr bwMode="auto">
            <a:xfrm>
              <a:off x="4160" y="627"/>
              <a:ext cx="1360" cy="1400"/>
              <a:chOff x="4160" y="627"/>
              <a:chExt cx="1360" cy="1400"/>
            </a:xfrm>
          </p:grpSpPr>
          <p:graphicFrame>
            <p:nvGraphicFramePr>
              <p:cNvPr id="68635" name="Object 27">
                <a:extLst>
                  <a:ext uri="{FF2B5EF4-FFF2-40B4-BE49-F238E27FC236}">
                    <a16:creationId xmlns:a16="http://schemas.microsoft.com/office/drawing/2014/main" id="{E4CD23EE-D2FF-5849-BB0A-40B9DC2F3DCD}"/>
                  </a:ext>
                </a:extLst>
              </p:cNvPr>
              <p:cNvGraphicFramePr>
                <a:graphicFrameLocks noChangeAspect="1"/>
              </p:cNvGraphicFramePr>
              <p:nvPr/>
            </p:nvGraphicFramePr>
            <p:xfrm>
              <a:off x="4160" y="827"/>
              <a:ext cx="160" cy="208"/>
            </p:xfrm>
            <a:graphic>
              <a:graphicData uri="http://schemas.openxmlformats.org/presentationml/2006/ole">
                <mc:AlternateContent xmlns:mc="http://schemas.openxmlformats.org/markup-compatibility/2006">
                  <mc:Choice xmlns:v="urn:schemas-microsoft-com:vml" Requires="v">
                    <p:oleObj spid="_x0000_s2111" name="Equation" r:id="rId6" imgW="5854700" imgH="7607300" progId="Equation.3">
                      <p:embed/>
                    </p:oleObj>
                  </mc:Choice>
                  <mc:Fallback>
                    <p:oleObj name="Equation" r:id="rId6" imgW="5854700" imgH="7607300" progId="Equation.3">
                      <p:embed/>
                      <p:pic>
                        <p:nvPicPr>
                          <p:cNvPr id="68635" name="Object 27">
                            <a:extLst>
                              <a:ext uri="{FF2B5EF4-FFF2-40B4-BE49-F238E27FC236}">
                                <a16:creationId xmlns:a16="http://schemas.microsoft.com/office/drawing/2014/main" id="{E4CD23EE-D2FF-5849-BB0A-40B9DC2F3D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60" y="827"/>
                            <a:ext cx="160"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36" name="Object 28">
                <a:extLst>
                  <a:ext uri="{FF2B5EF4-FFF2-40B4-BE49-F238E27FC236}">
                    <a16:creationId xmlns:a16="http://schemas.microsoft.com/office/drawing/2014/main" id="{41C54F28-3767-9C4A-A0EC-83D934340073}"/>
                  </a:ext>
                </a:extLst>
              </p:cNvPr>
              <p:cNvGraphicFramePr>
                <a:graphicFrameLocks noChangeAspect="1"/>
              </p:cNvGraphicFramePr>
              <p:nvPr/>
            </p:nvGraphicFramePr>
            <p:xfrm>
              <a:off x="4172" y="1491"/>
              <a:ext cx="128" cy="152"/>
            </p:xfrm>
            <a:graphic>
              <a:graphicData uri="http://schemas.openxmlformats.org/presentationml/2006/ole">
                <mc:AlternateContent xmlns:mc="http://schemas.openxmlformats.org/markup-compatibility/2006">
                  <mc:Choice xmlns:v="urn:schemas-microsoft-com:vml" Requires="v">
                    <p:oleObj spid="_x0000_s2112" name="Equation" r:id="rId8" imgW="4686300" imgH="5562600" progId="Equation.3">
                      <p:embed/>
                    </p:oleObj>
                  </mc:Choice>
                  <mc:Fallback>
                    <p:oleObj name="Equation" r:id="rId8" imgW="4686300" imgH="5562600" progId="Equation.3">
                      <p:embed/>
                      <p:pic>
                        <p:nvPicPr>
                          <p:cNvPr id="68636" name="Object 28">
                            <a:extLst>
                              <a:ext uri="{FF2B5EF4-FFF2-40B4-BE49-F238E27FC236}">
                                <a16:creationId xmlns:a16="http://schemas.microsoft.com/office/drawing/2014/main" id="{41C54F28-3767-9C4A-A0EC-83D93434007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72" y="1491"/>
                            <a:ext cx="128"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37" name="Freeform 29">
                <a:extLst>
                  <a:ext uri="{FF2B5EF4-FFF2-40B4-BE49-F238E27FC236}">
                    <a16:creationId xmlns:a16="http://schemas.microsoft.com/office/drawing/2014/main" id="{FD06D489-37E6-484F-BF61-8EBEF2465F95}"/>
                  </a:ext>
                </a:extLst>
              </p:cNvPr>
              <p:cNvSpPr>
                <a:spLocks/>
              </p:cNvSpPr>
              <p:nvPr/>
            </p:nvSpPr>
            <p:spPr bwMode="auto">
              <a:xfrm>
                <a:off x="4552" y="923"/>
                <a:ext cx="704" cy="624"/>
              </a:xfrm>
              <a:custGeom>
                <a:avLst/>
                <a:gdLst>
                  <a:gd name="T0" fmla="*/ 16 w 704"/>
                  <a:gd name="T1" fmla="*/ 288 h 624"/>
                  <a:gd name="T2" fmla="*/ 352 w 704"/>
                  <a:gd name="T3" fmla="*/ 0 h 624"/>
                  <a:gd name="T4" fmla="*/ 688 w 704"/>
                  <a:gd name="T5" fmla="*/ 288 h 624"/>
                  <a:gd name="T6" fmla="*/ 256 w 704"/>
                  <a:gd name="T7" fmla="*/ 624 h 624"/>
                  <a:gd name="T8" fmla="*/ 16 w 704"/>
                  <a:gd name="T9" fmla="*/ 288 h 624"/>
                </a:gdLst>
                <a:ahLst/>
                <a:cxnLst>
                  <a:cxn ang="0">
                    <a:pos x="T0" y="T1"/>
                  </a:cxn>
                  <a:cxn ang="0">
                    <a:pos x="T2" y="T3"/>
                  </a:cxn>
                  <a:cxn ang="0">
                    <a:pos x="T4" y="T5"/>
                  </a:cxn>
                  <a:cxn ang="0">
                    <a:pos x="T6" y="T7"/>
                  </a:cxn>
                  <a:cxn ang="0">
                    <a:pos x="T8" y="T9"/>
                  </a:cxn>
                </a:cxnLst>
                <a:rect l="0" t="0" r="r" b="b"/>
                <a:pathLst>
                  <a:path w="704" h="624">
                    <a:moveTo>
                      <a:pt x="16" y="288"/>
                    </a:moveTo>
                    <a:cubicBezTo>
                      <a:pt x="32" y="184"/>
                      <a:pt x="240" y="0"/>
                      <a:pt x="352" y="0"/>
                    </a:cubicBezTo>
                    <a:cubicBezTo>
                      <a:pt x="464" y="0"/>
                      <a:pt x="704" y="184"/>
                      <a:pt x="688" y="288"/>
                    </a:cubicBezTo>
                    <a:cubicBezTo>
                      <a:pt x="672" y="392"/>
                      <a:pt x="368" y="624"/>
                      <a:pt x="256" y="624"/>
                    </a:cubicBezTo>
                    <a:cubicBezTo>
                      <a:pt x="144" y="624"/>
                      <a:pt x="0" y="392"/>
                      <a:pt x="16" y="288"/>
                    </a:cubicBezTo>
                    <a:close/>
                  </a:path>
                </a:pathLst>
              </a:custGeom>
              <a:solidFill>
                <a:schemeClr val="accent6">
                  <a:lumMod val="20000"/>
                  <a:lumOff val="8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sz="2400">
                  <a:solidFill>
                    <a:srgbClr val="000000"/>
                  </a:solidFill>
                </a:endParaRPr>
              </a:p>
            </p:txBody>
          </p:sp>
          <p:sp>
            <p:nvSpPr>
              <p:cNvPr id="68638" name="Line 30">
                <a:extLst>
                  <a:ext uri="{FF2B5EF4-FFF2-40B4-BE49-F238E27FC236}">
                    <a16:creationId xmlns:a16="http://schemas.microsoft.com/office/drawing/2014/main" id="{D7D70EF9-507C-F14B-A007-7F309A556FC6}"/>
                  </a:ext>
                </a:extLst>
              </p:cNvPr>
              <p:cNvSpPr>
                <a:spLocks noChangeShapeType="1"/>
              </p:cNvSpPr>
              <p:nvPr/>
            </p:nvSpPr>
            <p:spPr bwMode="auto">
              <a:xfrm>
                <a:off x="4332" y="1787"/>
                <a:ext cx="1156"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68639" name="Line 31">
                <a:extLst>
                  <a:ext uri="{FF2B5EF4-FFF2-40B4-BE49-F238E27FC236}">
                    <a16:creationId xmlns:a16="http://schemas.microsoft.com/office/drawing/2014/main" id="{18D7D3E0-24C5-FB46-BCF9-2EA010636387}"/>
                  </a:ext>
                </a:extLst>
              </p:cNvPr>
              <p:cNvSpPr>
                <a:spLocks noChangeShapeType="1"/>
              </p:cNvSpPr>
              <p:nvPr/>
            </p:nvSpPr>
            <p:spPr bwMode="auto">
              <a:xfrm flipV="1">
                <a:off x="4328" y="635"/>
                <a:ext cx="0" cy="1152"/>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graphicFrame>
            <p:nvGraphicFramePr>
              <p:cNvPr id="68640" name="Object 32">
                <a:extLst>
                  <a:ext uri="{FF2B5EF4-FFF2-40B4-BE49-F238E27FC236}">
                    <a16:creationId xmlns:a16="http://schemas.microsoft.com/office/drawing/2014/main" id="{55E347F0-275F-534C-AEF6-6EC51C8A82CF}"/>
                  </a:ext>
                </a:extLst>
              </p:cNvPr>
              <p:cNvGraphicFramePr>
                <a:graphicFrameLocks noChangeAspect="1"/>
              </p:cNvGraphicFramePr>
              <p:nvPr/>
            </p:nvGraphicFramePr>
            <p:xfrm>
              <a:off x="4376" y="627"/>
              <a:ext cx="152" cy="200"/>
            </p:xfrm>
            <a:graphic>
              <a:graphicData uri="http://schemas.openxmlformats.org/presentationml/2006/ole">
                <mc:AlternateContent xmlns:mc="http://schemas.openxmlformats.org/markup-compatibility/2006">
                  <mc:Choice xmlns:v="urn:schemas-microsoft-com:vml" Requires="v">
                    <p:oleObj spid="_x0000_s2113" name="Equation" r:id="rId10" imgW="5562600" imgH="7315200" progId="Equation.3">
                      <p:embed/>
                    </p:oleObj>
                  </mc:Choice>
                  <mc:Fallback>
                    <p:oleObj name="Equation" r:id="rId10" imgW="5562600" imgH="7315200" progId="Equation.3">
                      <p:embed/>
                      <p:pic>
                        <p:nvPicPr>
                          <p:cNvPr id="68640" name="Object 32">
                            <a:extLst>
                              <a:ext uri="{FF2B5EF4-FFF2-40B4-BE49-F238E27FC236}">
                                <a16:creationId xmlns:a16="http://schemas.microsoft.com/office/drawing/2014/main" id="{55E347F0-275F-534C-AEF6-6EC51C8A82C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76" y="627"/>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41" name="Object 33">
                <a:extLst>
                  <a:ext uri="{FF2B5EF4-FFF2-40B4-BE49-F238E27FC236}">
                    <a16:creationId xmlns:a16="http://schemas.microsoft.com/office/drawing/2014/main" id="{18F553BB-E443-4C43-8A33-40043378E860}"/>
                  </a:ext>
                </a:extLst>
              </p:cNvPr>
              <p:cNvGraphicFramePr>
                <a:graphicFrameLocks noChangeAspect="1"/>
              </p:cNvGraphicFramePr>
              <p:nvPr/>
            </p:nvGraphicFramePr>
            <p:xfrm>
              <a:off x="5376" y="1847"/>
              <a:ext cx="144" cy="152"/>
            </p:xfrm>
            <a:graphic>
              <a:graphicData uri="http://schemas.openxmlformats.org/presentationml/2006/ole">
                <mc:AlternateContent xmlns:mc="http://schemas.openxmlformats.org/markup-compatibility/2006">
                  <mc:Choice xmlns:v="urn:schemas-microsoft-com:vml" Requires="v">
                    <p:oleObj spid="_x0000_s2114" name="Equation" r:id="rId12" imgW="5270500" imgH="5562600" progId="Equation.3">
                      <p:embed/>
                    </p:oleObj>
                  </mc:Choice>
                  <mc:Fallback>
                    <p:oleObj name="Equation" r:id="rId12" imgW="5270500" imgH="5562600" progId="Equation.3">
                      <p:embed/>
                      <p:pic>
                        <p:nvPicPr>
                          <p:cNvPr id="68641" name="Object 33">
                            <a:extLst>
                              <a:ext uri="{FF2B5EF4-FFF2-40B4-BE49-F238E27FC236}">
                                <a16:creationId xmlns:a16="http://schemas.microsoft.com/office/drawing/2014/main" id="{18F553BB-E443-4C43-8A33-40043378E86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76" y="1847"/>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42" name="Line 34">
                <a:extLst>
                  <a:ext uri="{FF2B5EF4-FFF2-40B4-BE49-F238E27FC236}">
                    <a16:creationId xmlns:a16="http://schemas.microsoft.com/office/drawing/2014/main" id="{898961A1-48D0-9D47-A1F2-A7AB765963F4}"/>
                  </a:ext>
                </a:extLst>
              </p:cNvPr>
              <p:cNvSpPr>
                <a:spLocks noChangeShapeType="1"/>
              </p:cNvSpPr>
              <p:nvPr/>
            </p:nvSpPr>
            <p:spPr bwMode="auto">
              <a:xfrm flipV="1">
                <a:off x="5037" y="1339"/>
                <a:ext cx="144" cy="96"/>
              </a:xfrm>
              <a:prstGeom prst="line">
                <a:avLst/>
              </a:prstGeom>
              <a:noFill/>
              <a:ln w="25400">
                <a:solidFill>
                  <a:schemeClr val="accent5">
                    <a:lumMod val="7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graphicFrame>
            <p:nvGraphicFramePr>
              <p:cNvPr id="68643" name="Object 35">
                <a:extLst>
                  <a:ext uri="{FF2B5EF4-FFF2-40B4-BE49-F238E27FC236}">
                    <a16:creationId xmlns:a16="http://schemas.microsoft.com/office/drawing/2014/main" id="{E72AF66E-43B3-F142-A363-6EDB1F4FE706}"/>
                  </a:ext>
                </a:extLst>
              </p:cNvPr>
              <p:cNvGraphicFramePr>
                <a:graphicFrameLocks noChangeAspect="1"/>
              </p:cNvGraphicFramePr>
              <p:nvPr/>
            </p:nvGraphicFramePr>
            <p:xfrm>
              <a:off x="4800" y="683"/>
              <a:ext cx="184" cy="192"/>
            </p:xfrm>
            <a:graphic>
              <a:graphicData uri="http://schemas.openxmlformats.org/presentationml/2006/ole">
                <mc:AlternateContent xmlns:mc="http://schemas.openxmlformats.org/markup-compatibility/2006">
                  <mc:Choice xmlns:v="urn:schemas-microsoft-com:vml" Requires="v">
                    <p:oleObj spid="_x0000_s2115" name="Equation" r:id="rId14" imgW="6731000" imgH="7023100" progId="Equation.3">
                      <p:embed/>
                    </p:oleObj>
                  </mc:Choice>
                  <mc:Fallback>
                    <p:oleObj name="Equation" r:id="rId14" imgW="6731000" imgH="7023100" progId="Equation.3">
                      <p:embed/>
                      <p:pic>
                        <p:nvPicPr>
                          <p:cNvPr id="68643" name="Object 35">
                            <a:extLst>
                              <a:ext uri="{FF2B5EF4-FFF2-40B4-BE49-F238E27FC236}">
                                <a16:creationId xmlns:a16="http://schemas.microsoft.com/office/drawing/2014/main" id="{E72AF66E-43B3-F142-A363-6EDB1F4FE70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00" y="683"/>
                            <a:ext cx="184"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44" name="Object 36">
                <a:extLst>
                  <a:ext uri="{FF2B5EF4-FFF2-40B4-BE49-F238E27FC236}">
                    <a16:creationId xmlns:a16="http://schemas.microsoft.com/office/drawing/2014/main" id="{4A8EB380-0AFC-B44C-B3E8-B3F467DF3645}"/>
                  </a:ext>
                </a:extLst>
              </p:cNvPr>
              <p:cNvGraphicFramePr>
                <a:graphicFrameLocks noChangeAspect="1"/>
              </p:cNvGraphicFramePr>
              <p:nvPr/>
            </p:nvGraphicFramePr>
            <p:xfrm>
              <a:off x="4800" y="1547"/>
              <a:ext cx="184" cy="200"/>
            </p:xfrm>
            <a:graphic>
              <a:graphicData uri="http://schemas.openxmlformats.org/presentationml/2006/ole">
                <mc:AlternateContent xmlns:mc="http://schemas.openxmlformats.org/markup-compatibility/2006">
                  <mc:Choice xmlns:v="urn:schemas-microsoft-com:vml" Requires="v">
                    <p:oleObj spid="_x0000_s2116" name="Equation" r:id="rId16" imgW="6731000" imgH="7315200" progId="Equation.3">
                      <p:embed/>
                    </p:oleObj>
                  </mc:Choice>
                  <mc:Fallback>
                    <p:oleObj name="Equation" r:id="rId16" imgW="6731000" imgH="7315200" progId="Equation.3">
                      <p:embed/>
                      <p:pic>
                        <p:nvPicPr>
                          <p:cNvPr id="68644" name="Object 36">
                            <a:extLst>
                              <a:ext uri="{FF2B5EF4-FFF2-40B4-BE49-F238E27FC236}">
                                <a16:creationId xmlns:a16="http://schemas.microsoft.com/office/drawing/2014/main" id="{4A8EB380-0AFC-B44C-B3E8-B3F467DF3645}"/>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00" y="1547"/>
                            <a:ext cx="184"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45" name="Object 37">
                <a:extLst>
                  <a:ext uri="{FF2B5EF4-FFF2-40B4-BE49-F238E27FC236}">
                    <a16:creationId xmlns:a16="http://schemas.microsoft.com/office/drawing/2014/main" id="{171A2844-7F47-4748-BA55-8ECFD2F249E1}"/>
                  </a:ext>
                </a:extLst>
              </p:cNvPr>
              <p:cNvGraphicFramePr>
                <a:graphicFrameLocks noChangeAspect="1"/>
              </p:cNvGraphicFramePr>
              <p:nvPr/>
            </p:nvGraphicFramePr>
            <p:xfrm>
              <a:off x="5259" y="1163"/>
              <a:ext cx="176" cy="192"/>
            </p:xfrm>
            <a:graphic>
              <a:graphicData uri="http://schemas.openxmlformats.org/presentationml/2006/ole">
                <mc:AlternateContent xmlns:mc="http://schemas.openxmlformats.org/markup-compatibility/2006">
                  <mc:Choice xmlns:v="urn:schemas-microsoft-com:vml" Requires="v">
                    <p:oleObj spid="_x0000_s2117" name="Equation" r:id="rId18" imgW="6438900" imgH="7023100" progId="Equation.3">
                      <p:embed/>
                    </p:oleObj>
                  </mc:Choice>
                  <mc:Fallback>
                    <p:oleObj name="Equation" r:id="rId18" imgW="6438900" imgH="7023100" progId="Equation.3">
                      <p:embed/>
                      <p:pic>
                        <p:nvPicPr>
                          <p:cNvPr id="68645" name="Object 37">
                            <a:extLst>
                              <a:ext uri="{FF2B5EF4-FFF2-40B4-BE49-F238E27FC236}">
                                <a16:creationId xmlns:a16="http://schemas.microsoft.com/office/drawing/2014/main" id="{171A2844-7F47-4748-BA55-8ECFD2F249E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259" y="1163"/>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46" name="Object 38">
                <a:extLst>
                  <a:ext uri="{FF2B5EF4-FFF2-40B4-BE49-F238E27FC236}">
                    <a16:creationId xmlns:a16="http://schemas.microsoft.com/office/drawing/2014/main" id="{4F103185-0490-8D44-9BCC-98B5A14957AF}"/>
                  </a:ext>
                </a:extLst>
              </p:cNvPr>
              <p:cNvGraphicFramePr>
                <a:graphicFrameLocks noChangeAspect="1"/>
              </p:cNvGraphicFramePr>
              <p:nvPr/>
            </p:nvGraphicFramePr>
            <p:xfrm>
              <a:off x="4375" y="1115"/>
              <a:ext cx="176" cy="192"/>
            </p:xfrm>
            <a:graphic>
              <a:graphicData uri="http://schemas.openxmlformats.org/presentationml/2006/ole">
                <mc:AlternateContent xmlns:mc="http://schemas.openxmlformats.org/markup-compatibility/2006">
                  <mc:Choice xmlns:v="urn:schemas-microsoft-com:vml" Requires="v">
                    <p:oleObj spid="_x0000_s2118" name="Equation" r:id="rId20" imgW="6438900" imgH="7023100" progId="Equation.3">
                      <p:embed/>
                    </p:oleObj>
                  </mc:Choice>
                  <mc:Fallback>
                    <p:oleObj name="Equation" r:id="rId20" imgW="6438900" imgH="7023100" progId="Equation.3">
                      <p:embed/>
                      <p:pic>
                        <p:nvPicPr>
                          <p:cNvPr id="68646" name="Object 38">
                            <a:extLst>
                              <a:ext uri="{FF2B5EF4-FFF2-40B4-BE49-F238E27FC236}">
                                <a16:creationId xmlns:a16="http://schemas.microsoft.com/office/drawing/2014/main" id="{4F103185-0490-8D44-9BCC-98B5A14957A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375" y="1115"/>
                            <a:ext cx="17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47" name="Line 39">
                <a:extLst>
                  <a:ext uri="{FF2B5EF4-FFF2-40B4-BE49-F238E27FC236}">
                    <a16:creationId xmlns:a16="http://schemas.microsoft.com/office/drawing/2014/main" id="{1DB6B221-9334-7447-B150-1DCC392D65D0}"/>
                  </a:ext>
                </a:extLst>
              </p:cNvPr>
              <p:cNvSpPr>
                <a:spLocks noChangeShapeType="1"/>
              </p:cNvSpPr>
              <p:nvPr/>
            </p:nvSpPr>
            <p:spPr bwMode="auto">
              <a:xfrm>
                <a:off x="4568" y="1247"/>
                <a:ext cx="1" cy="528"/>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68648" name="Line 40">
                <a:extLst>
                  <a:ext uri="{FF2B5EF4-FFF2-40B4-BE49-F238E27FC236}">
                    <a16:creationId xmlns:a16="http://schemas.microsoft.com/office/drawing/2014/main" id="{35FD3EF5-8B21-3041-BF57-09F61070A790}"/>
                  </a:ext>
                </a:extLst>
              </p:cNvPr>
              <p:cNvSpPr>
                <a:spLocks noChangeShapeType="1"/>
              </p:cNvSpPr>
              <p:nvPr/>
            </p:nvSpPr>
            <p:spPr bwMode="auto">
              <a:xfrm flipH="1">
                <a:off x="5248" y="1199"/>
                <a:ext cx="4" cy="589"/>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68649" name="Line 41">
                <a:extLst>
                  <a:ext uri="{FF2B5EF4-FFF2-40B4-BE49-F238E27FC236}">
                    <a16:creationId xmlns:a16="http://schemas.microsoft.com/office/drawing/2014/main" id="{2A67762F-A354-E647-B7DF-48E77BEA9A29}"/>
                  </a:ext>
                </a:extLst>
              </p:cNvPr>
              <p:cNvSpPr>
                <a:spLocks noChangeShapeType="1"/>
              </p:cNvSpPr>
              <p:nvPr/>
            </p:nvSpPr>
            <p:spPr bwMode="auto">
              <a:xfrm>
                <a:off x="4329" y="1547"/>
                <a:ext cx="521" cy="1"/>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68650" name="Line 42">
                <a:extLst>
                  <a:ext uri="{FF2B5EF4-FFF2-40B4-BE49-F238E27FC236}">
                    <a16:creationId xmlns:a16="http://schemas.microsoft.com/office/drawing/2014/main" id="{484B58B2-632B-CD42-B2D2-0E53C0A9725D}"/>
                  </a:ext>
                </a:extLst>
              </p:cNvPr>
              <p:cNvSpPr>
                <a:spLocks noChangeShapeType="1"/>
              </p:cNvSpPr>
              <p:nvPr/>
            </p:nvSpPr>
            <p:spPr bwMode="auto">
              <a:xfrm>
                <a:off x="4328" y="912"/>
                <a:ext cx="568" cy="11"/>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graphicFrame>
            <p:nvGraphicFramePr>
              <p:cNvPr id="68651" name="Object 43">
                <a:extLst>
                  <a:ext uri="{FF2B5EF4-FFF2-40B4-BE49-F238E27FC236}">
                    <a16:creationId xmlns:a16="http://schemas.microsoft.com/office/drawing/2014/main" id="{43416183-6430-A149-A722-456A3DBB0605}"/>
                  </a:ext>
                </a:extLst>
              </p:cNvPr>
              <p:cNvGraphicFramePr>
                <a:graphicFrameLocks noChangeAspect="1"/>
              </p:cNvGraphicFramePr>
              <p:nvPr/>
            </p:nvGraphicFramePr>
            <p:xfrm>
              <a:off x="5184" y="1819"/>
              <a:ext cx="136" cy="208"/>
            </p:xfrm>
            <a:graphic>
              <a:graphicData uri="http://schemas.openxmlformats.org/presentationml/2006/ole">
                <mc:AlternateContent xmlns:mc="http://schemas.openxmlformats.org/markup-compatibility/2006">
                  <mc:Choice xmlns:v="urn:schemas-microsoft-com:vml" Requires="v">
                    <p:oleObj spid="_x0000_s2119" name="Equation" r:id="rId22" imgW="4978400" imgH="7607300" progId="Equation.3">
                      <p:embed/>
                    </p:oleObj>
                  </mc:Choice>
                  <mc:Fallback>
                    <p:oleObj name="Equation" r:id="rId22" imgW="4978400" imgH="7607300" progId="Equation.3">
                      <p:embed/>
                      <p:pic>
                        <p:nvPicPr>
                          <p:cNvPr id="68651" name="Object 43">
                            <a:extLst>
                              <a:ext uri="{FF2B5EF4-FFF2-40B4-BE49-F238E27FC236}">
                                <a16:creationId xmlns:a16="http://schemas.microsoft.com/office/drawing/2014/main" id="{43416183-6430-A149-A722-456A3DBB0605}"/>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184" y="1819"/>
                            <a:ext cx="136"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2" name="Object 44">
                <a:extLst>
                  <a:ext uri="{FF2B5EF4-FFF2-40B4-BE49-F238E27FC236}">
                    <a16:creationId xmlns:a16="http://schemas.microsoft.com/office/drawing/2014/main" id="{3383A4BE-BC24-2648-BFE9-28FE53CC43CA}"/>
                  </a:ext>
                </a:extLst>
              </p:cNvPr>
              <p:cNvGraphicFramePr>
                <a:graphicFrameLocks noChangeAspect="1"/>
              </p:cNvGraphicFramePr>
              <p:nvPr/>
            </p:nvGraphicFramePr>
            <p:xfrm>
              <a:off x="4504" y="1835"/>
              <a:ext cx="144" cy="152"/>
            </p:xfrm>
            <a:graphic>
              <a:graphicData uri="http://schemas.openxmlformats.org/presentationml/2006/ole">
                <mc:AlternateContent xmlns:mc="http://schemas.openxmlformats.org/markup-compatibility/2006">
                  <mc:Choice xmlns:v="urn:schemas-microsoft-com:vml" Requires="v">
                    <p:oleObj spid="_x0000_s2120" name="Equation" r:id="rId24" imgW="5270500" imgH="5562600" progId="Equation.3">
                      <p:embed/>
                    </p:oleObj>
                  </mc:Choice>
                  <mc:Fallback>
                    <p:oleObj name="Equation" r:id="rId24" imgW="5270500" imgH="5562600" progId="Equation.3">
                      <p:embed/>
                      <p:pic>
                        <p:nvPicPr>
                          <p:cNvPr id="68652" name="Object 44">
                            <a:extLst>
                              <a:ext uri="{FF2B5EF4-FFF2-40B4-BE49-F238E27FC236}">
                                <a16:creationId xmlns:a16="http://schemas.microsoft.com/office/drawing/2014/main" id="{3383A4BE-BC24-2648-BFE9-28FE53CC43C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504" y="1835"/>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53" name="Object 45">
                <a:extLst>
                  <a:ext uri="{FF2B5EF4-FFF2-40B4-BE49-F238E27FC236}">
                    <a16:creationId xmlns:a16="http://schemas.microsoft.com/office/drawing/2014/main" id="{55E327A3-DC78-8F48-9C16-DC93FAC2469E}"/>
                  </a:ext>
                </a:extLst>
              </p:cNvPr>
              <p:cNvGraphicFramePr>
                <a:graphicFrameLocks noChangeAspect="1"/>
              </p:cNvGraphicFramePr>
              <p:nvPr/>
            </p:nvGraphicFramePr>
            <p:xfrm>
              <a:off x="4792" y="1115"/>
              <a:ext cx="200" cy="192"/>
            </p:xfrm>
            <a:graphic>
              <a:graphicData uri="http://schemas.openxmlformats.org/presentationml/2006/ole">
                <mc:AlternateContent xmlns:mc="http://schemas.openxmlformats.org/markup-compatibility/2006">
                  <mc:Choice xmlns:v="urn:schemas-microsoft-com:vml" Requires="v">
                    <p:oleObj spid="_x0000_s2121" name="Equation" r:id="rId26" imgW="7315200" imgH="7023100" progId="Equation.3">
                      <p:embed/>
                    </p:oleObj>
                  </mc:Choice>
                  <mc:Fallback>
                    <p:oleObj name="Equation" r:id="rId26" imgW="7315200" imgH="7023100" progId="Equation.3">
                      <p:embed/>
                      <p:pic>
                        <p:nvPicPr>
                          <p:cNvPr id="68653" name="Object 45">
                            <a:extLst>
                              <a:ext uri="{FF2B5EF4-FFF2-40B4-BE49-F238E27FC236}">
                                <a16:creationId xmlns:a16="http://schemas.microsoft.com/office/drawing/2014/main" id="{55E327A3-DC78-8F48-9C16-DC93FAC2469E}"/>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4792" y="1115"/>
                            <a:ext cx="20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3" name="文本框 2">
            <a:extLst>
              <a:ext uri="{FF2B5EF4-FFF2-40B4-BE49-F238E27FC236}">
                <a16:creationId xmlns:a16="http://schemas.microsoft.com/office/drawing/2014/main" id="{BE6160FD-C5BE-6967-ECBC-1F2CDD801AB1}"/>
              </a:ext>
            </a:extLst>
          </p:cNvPr>
          <p:cNvSpPr txBox="1"/>
          <p:nvPr/>
        </p:nvSpPr>
        <p:spPr>
          <a:xfrm>
            <a:off x="551384" y="332657"/>
            <a:ext cx="1224136"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mj-lt"/>
                <a:ea typeface="+mj-ea"/>
                <a:cs typeface="Times New Roman" panose="02020603050405020304" pitchFamily="18" charset="0"/>
              </a:rPr>
              <a:t>证明：</a:t>
            </a:r>
            <a:endParaRPr lang="zh-CN" altLang="en-US" sz="2400" b="1" dirty="0">
              <a:solidFill>
                <a:schemeClr val="bg1">
                  <a:lumMod val="60000"/>
                  <a:lumOff val="40000"/>
                </a:schemeClr>
              </a:solidFill>
              <a:latin typeface="+mj-lt"/>
              <a:ea typeface="+mj-ea"/>
            </a:endParaRP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2277514E-4BB6-E220-581B-3DF7FB757EBA}"/>
                  </a:ext>
                </a:extLst>
              </p:cNvPr>
              <p:cNvSpPr txBox="1"/>
              <p:nvPr/>
            </p:nvSpPr>
            <p:spPr>
              <a:xfrm>
                <a:off x="1536443" y="332656"/>
                <a:ext cx="6693157" cy="461665"/>
              </a:xfrm>
              <a:prstGeom prst="rect">
                <a:avLst/>
              </a:prstGeom>
              <a:noFill/>
            </p:spPr>
            <p:txBody>
              <a:bodyPr wrap="square">
                <a:spAutoFit/>
              </a:bodyPr>
              <a:lstStyle/>
              <a:p>
                <a:pPr>
                  <a:spcBef>
                    <a:spcPts val="900"/>
                  </a:spcBef>
                  <a:spcAft>
                    <a:spcPts val="900"/>
                  </a:spcAft>
                  <a:buNone/>
                </a:pPr>
                <a:r>
                  <a:rPr lang="en-US" altLang="zh-CN" sz="2400" dirty="0">
                    <a:solidFill>
                      <a:schemeClr val="bg2"/>
                    </a:solidFill>
                    <a:effectLst/>
                    <a:latin typeface="+mj-lt"/>
                    <a:ea typeface="+mj-ea"/>
                    <a:cs typeface="Times New Roman" panose="02020603050405020304" pitchFamily="18" charset="0"/>
                  </a:rPr>
                  <a:t>1</a:t>
                </a:r>
                <a:r>
                  <a:rPr lang="zh-CN" altLang="zh-CN" sz="2400" dirty="0">
                    <a:solidFill>
                      <a:schemeClr val="bg2"/>
                    </a:solidFill>
                    <a:effectLst/>
                    <a:latin typeface="+mj-lt"/>
                    <a:ea typeface="+mj-ea"/>
                    <a:cs typeface="Times New Roman" panose="02020603050405020304" pitchFamily="18" charset="0"/>
                  </a:rPr>
                  <a:t>）若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oMath>
                </a14:m>
                <a:r>
                  <a:rPr lang="en-US" altLang="zh-CN" sz="2400" dirty="0">
                    <a:solidFill>
                      <a:schemeClr val="bg2"/>
                    </a:solidFill>
                    <a:effectLst/>
                    <a:latin typeface="+mj-lt"/>
                    <a:ea typeface="+mj-ea"/>
                    <a:cs typeface="Times New Roman" panose="02020603050405020304" pitchFamily="18" charset="0"/>
                  </a:rPr>
                  <a:t> </a:t>
                </a:r>
                <a:r>
                  <a:rPr lang="zh-CN" altLang="zh-CN" sz="2400" dirty="0">
                    <a:solidFill>
                      <a:schemeClr val="bg2"/>
                    </a:solidFill>
                    <a:effectLst/>
                    <a:latin typeface="+mj-lt"/>
                    <a:ea typeface="+mj-ea"/>
                    <a:cs typeface="Times New Roman" panose="02020603050405020304" pitchFamily="18" charset="0"/>
                  </a:rPr>
                  <a:t>既是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𝑋</m:t>
                    </m:r>
                  </m:oMath>
                </a14:m>
                <a:r>
                  <a:rPr lang="zh-CN" altLang="zh-CN" sz="2400" dirty="0">
                    <a:solidFill>
                      <a:schemeClr val="bg2"/>
                    </a:solidFill>
                    <a:effectLst/>
                    <a:latin typeface="+mj-lt"/>
                    <a:ea typeface="+mj-ea"/>
                    <a:cs typeface="Times New Roman" panose="02020603050405020304" pitchFamily="18" charset="0"/>
                  </a:rPr>
                  <a:t>－型区域，又是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𝑌</m:t>
                    </m:r>
                  </m:oMath>
                </a14:m>
                <a:r>
                  <a:rPr lang="zh-CN" altLang="zh-CN" sz="2400" dirty="0">
                    <a:solidFill>
                      <a:schemeClr val="bg2"/>
                    </a:solidFill>
                    <a:effectLst/>
                    <a:latin typeface="+mj-lt"/>
                    <a:ea typeface="+mj-ea"/>
                    <a:cs typeface="Times New Roman" panose="02020603050405020304" pitchFamily="18" charset="0"/>
                  </a:rPr>
                  <a:t>－型区域，且</a:t>
                </a:r>
              </a:p>
            </p:txBody>
          </p:sp>
        </mc:Choice>
        <mc:Fallback xmlns="">
          <p:sp>
            <p:nvSpPr>
              <p:cNvPr id="5" name="文本框 4">
                <a:extLst>
                  <a:ext uri="{FF2B5EF4-FFF2-40B4-BE49-F238E27FC236}">
                    <a16:creationId xmlns:a16="http://schemas.microsoft.com/office/drawing/2014/main" id="{2277514E-4BB6-E220-581B-3DF7FB757EBA}"/>
                  </a:ext>
                </a:extLst>
              </p:cNvPr>
              <p:cNvSpPr txBox="1">
                <a:spLocks noRot="1" noChangeAspect="1" noMove="1" noResize="1" noEditPoints="1" noAdjustHandles="1" noChangeArrowheads="1" noChangeShapeType="1" noTextEdit="1"/>
              </p:cNvSpPr>
              <p:nvPr/>
            </p:nvSpPr>
            <p:spPr>
              <a:xfrm>
                <a:off x="1536443" y="332656"/>
                <a:ext cx="6693157" cy="461665"/>
              </a:xfrm>
              <a:prstGeom prst="rect">
                <a:avLst/>
              </a:prstGeom>
              <a:blipFill>
                <a:blip r:embed="rId28"/>
                <a:stretch>
                  <a:fillRect l="-1366" t="-14667" b="-3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1DE4A58-6B81-F9B2-AD04-CFE48F0FBA5F}"/>
                  </a:ext>
                </a:extLst>
              </p:cNvPr>
              <p:cNvSpPr txBox="1"/>
              <p:nvPr/>
            </p:nvSpPr>
            <p:spPr>
              <a:xfrm>
                <a:off x="966723" y="866381"/>
                <a:ext cx="6097248" cy="9161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𝐷</m:t>
                      </m:r>
                      <m:r>
                        <a:rPr lang="zh-CN" altLang="en-US" sz="2400" i="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m>
                            <m:mPr>
                              <m:plcHide m:val="on"/>
                              <m:mcs>
                                <m:mc>
                                  <m:mcPr>
                                    <m:count m:val="1"/>
                                    <m:mcJc m:val="center"/>
                                  </m:mcPr>
                                </m:mc>
                              </m:mcs>
                              <m:ctrlPr>
                                <a:rPr lang="zh-CN" altLang="en-US" sz="2400" i="1">
                                  <a:solidFill>
                                    <a:schemeClr val="bg2"/>
                                  </a:solidFill>
                                  <a:latin typeface="Cambria Math" panose="02040503050406030204" pitchFamily="18" charset="0"/>
                                </a:rPr>
                              </m:ctrlPr>
                            </m:mPr>
                            <m:m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𝜑</m:t>
                                    </m:r>
                                  </m:e>
                                  <m:sub>
                                    <m:r>
                                      <a:rPr lang="zh-CN" altLang="en-US" sz="2400" i="0">
                                        <a:solidFill>
                                          <a:schemeClr val="bg2"/>
                                        </a:solidFill>
                                        <a:latin typeface="Cambria Math" panose="02040503050406030204" pitchFamily="18" charset="0"/>
                                      </a:rPr>
                                      <m:t>1</m:t>
                                    </m:r>
                                  </m:sub>
                                </m:sSub>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𝜑</m:t>
                                    </m:r>
                                  </m:e>
                                  <m:sub>
                                    <m:r>
                                      <a:rPr lang="zh-CN" altLang="en-US" sz="2400" i="0">
                                        <a:solidFill>
                                          <a:schemeClr val="bg2"/>
                                        </a:solidFill>
                                        <a:latin typeface="Cambria Math" panose="02040503050406030204" pitchFamily="18" charset="0"/>
                                      </a:rPr>
                                      <m:t>2</m:t>
                                    </m:r>
                                  </m:sub>
                                </m:sSub>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d>
                              </m:e>
                            </m:mr>
                            <m:mr>
                              <m:e>
                                <m:r>
                                  <a:rPr lang="zh-CN" altLang="en-US" sz="2400" i="1">
                                    <a:solidFill>
                                      <a:schemeClr val="bg2"/>
                                    </a:solidFill>
                                    <a:latin typeface="Cambria Math" panose="02040503050406030204" pitchFamily="18" charset="0"/>
                                  </a:rPr>
                                  <m:t>𝑎</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𝑏</m:t>
                                </m:r>
                              </m:e>
                            </m:mr>
                          </m:m>
                        </m:e>
                      </m:d>
                    </m:oMath>
                  </m:oMathPara>
                </a14:m>
                <a:endParaRPr lang="zh-CN" altLang="en-US" sz="2400" dirty="0">
                  <a:solidFill>
                    <a:schemeClr val="bg2"/>
                  </a:solidFill>
                  <a:latin typeface="+mn-lt"/>
                </a:endParaRPr>
              </a:p>
            </p:txBody>
          </p:sp>
        </mc:Choice>
        <mc:Fallback xmlns="">
          <p:sp>
            <p:nvSpPr>
              <p:cNvPr id="7" name="文本框 6">
                <a:extLst>
                  <a:ext uri="{FF2B5EF4-FFF2-40B4-BE49-F238E27FC236}">
                    <a16:creationId xmlns:a16="http://schemas.microsoft.com/office/drawing/2014/main" id="{11DE4A58-6B81-F9B2-AD04-CFE48F0FBA5F}"/>
                  </a:ext>
                </a:extLst>
              </p:cNvPr>
              <p:cNvSpPr txBox="1">
                <a:spLocks noRot="1" noChangeAspect="1" noMove="1" noResize="1" noEditPoints="1" noAdjustHandles="1" noChangeArrowheads="1" noChangeShapeType="1" noTextEdit="1"/>
              </p:cNvSpPr>
              <p:nvPr/>
            </p:nvSpPr>
            <p:spPr>
              <a:xfrm>
                <a:off x="966723" y="866381"/>
                <a:ext cx="6097248" cy="916148"/>
              </a:xfrm>
              <a:prstGeom prst="rect">
                <a:avLst/>
              </a:prstGeom>
              <a:blipFill>
                <a:blip r:embed="rId2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341F696D-8565-8B2C-61E4-078EA40BDE45}"/>
                  </a:ext>
                </a:extLst>
              </p:cNvPr>
              <p:cNvSpPr txBox="1"/>
              <p:nvPr/>
            </p:nvSpPr>
            <p:spPr>
              <a:xfrm>
                <a:off x="966723" y="1854588"/>
                <a:ext cx="6097248" cy="9161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𝐷</m:t>
                      </m:r>
                      <m:r>
                        <a:rPr lang="zh-CN" altLang="en-US" sz="2400" i="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m>
                            <m:mPr>
                              <m:plcHide m:val="on"/>
                              <m:mcs>
                                <m:mc>
                                  <m:mcPr>
                                    <m:count m:val="1"/>
                                    <m:mcJc m:val="center"/>
                                  </m:mcPr>
                                </m:mc>
                              </m:mcs>
                              <m:ctrlPr>
                                <a:rPr lang="zh-CN" altLang="en-US" sz="2400" i="1">
                                  <a:solidFill>
                                    <a:schemeClr val="bg2"/>
                                  </a:solidFill>
                                  <a:latin typeface="Cambria Math" panose="02040503050406030204" pitchFamily="18" charset="0"/>
                                </a:rPr>
                              </m:ctrlPr>
                            </m:mPr>
                            <m:m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𝜓</m:t>
                                    </m:r>
                                  </m:e>
                                  <m:sub>
                                    <m:r>
                                      <a:rPr lang="zh-CN" altLang="en-US" sz="2400" i="0">
                                        <a:solidFill>
                                          <a:schemeClr val="bg2"/>
                                        </a:solidFill>
                                        <a:latin typeface="Cambria Math" panose="02040503050406030204" pitchFamily="18" charset="0"/>
                                      </a:rPr>
                                      <m:t>1</m:t>
                                    </m:r>
                                  </m:sub>
                                </m:sSub>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𝜓</m:t>
                                    </m:r>
                                  </m:e>
                                  <m:sub>
                                    <m:r>
                                      <a:rPr lang="zh-CN" altLang="en-US" sz="2400" i="0">
                                        <a:solidFill>
                                          <a:schemeClr val="bg2"/>
                                        </a:solidFill>
                                        <a:latin typeface="Cambria Math" panose="02040503050406030204" pitchFamily="18" charset="0"/>
                                      </a:rPr>
                                      <m:t>2</m:t>
                                    </m:r>
                                  </m:sub>
                                </m:sSub>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e>
                                </m:d>
                              </m:e>
                            </m:mr>
                            <m:mr>
                              <m:e>
                                <m:r>
                                  <a:rPr lang="zh-CN" altLang="en-US" sz="2400" i="1">
                                    <a:solidFill>
                                      <a:schemeClr val="bg2"/>
                                    </a:solidFill>
                                    <a:latin typeface="Cambria Math" panose="02040503050406030204" pitchFamily="18" charset="0"/>
                                  </a:rPr>
                                  <m:t>𝑐</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𝑑</m:t>
                                </m:r>
                              </m:e>
                            </m:mr>
                          </m:m>
                        </m:e>
                      </m:d>
                    </m:oMath>
                  </m:oMathPara>
                </a14:m>
                <a:endParaRPr lang="zh-CN" altLang="en-US" sz="2400" dirty="0">
                  <a:solidFill>
                    <a:schemeClr val="bg2"/>
                  </a:solidFill>
                  <a:latin typeface="+mn-lt"/>
                </a:endParaRPr>
              </a:p>
            </p:txBody>
          </p:sp>
        </mc:Choice>
        <mc:Fallback xmlns="">
          <p:sp>
            <p:nvSpPr>
              <p:cNvPr id="9" name="文本框 8">
                <a:extLst>
                  <a:ext uri="{FF2B5EF4-FFF2-40B4-BE49-F238E27FC236}">
                    <a16:creationId xmlns:a16="http://schemas.microsoft.com/office/drawing/2014/main" id="{341F696D-8565-8B2C-61E4-078EA40BDE45}"/>
                  </a:ext>
                </a:extLst>
              </p:cNvPr>
              <p:cNvSpPr txBox="1">
                <a:spLocks noRot="1" noChangeAspect="1" noMove="1" noResize="1" noEditPoints="1" noAdjustHandles="1" noChangeArrowheads="1" noChangeShapeType="1" noTextEdit="1"/>
              </p:cNvSpPr>
              <p:nvPr/>
            </p:nvSpPr>
            <p:spPr>
              <a:xfrm>
                <a:off x="966723" y="1854588"/>
                <a:ext cx="6097248" cy="916148"/>
              </a:xfrm>
              <a:prstGeom prst="rect">
                <a:avLst/>
              </a:prstGeom>
              <a:blipFill>
                <a:blip r:embed="rId3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96B450F7-DFEC-4CA3-DB6E-1C90E5A2829A}"/>
                  </a:ext>
                </a:extLst>
              </p:cNvPr>
              <p:cNvSpPr txBox="1"/>
              <p:nvPr/>
            </p:nvSpPr>
            <p:spPr>
              <a:xfrm>
                <a:off x="1536443" y="2855729"/>
                <a:ext cx="2255301" cy="635367"/>
              </a:xfrm>
              <a:prstGeom prst="rect">
                <a:avLst/>
              </a:prstGeom>
              <a:noFill/>
            </p:spPr>
            <p:txBody>
              <a:bodyPr wrap="square">
                <a:spAutoFit/>
              </a:bodyPr>
              <a:lstStyle/>
              <a:p>
                <a:r>
                  <a:rPr lang="zh-CN" altLang="zh-CN" sz="2400" dirty="0">
                    <a:solidFill>
                      <a:schemeClr val="bg2"/>
                    </a:solidFill>
                    <a:effectLst/>
                    <a:latin typeface="+mn-lt"/>
                    <a:ea typeface="+mj-ea"/>
                    <a:cs typeface="Times New Roman" panose="02020603050405020304" pitchFamily="18" charset="0"/>
                  </a:rPr>
                  <a:t>则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j-ea"/>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mj-ea"/>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den>
                        </m:f>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oMath>
                </a14:m>
                <a:endParaRPr lang="zh-CN" altLang="en-US" sz="2400" dirty="0">
                  <a:solidFill>
                    <a:schemeClr val="bg2"/>
                  </a:solidFill>
                  <a:latin typeface="+mn-lt"/>
                  <a:ea typeface="+mj-ea"/>
                </a:endParaRPr>
              </a:p>
            </p:txBody>
          </p:sp>
        </mc:Choice>
        <mc:Fallback xmlns="">
          <p:sp>
            <p:nvSpPr>
              <p:cNvPr id="11" name="文本框 10">
                <a:extLst>
                  <a:ext uri="{FF2B5EF4-FFF2-40B4-BE49-F238E27FC236}">
                    <a16:creationId xmlns:a16="http://schemas.microsoft.com/office/drawing/2014/main" id="{96B450F7-DFEC-4CA3-DB6E-1C90E5A2829A}"/>
                  </a:ext>
                </a:extLst>
              </p:cNvPr>
              <p:cNvSpPr txBox="1">
                <a:spLocks noRot="1" noChangeAspect="1" noMove="1" noResize="1" noEditPoints="1" noAdjustHandles="1" noChangeArrowheads="1" noChangeShapeType="1" noTextEdit="1"/>
              </p:cNvSpPr>
              <p:nvPr/>
            </p:nvSpPr>
            <p:spPr>
              <a:xfrm>
                <a:off x="1536443" y="2855729"/>
                <a:ext cx="2255301" cy="635367"/>
              </a:xfrm>
              <a:prstGeom prst="rect">
                <a:avLst/>
              </a:prstGeom>
              <a:blipFill>
                <a:blip r:embed="rId31"/>
                <a:stretch>
                  <a:fillRect l="-4054"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4F07EDDD-8131-3E5D-27DB-E735CAF151BC}"/>
                  </a:ext>
                </a:extLst>
              </p:cNvPr>
              <p:cNvSpPr txBox="1"/>
              <p:nvPr/>
            </p:nvSpPr>
            <p:spPr>
              <a:xfrm>
                <a:off x="4790765" y="2849563"/>
                <a:ext cx="2255301" cy="665567"/>
              </a:xfrm>
              <a:prstGeom prst="rect">
                <a:avLst/>
              </a:prstGeom>
              <a:noFill/>
            </p:spPr>
            <p:txBody>
              <a:bodyPr wrap="square">
                <a:spAutoFit/>
              </a:bodyPr>
              <a:lstStyle/>
              <a:p>
                <a:r>
                  <a:rPr lang="zh-CN" altLang="en-US" sz="2400" dirty="0">
                    <a:solidFill>
                      <a:schemeClr val="bg2"/>
                    </a:solidFill>
                    <a:ea typeface="+mj-ea"/>
                  </a:rPr>
                  <a:t> </a:t>
                </a:r>
                <a14:m>
                  <m:oMath xmlns:m="http://schemas.openxmlformats.org/officeDocument/2006/math">
                    <m:nary>
                      <m:naryPr>
                        <m:limLoc m:val="subSup"/>
                        <m:ctrlPr>
                          <a:rPr lang="zh-CN" altLang="en-US" sz="2400" i="1" smtClean="0">
                            <a:solidFill>
                              <a:schemeClr val="bg2"/>
                            </a:solidFill>
                            <a:latin typeface="Cambria Math" panose="02040503050406030204" pitchFamily="18" charset="0"/>
                            <a:ea typeface="+mj-ea"/>
                          </a:rPr>
                        </m:ctrlPr>
                      </m:naryPr>
                      <m:sub>
                        <m:sSub>
                          <m:sSubPr>
                            <m:ctrlPr>
                              <a:rPr lang="zh-CN" altLang="en-US" sz="2400" i="1">
                                <a:solidFill>
                                  <a:schemeClr val="bg2"/>
                                </a:solidFill>
                                <a:latin typeface="Cambria Math" panose="02040503050406030204" pitchFamily="18" charset="0"/>
                                <a:ea typeface="+mj-ea"/>
                              </a:rPr>
                            </m:ctrlPr>
                          </m:sSubPr>
                          <m:e>
                            <m:r>
                              <a:rPr lang="zh-CN" altLang="en-US" sz="2400" i="1">
                                <a:solidFill>
                                  <a:schemeClr val="bg2"/>
                                </a:solidFill>
                                <a:latin typeface="Cambria Math" panose="02040503050406030204" pitchFamily="18" charset="0"/>
                                <a:ea typeface="+mj-ea"/>
                              </a:rPr>
                              <m:t>𝜓</m:t>
                            </m:r>
                          </m:e>
                          <m:sub>
                            <m:r>
                              <a:rPr lang="zh-CN" altLang="en-US" sz="2400" i="0">
                                <a:solidFill>
                                  <a:schemeClr val="bg2"/>
                                </a:solidFill>
                                <a:latin typeface="Cambria Math" panose="02040503050406030204" pitchFamily="18" charset="0"/>
                                <a:ea typeface="+mj-ea"/>
                              </a:rPr>
                              <m:t>1</m:t>
                            </m:r>
                          </m:sub>
                        </m:sSub>
                        <m:d>
                          <m:dPr>
                            <m:ctrlPr>
                              <a:rPr lang="zh-CN" altLang="en-US" sz="2400" i="1">
                                <a:solidFill>
                                  <a:schemeClr val="bg2"/>
                                </a:solidFill>
                                <a:latin typeface="Cambria Math" panose="02040503050406030204" pitchFamily="18" charset="0"/>
                                <a:ea typeface="+mj-ea"/>
                              </a:rPr>
                            </m:ctrlPr>
                          </m:dPr>
                          <m:e>
                            <m:r>
                              <a:rPr lang="zh-CN" altLang="en-US" sz="2400" i="1">
                                <a:solidFill>
                                  <a:schemeClr val="bg2"/>
                                </a:solidFill>
                                <a:latin typeface="Cambria Math" panose="02040503050406030204" pitchFamily="18" charset="0"/>
                                <a:ea typeface="+mj-ea"/>
                              </a:rPr>
                              <m:t>𝑦</m:t>
                            </m:r>
                          </m:e>
                        </m:d>
                      </m:sub>
                      <m:sup>
                        <m:sSub>
                          <m:sSubPr>
                            <m:ctrlPr>
                              <a:rPr lang="zh-CN" altLang="en-US" sz="2400" i="1">
                                <a:solidFill>
                                  <a:schemeClr val="bg2"/>
                                </a:solidFill>
                                <a:latin typeface="Cambria Math" panose="02040503050406030204" pitchFamily="18" charset="0"/>
                                <a:ea typeface="+mj-ea"/>
                              </a:rPr>
                            </m:ctrlPr>
                          </m:sSubPr>
                          <m:e>
                            <m:r>
                              <a:rPr lang="zh-CN" altLang="en-US" sz="2400" i="1">
                                <a:solidFill>
                                  <a:schemeClr val="bg2"/>
                                </a:solidFill>
                                <a:latin typeface="Cambria Math" panose="02040503050406030204" pitchFamily="18" charset="0"/>
                                <a:ea typeface="+mj-ea"/>
                              </a:rPr>
                              <m:t>𝜓</m:t>
                            </m:r>
                          </m:e>
                          <m:sub>
                            <m:r>
                              <a:rPr lang="zh-CN" altLang="en-US" sz="2400" i="0">
                                <a:solidFill>
                                  <a:schemeClr val="bg2"/>
                                </a:solidFill>
                                <a:latin typeface="Cambria Math" panose="02040503050406030204" pitchFamily="18" charset="0"/>
                                <a:ea typeface="+mj-ea"/>
                              </a:rPr>
                              <m:t>2</m:t>
                            </m:r>
                          </m:sub>
                        </m:sSub>
                        <m:d>
                          <m:dPr>
                            <m:ctrlPr>
                              <a:rPr lang="zh-CN" altLang="en-US" sz="2400" i="1">
                                <a:solidFill>
                                  <a:schemeClr val="bg2"/>
                                </a:solidFill>
                                <a:latin typeface="Cambria Math" panose="02040503050406030204" pitchFamily="18" charset="0"/>
                                <a:ea typeface="+mj-ea"/>
                              </a:rPr>
                            </m:ctrlPr>
                          </m:dPr>
                          <m:e>
                            <m:r>
                              <a:rPr lang="zh-CN" altLang="en-US" sz="2400" i="1">
                                <a:solidFill>
                                  <a:schemeClr val="bg2"/>
                                </a:solidFill>
                                <a:latin typeface="Cambria Math" panose="02040503050406030204" pitchFamily="18" charset="0"/>
                                <a:ea typeface="+mj-ea"/>
                              </a:rPr>
                              <m:t>𝑦</m:t>
                            </m:r>
                          </m:e>
                        </m:d>
                      </m:sup>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e>
                    </m:nary>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oMath>
                </a14:m>
                <a:endParaRPr lang="zh-CN" altLang="en-US" sz="2400" dirty="0">
                  <a:solidFill>
                    <a:schemeClr val="bg2"/>
                  </a:solidFill>
                  <a:latin typeface="+mn-lt"/>
                  <a:ea typeface="+mj-ea"/>
                </a:endParaRPr>
              </a:p>
            </p:txBody>
          </p:sp>
        </mc:Choice>
        <mc:Fallback xmlns="">
          <p:sp>
            <p:nvSpPr>
              <p:cNvPr id="13" name="文本框 12">
                <a:extLst>
                  <a:ext uri="{FF2B5EF4-FFF2-40B4-BE49-F238E27FC236}">
                    <a16:creationId xmlns:a16="http://schemas.microsoft.com/office/drawing/2014/main" id="{4F07EDDD-8131-3E5D-27DB-E735CAF151BC}"/>
                  </a:ext>
                </a:extLst>
              </p:cNvPr>
              <p:cNvSpPr txBox="1">
                <a:spLocks noRot="1" noChangeAspect="1" noMove="1" noResize="1" noEditPoints="1" noAdjustHandles="1" noChangeArrowheads="1" noChangeShapeType="1" noTextEdit="1"/>
              </p:cNvSpPr>
              <p:nvPr/>
            </p:nvSpPr>
            <p:spPr>
              <a:xfrm>
                <a:off x="4790765" y="2849563"/>
                <a:ext cx="2255301" cy="665567"/>
              </a:xfrm>
              <a:prstGeom prst="rect">
                <a:avLst/>
              </a:prstGeom>
              <a:blipFill>
                <a:blip r:embed="rId3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46B53A13-C499-FAE3-16BE-C2E312BD3495}"/>
                  </a:ext>
                </a:extLst>
              </p:cNvPr>
              <p:cNvSpPr txBox="1"/>
              <p:nvPr/>
            </p:nvSpPr>
            <p:spPr>
              <a:xfrm>
                <a:off x="3563641" y="2873602"/>
                <a:ext cx="1447303" cy="608308"/>
              </a:xfrm>
              <a:prstGeom prst="rect">
                <a:avLst/>
              </a:prstGeom>
              <a:noFill/>
            </p:spPr>
            <p:txBody>
              <a:bodyPr wrap="square">
                <a:spAutoFit/>
              </a:bodyPr>
              <a:lstStyle/>
              <a:p>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nary>
                      <m:naryPr>
                        <m:limLoc m:val="subSup"/>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𝑐</m:t>
                        </m:r>
                      </m:sub>
                      <m:sup>
                        <m:r>
                          <a:rPr lang="zh-CN" altLang="en-US" sz="2400" i="1">
                            <a:solidFill>
                              <a:schemeClr val="bg2"/>
                            </a:solidFill>
                            <a:latin typeface="Cambria Math" panose="02040503050406030204" pitchFamily="18" charset="0"/>
                            <a:ea typeface="+mj-ea"/>
                          </a:rPr>
                          <m:t>𝑑</m:t>
                        </m:r>
                      </m:sup>
                      <m:e>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e>
                    </m:nary>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j-lt"/>
                  <a:ea typeface="+mj-ea"/>
                </a:endParaRPr>
              </a:p>
            </p:txBody>
          </p:sp>
        </mc:Choice>
        <mc:Fallback xmlns="">
          <p:sp>
            <p:nvSpPr>
              <p:cNvPr id="15" name="文本框 14">
                <a:extLst>
                  <a:ext uri="{FF2B5EF4-FFF2-40B4-BE49-F238E27FC236}">
                    <a16:creationId xmlns:a16="http://schemas.microsoft.com/office/drawing/2014/main" id="{46B53A13-C499-FAE3-16BE-C2E312BD3495}"/>
                  </a:ext>
                </a:extLst>
              </p:cNvPr>
              <p:cNvSpPr txBox="1">
                <a:spLocks noRot="1" noChangeAspect="1" noMove="1" noResize="1" noEditPoints="1" noAdjustHandles="1" noChangeArrowheads="1" noChangeShapeType="1" noTextEdit="1"/>
              </p:cNvSpPr>
              <p:nvPr/>
            </p:nvSpPr>
            <p:spPr>
              <a:xfrm>
                <a:off x="3563641" y="2873602"/>
                <a:ext cx="1447303" cy="608308"/>
              </a:xfrm>
              <a:prstGeom prst="rect">
                <a:avLst/>
              </a:prstGeom>
              <a:blipFill>
                <a:blip r:embed="rId3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F887312D-479B-7A9B-025F-3D23E2FE9CAA}"/>
                  </a:ext>
                </a:extLst>
              </p:cNvPr>
              <p:cNvSpPr txBox="1"/>
              <p:nvPr/>
            </p:nvSpPr>
            <p:spPr>
              <a:xfrm>
                <a:off x="3470494" y="3604922"/>
                <a:ext cx="3553929" cy="608308"/>
              </a:xfrm>
              <a:prstGeom prst="rect">
                <a:avLst/>
              </a:prstGeom>
              <a:noFill/>
            </p:spPr>
            <p:txBody>
              <a:bodyPr wrap="square">
                <a:spAutoFit/>
              </a:bodyPr>
              <a:lstStyle/>
              <a:p>
                <a:r>
                  <a:rPr lang="en-US" altLang="zh-CN" sz="2400" b="0" dirty="0">
                    <a:solidFill>
                      <a:schemeClr val="bg2"/>
                    </a:solidFill>
                    <a:ea typeface="+mj-ea"/>
                  </a:rPr>
                  <a:t> </a:t>
                </a:r>
                <a14:m>
                  <m:oMath xmlns:m="http://schemas.openxmlformats.org/officeDocument/2006/math">
                    <m:r>
                      <a:rPr lang="en-US" altLang="zh-CN" sz="2400" b="0" i="0" smtClean="0">
                        <a:solidFill>
                          <a:schemeClr val="bg2"/>
                        </a:solidFill>
                        <a:latin typeface="Cambria Math" panose="02040503050406030204" pitchFamily="18" charset="0"/>
                        <a:ea typeface="+mj-ea"/>
                      </a:rPr>
                      <m:t> </m:t>
                    </m:r>
                    <m:r>
                      <a:rPr lang="zh-CN" altLang="en-US" sz="2400" smtClean="0">
                        <a:solidFill>
                          <a:schemeClr val="bg2"/>
                        </a:solidFill>
                        <a:latin typeface="Cambria Math" panose="02040503050406030204" pitchFamily="18" charset="0"/>
                        <a:ea typeface="+mj-ea"/>
                      </a:rPr>
                      <m:t>=</m:t>
                    </m:r>
                    <m:nary>
                      <m:naryPr>
                        <m:limLoc m:val="subSup"/>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𝑐</m:t>
                        </m:r>
                      </m:sub>
                      <m:sup>
                        <m:r>
                          <a:rPr lang="zh-CN" altLang="en-US" sz="2400" i="1">
                            <a:solidFill>
                              <a:schemeClr val="bg2"/>
                            </a:solidFill>
                            <a:latin typeface="Cambria Math" panose="02040503050406030204" pitchFamily="18" charset="0"/>
                            <a:ea typeface="+mj-ea"/>
                          </a:rPr>
                          <m:t>𝑑</m:t>
                        </m:r>
                      </m:sup>
                      <m:e>
                        <m:r>
                          <a:rPr lang="zh-CN" altLang="en-US" sz="2400" i="1">
                            <a:solidFill>
                              <a:schemeClr val="bg2"/>
                            </a:solidFill>
                            <a:latin typeface="Cambria Math" panose="02040503050406030204" pitchFamily="18" charset="0"/>
                            <a:ea typeface="+mj-ea"/>
                          </a:rPr>
                          <m:t>𝑄</m:t>
                        </m:r>
                      </m:e>
                    </m:nary>
                    <m:d>
                      <m:dPr>
                        <m:ctrlPr>
                          <a:rPr lang="zh-CN" altLang="en-US" sz="2400" i="1">
                            <a:solidFill>
                              <a:schemeClr val="bg2"/>
                            </a:solidFill>
                            <a:latin typeface="Cambria Math" panose="02040503050406030204" pitchFamily="18" charset="0"/>
                            <a:ea typeface="+mj-ea"/>
                          </a:rPr>
                        </m:ctrlPr>
                      </m:dPr>
                      <m:e>
                        <m:sSub>
                          <m:sSubPr>
                            <m:ctrlPr>
                              <a:rPr lang="zh-CN" altLang="en-US" sz="2400" i="1">
                                <a:solidFill>
                                  <a:schemeClr val="bg2"/>
                                </a:solidFill>
                                <a:latin typeface="Cambria Math" panose="02040503050406030204" pitchFamily="18" charset="0"/>
                                <a:ea typeface="+mj-ea"/>
                              </a:rPr>
                            </m:ctrlPr>
                          </m:sSubPr>
                          <m:e>
                            <m:r>
                              <a:rPr lang="zh-CN" altLang="en-US" sz="2400" i="1">
                                <a:solidFill>
                                  <a:schemeClr val="bg2"/>
                                </a:solidFill>
                                <a:latin typeface="Cambria Math" panose="02040503050406030204" pitchFamily="18" charset="0"/>
                                <a:ea typeface="+mj-ea"/>
                              </a:rPr>
                              <m:t>𝜓</m:t>
                            </m:r>
                          </m:e>
                          <m:sub>
                            <m:r>
                              <a:rPr lang="zh-CN" altLang="en-US" sz="2400" i="0">
                                <a:solidFill>
                                  <a:schemeClr val="bg2"/>
                                </a:solidFill>
                                <a:latin typeface="Cambria Math" panose="02040503050406030204" pitchFamily="18" charset="0"/>
                                <a:ea typeface="+mj-ea"/>
                              </a:rPr>
                              <m:t>2</m:t>
                            </m:r>
                          </m:sub>
                        </m:sSub>
                        <m:d>
                          <m:dPr>
                            <m:ctrlPr>
                              <a:rPr lang="zh-CN" altLang="en-US" sz="2400" i="1">
                                <a:solidFill>
                                  <a:schemeClr val="bg2"/>
                                </a:solidFill>
                                <a:latin typeface="Cambria Math" panose="02040503050406030204" pitchFamily="18" charset="0"/>
                                <a:ea typeface="+mj-ea"/>
                              </a:rPr>
                            </m:ctrlPr>
                          </m:dPr>
                          <m:e>
                            <m:r>
                              <a:rPr lang="zh-CN" altLang="en-US" sz="2400" i="1">
                                <a:solidFill>
                                  <a:schemeClr val="bg2"/>
                                </a:solidFill>
                                <a:latin typeface="Cambria Math" panose="02040503050406030204" pitchFamily="18" charset="0"/>
                                <a:ea typeface="+mj-ea"/>
                              </a:rPr>
                              <m:t>𝑦</m:t>
                            </m:r>
                          </m:e>
                        </m:d>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e>
                    </m:d>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n-lt"/>
                  <a:ea typeface="+mj-ea"/>
                </a:endParaRPr>
              </a:p>
            </p:txBody>
          </p:sp>
        </mc:Choice>
        <mc:Fallback xmlns="">
          <p:sp>
            <p:nvSpPr>
              <p:cNvPr id="17" name="文本框 16">
                <a:extLst>
                  <a:ext uri="{FF2B5EF4-FFF2-40B4-BE49-F238E27FC236}">
                    <a16:creationId xmlns:a16="http://schemas.microsoft.com/office/drawing/2014/main" id="{F887312D-479B-7A9B-025F-3D23E2FE9CAA}"/>
                  </a:ext>
                </a:extLst>
              </p:cNvPr>
              <p:cNvSpPr txBox="1">
                <a:spLocks noRot="1" noChangeAspect="1" noMove="1" noResize="1" noEditPoints="1" noAdjustHandles="1" noChangeArrowheads="1" noChangeShapeType="1" noTextEdit="1"/>
              </p:cNvSpPr>
              <p:nvPr/>
            </p:nvSpPr>
            <p:spPr>
              <a:xfrm>
                <a:off x="3470494" y="3604922"/>
                <a:ext cx="3553929" cy="608308"/>
              </a:xfrm>
              <a:prstGeom prst="rect">
                <a:avLst/>
              </a:prstGeom>
              <a:blipFill>
                <a:blip r:embed="rId3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F066CB90-9E51-DFE0-9194-F84B2B2DD412}"/>
                  </a:ext>
                </a:extLst>
              </p:cNvPr>
              <p:cNvSpPr txBox="1"/>
              <p:nvPr/>
            </p:nvSpPr>
            <p:spPr>
              <a:xfrm>
                <a:off x="6241426" y="3626899"/>
                <a:ext cx="6097248" cy="608308"/>
              </a:xfrm>
              <a:prstGeom prst="rect">
                <a:avLst/>
              </a:prstGeom>
              <a:noFill/>
            </p:spPr>
            <p:txBody>
              <a:bodyPr wrap="square">
                <a:spAutoFit/>
              </a:bodyPr>
              <a:lstStyle/>
              <a:p>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nary>
                      <m:naryPr>
                        <m:limLoc m:val="subSup"/>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𝑐</m:t>
                        </m:r>
                      </m:sub>
                      <m:sup>
                        <m:r>
                          <a:rPr lang="zh-CN" altLang="en-US" sz="2400" i="1">
                            <a:solidFill>
                              <a:schemeClr val="bg2"/>
                            </a:solidFill>
                            <a:latin typeface="Cambria Math" panose="02040503050406030204" pitchFamily="18" charset="0"/>
                            <a:ea typeface="+mj-ea"/>
                          </a:rPr>
                          <m:t>𝑑</m:t>
                        </m:r>
                      </m:sup>
                      <m:e>
                        <m:r>
                          <a:rPr lang="zh-CN" altLang="en-US" sz="2400" i="1">
                            <a:solidFill>
                              <a:schemeClr val="bg2"/>
                            </a:solidFill>
                            <a:latin typeface="Cambria Math" panose="02040503050406030204" pitchFamily="18" charset="0"/>
                            <a:ea typeface="+mj-ea"/>
                          </a:rPr>
                          <m:t>𝑄</m:t>
                        </m:r>
                      </m:e>
                    </m:nary>
                    <m:d>
                      <m:dPr>
                        <m:ctrlPr>
                          <a:rPr lang="zh-CN" altLang="en-US" sz="2400" i="1">
                            <a:solidFill>
                              <a:schemeClr val="bg2"/>
                            </a:solidFill>
                            <a:latin typeface="Cambria Math" panose="02040503050406030204" pitchFamily="18" charset="0"/>
                            <a:ea typeface="+mj-ea"/>
                          </a:rPr>
                        </m:ctrlPr>
                      </m:dPr>
                      <m:e>
                        <m:sSub>
                          <m:sSubPr>
                            <m:ctrlPr>
                              <a:rPr lang="zh-CN" altLang="en-US" sz="2400" i="1">
                                <a:solidFill>
                                  <a:schemeClr val="bg2"/>
                                </a:solidFill>
                                <a:latin typeface="Cambria Math" panose="02040503050406030204" pitchFamily="18" charset="0"/>
                                <a:ea typeface="+mj-ea"/>
                              </a:rPr>
                            </m:ctrlPr>
                          </m:sSubPr>
                          <m:e>
                            <m:r>
                              <a:rPr lang="zh-CN" altLang="en-US" sz="2400" i="1">
                                <a:solidFill>
                                  <a:schemeClr val="bg2"/>
                                </a:solidFill>
                                <a:latin typeface="Cambria Math" panose="02040503050406030204" pitchFamily="18" charset="0"/>
                                <a:ea typeface="+mj-ea"/>
                              </a:rPr>
                              <m:t>𝜓</m:t>
                            </m:r>
                          </m:e>
                          <m:sub>
                            <m:r>
                              <a:rPr lang="zh-CN" altLang="en-US" sz="2400" i="0">
                                <a:solidFill>
                                  <a:schemeClr val="bg2"/>
                                </a:solidFill>
                                <a:latin typeface="Cambria Math" panose="02040503050406030204" pitchFamily="18" charset="0"/>
                                <a:ea typeface="+mj-ea"/>
                              </a:rPr>
                              <m:t>1</m:t>
                            </m:r>
                          </m:sub>
                        </m:sSub>
                        <m:d>
                          <m:dPr>
                            <m:ctrlPr>
                              <a:rPr lang="zh-CN" altLang="en-US" sz="2400" i="1">
                                <a:solidFill>
                                  <a:schemeClr val="bg2"/>
                                </a:solidFill>
                                <a:latin typeface="Cambria Math" panose="02040503050406030204" pitchFamily="18" charset="0"/>
                                <a:ea typeface="+mj-ea"/>
                              </a:rPr>
                            </m:ctrlPr>
                          </m:dPr>
                          <m:e>
                            <m:r>
                              <a:rPr lang="zh-CN" altLang="en-US" sz="2400" i="1">
                                <a:solidFill>
                                  <a:schemeClr val="bg2"/>
                                </a:solidFill>
                                <a:latin typeface="Cambria Math" panose="02040503050406030204" pitchFamily="18" charset="0"/>
                                <a:ea typeface="+mj-ea"/>
                              </a:rPr>
                              <m:t>𝑦</m:t>
                            </m:r>
                          </m:e>
                        </m:d>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e>
                    </m:d>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n-lt"/>
                  <a:ea typeface="+mj-ea"/>
                </a:endParaRPr>
              </a:p>
            </p:txBody>
          </p:sp>
        </mc:Choice>
        <mc:Fallback xmlns="">
          <p:sp>
            <p:nvSpPr>
              <p:cNvPr id="19" name="文本框 18">
                <a:extLst>
                  <a:ext uri="{FF2B5EF4-FFF2-40B4-BE49-F238E27FC236}">
                    <a16:creationId xmlns:a16="http://schemas.microsoft.com/office/drawing/2014/main" id="{F066CB90-9E51-DFE0-9194-F84B2B2DD412}"/>
                  </a:ext>
                </a:extLst>
              </p:cNvPr>
              <p:cNvSpPr txBox="1">
                <a:spLocks noRot="1" noChangeAspect="1" noMove="1" noResize="1" noEditPoints="1" noAdjustHandles="1" noChangeArrowheads="1" noChangeShapeType="1" noTextEdit="1"/>
              </p:cNvSpPr>
              <p:nvPr/>
            </p:nvSpPr>
            <p:spPr>
              <a:xfrm>
                <a:off x="6241426" y="3626899"/>
                <a:ext cx="6097248" cy="608308"/>
              </a:xfrm>
              <a:prstGeom prst="rect">
                <a:avLst/>
              </a:prstGeom>
              <a:blipFill>
                <a:blip r:embed="rId3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AC6884F2-80BA-70A6-AA1A-AFCA0FBD4BB2}"/>
                  </a:ext>
                </a:extLst>
              </p:cNvPr>
              <p:cNvSpPr txBox="1"/>
              <p:nvPr/>
            </p:nvSpPr>
            <p:spPr>
              <a:xfrm>
                <a:off x="1742141" y="4455386"/>
                <a:ext cx="6097248" cy="520399"/>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nary>
                      <m:naryPr>
                        <m:limLoc m:val="subSup"/>
                        <m:supHide m:val="on"/>
                        <m:ctrlPr>
                          <a:rPr lang="zh-CN" altLang="en-US" sz="2400" i="1">
                            <a:solidFill>
                              <a:schemeClr val="bg2"/>
                            </a:solidFill>
                            <a:latin typeface="Cambria Math" panose="02040503050406030204" pitchFamily="18" charset="0"/>
                            <a:ea typeface="+mj-ea"/>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m:rPr>
                                <m:brk/>
                              </m:rPr>
                              <a:rPr lang="en-US" altLang="zh-CN" sz="2400" i="1">
                                <a:solidFill>
                                  <a:schemeClr val="bg2"/>
                                </a:solidFill>
                                <a:latin typeface="Cambria Math" panose="02040503050406030204" pitchFamily="18" charset="0"/>
                              </a:rPr>
                              <m:t>𝐶</m:t>
                            </m:r>
                            <m:r>
                              <a:rPr lang="en-US" altLang="zh-CN" sz="2400" i="1">
                                <a:solidFill>
                                  <a:schemeClr val="bg2"/>
                                </a:solidFill>
                                <a:latin typeface="Cambria Math" panose="02040503050406030204" pitchFamily="18" charset="0"/>
                              </a:rPr>
                              <m:t>𝐵𝐸</m:t>
                            </m:r>
                          </m:e>
                        </m:groupChr>
                      </m:sub>
                      <m:sup/>
                      <m:e>
                        <m:r>
                          <a:rPr lang="zh-CN" altLang="en-US" sz="2400" i="1">
                            <a:solidFill>
                              <a:schemeClr val="bg2"/>
                            </a:solidFill>
                            <a:latin typeface="Cambria Math" panose="02040503050406030204" pitchFamily="18" charset="0"/>
                            <a:ea typeface="+mj-ea"/>
                          </a:rPr>
                          <m:t>𝑄</m:t>
                        </m:r>
                      </m:e>
                    </m:nary>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j-lt"/>
                  <a:ea typeface="+mj-ea"/>
                </a:endParaRPr>
              </a:p>
            </p:txBody>
          </p:sp>
        </mc:Choice>
        <mc:Fallback xmlns="">
          <p:sp>
            <p:nvSpPr>
              <p:cNvPr id="21" name="文本框 20">
                <a:extLst>
                  <a:ext uri="{FF2B5EF4-FFF2-40B4-BE49-F238E27FC236}">
                    <a16:creationId xmlns:a16="http://schemas.microsoft.com/office/drawing/2014/main" id="{AC6884F2-80BA-70A6-AA1A-AFCA0FBD4BB2}"/>
                  </a:ext>
                </a:extLst>
              </p:cNvPr>
              <p:cNvSpPr txBox="1">
                <a:spLocks noRot="1" noChangeAspect="1" noMove="1" noResize="1" noEditPoints="1" noAdjustHandles="1" noChangeArrowheads="1" noChangeShapeType="1" noTextEdit="1"/>
              </p:cNvSpPr>
              <p:nvPr/>
            </p:nvSpPr>
            <p:spPr>
              <a:xfrm>
                <a:off x="1742141" y="4455386"/>
                <a:ext cx="6097248" cy="520399"/>
              </a:xfrm>
              <a:prstGeom prst="rect">
                <a:avLst/>
              </a:prstGeom>
              <a:blipFill>
                <a:blip r:embed="rId36"/>
                <a:stretch>
                  <a:fillRect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876A08BD-D44D-EDE9-0BE1-04FE509662C4}"/>
                  </a:ext>
                </a:extLst>
              </p:cNvPr>
              <p:cNvSpPr txBox="1"/>
              <p:nvPr/>
            </p:nvSpPr>
            <p:spPr>
              <a:xfrm>
                <a:off x="4893640" y="4459918"/>
                <a:ext cx="4555160" cy="520399"/>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nary>
                      <m:naryPr>
                        <m:limLoc m:val="subSup"/>
                        <m:supHide m:val="on"/>
                        <m:ctrlPr>
                          <a:rPr lang="zh-CN" altLang="en-US" sz="2400" i="1">
                            <a:solidFill>
                              <a:schemeClr val="bg2"/>
                            </a:solidFill>
                            <a:latin typeface="Cambria Math" panose="02040503050406030204" pitchFamily="18" charset="0"/>
                            <a:ea typeface="+mj-ea"/>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m:rPr>
                                <m:brk/>
                              </m:rPr>
                              <a:rPr lang="en-US" altLang="zh-CN" sz="2400" i="1" smtClean="0">
                                <a:solidFill>
                                  <a:schemeClr val="bg2"/>
                                </a:solidFill>
                                <a:latin typeface="Cambria Math" panose="02040503050406030204" pitchFamily="18" charset="0"/>
                              </a:rPr>
                              <m:t>𝐶</m:t>
                            </m:r>
                            <m:r>
                              <a:rPr lang="en-US" altLang="zh-CN" sz="2400" i="1">
                                <a:solidFill>
                                  <a:schemeClr val="bg2"/>
                                </a:solidFill>
                                <a:latin typeface="Cambria Math" panose="02040503050406030204" pitchFamily="18" charset="0"/>
                              </a:rPr>
                              <m:t>𝐴𝐸</m:t>
                            </m:r>
                          </m:e>
                        </m:groupChr>
                      </m:sub>
                      <m:sup/>
                      <m:e>
                        <m:r>
                          <a:rPr lang="zh-CN" altLang="en-US" sz="2400" i="1">
                            <a:solidFill>
                              <a:schemeClr val="bg2"/>
                            </a:solidFill>
                            <a:latin typeface="Cambria Math" panose="02040503050406030204" pitchFamily="18" charset="0"/>
                            <a:ea typeface="+mj-ea"/>
                          </a:rPr>
                          <m:t>𝑄</m:t>
                        </m:r>
                      </m:e>
                    </m:nary>
                    <m:r>
                      <a:rPr lang="en-US" altLang="zh-CN" sz="2400" b="0" i="1" smtClean="0">
                        <a:solidFill>
                          <a:schemeClr val="bg2"/>
                        </a:solidFill>
                        <a:latin typeface="Cambria Math" panose="02040503050406030204" pitchFamily="18" charset="0"/>
                        <a:ea typeface="+mj-ea"/>
                      </a:rPr>
                      <m:t>(</m:t>
                    </m:r>
                    <m:r>
                      <a:rPr lang="en-US" altLang="zh-CN" sz="2400" b="0" i="1" smtClean="0">
                        <a:solidFill>
                          <a:schemeClr val="bg2"/>
                        </a:solidFill>
                        <a:latin typeface="Cambria Math" panose="02040503050406030204" pitchFamily="18" charset="0"/>
                        <a:ea typeface="+mj-ea"/>
                      </a:rPr>
                      <m:t>𝑥</m:t>
                    </m:r>
                    <m:r>
                      <a:rPr lang="en-US" altLang="zh-CN" sz="2400" b="0" i="1" smtClean="0">
                        <a:solidFill>
                          <a:schemeClr val="bg2"/>
                        </a:solidFill>
                        <a:latin typeface="Cambria Math" panose="02040503050406030204" pitchFamily="18" charset="0"/>
                        <a:ea typeface="+mj-ea"/>
                      </a:rPr>
                      <m:t>,</m:t>
                    </m:r>
                    <m:r>
                      <a:rPr lang="en-US" altLang="zh-CN" sz="2400" b="0" i="1" smtClean="0">
                        <a:solidFill>
                          <a:schemeClr val="bg2"/>
                        </a:solidFill>
                        <a:latin typeface="Cambria Math" panose="02040503050406030204" pitchFamily="18" charset="0"/>
                        <a:ea typeface="+mj-ea"/>
                      </a:rPr>
                      <m:t>𝑦</m:t>
                    </m:r>
                    <m:r>
                      <a:rPr lang="en-US" altLang="zh-CN" sz="2400" b="0" i="1" smtClean="0">
                        <a:solidFill>
                          <a:schemeClr val="bg2"/>
                        </a:solidFill>
                        <a:latin typeface="Cambria Math" panose="02040503050406030204" pitchFamily="18" charset="0"/>
                        <a:ea typeface="+mj-ea"/>
                      </a:rPr>
                      <m:t>)</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n-lt"/>
                  <a:ea typeface="+mj-ea"/>
                </a:endParaRPr>
              </a:p>
            </p:txBody>
          </p:sp>
        </mc:Choice>
        <mc:Fallback xmlns="">
          <p:sp>
            <p:nvSpPr>
              <p:cNvPr id="23" name="文本框 22">
                <a:extLst>
                  <a:ext uri="{FF2B5EF4-FFF2-40B4-BE49-F238E27FC236}">
                    <a16:creationId xmlns:a16="http://schemas.microsoft.com/office/drawing/2014/main" id="{876A08BD-D44D-EDE9-0BE1-04FE509662C4}"/>
                  </a:ext>
                </a:extLst>
              </p:cNvPr>
              <p:cNvSpPr txBox="1">
                <a:spLocks noRot="1" noChangeAspect="1" noMove="1" noResize="1" noEditPoints="1" noAdjustHandles="1" noChangeArrowheads="1" noChangeShapeType="1" noTextEdit="1"/>
              </p:cNvSpPr>
              <p:nvPr/>
            </p:nvSpPr>
            <p:spPr>
              <a:xfrm>
                <a:off x="4893640" y="4459918"/>
                <a:ext cx="4555160" cy="520399"/>
              </a:xfrm>
              <a:prstGeom prst="rect">
                <a:avLst/>
              </a:prstGeom>
              <a:blipFill>
                <a:blip r:embed="rId37"/>
                <a:stretch>
                  <a:fillRect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E5D05BD2-D2BE-8C0B-51F1-ED0D7731D09F}"/>
                  </a:ext>
                </a:extLst>
              </p:cNvPr>
              <p:cNvSpPr txBox="1"/>
              <p:nvPr/>
            </p:nvSpPr>
            <p:spPr>
              <a:xfrm>
                <a:off x="2869791" y="5217941"/>
                <a:ext cx="6097248" cy="520399"/>
              </a:xfrm>
              <a:prstGeom prst="rect">
                <a:avLst/>
              </a:prstGeom>
              <a:noFill/>
            </p:spPr>
            <p:txBody>
              <a:bodyPr wrap="square">
                <a:spAutoFit/>
              </a:bodyPr>
              <a:lstStyle/>
              <a:p>
                <a:pPr algn="ctr"/>
                <a:r>
                  <a:rPr lang="zh-CN" altLang="en-US" sz="2400" dirty="0">
                    <a:solidFill>
                      <a:schemeClr val="bg2"/>
                    </a:solidFill>
                    <a:ea typeface="+mn-ea"/>
                  </a:rPr>
                  <a:t> </a:t>
                </a:r>
                <a14:m>
                  <m:oMath xmlns:m="http://schemas.openxmlformats.org/officeDocument/2006/math">
                    <m:r>
                      <a:rPr lang="zh-CN" altLang="en-US" sz="2400" smtClean="0">
                        <a:solidFill>
                          <a:schemeClr val="bg2"/>
                        </a:solidFill>
                        <a:latin typeface="Cambria Math" panose="02040503050406030204" pitchFamily="18" charset="0"/>
                        <a:ea typeface="+mn-ea"/>
                      </a:rPr>
                      <m:t>=</m:t>
                    </m:r>
                    <m:nary>
                      <m:naryPr>
                        <m:limLoc m:val="subSup"/>
                        <m:supHide m:val="on"/>
                        <m:ctrlPr>
                          <a:rPr lang="zh-CN" altLang="en-US" sz="2400" i="1">
                            <a:solidFill>
                              <a:schemeClr val="bg2"/>
                            </a:solidFill>
                            <a:latin typeface="Cambria Math" panose="02040503050406030204" pitchFamily="18" charset="0"/>
                            <a:ea typeface="+mn-ea"/>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m:rPr>
                                <m:brk/>
                              </m:rPr>
                              <a:rPr lang="en-US" altLang="zh-CN" sz="2400" i="1" smtClean="0">
                                <a:solidFill>
                                  <a:schemeClr val="bg2"/>
                                </a:solidFill>
                                <a:latin typeface="Cambria Math" panose="02040503050406030204" pitchFamily="18" charset="0"/>
                              </a:rPr>
                              <m:t>𝐶</m:t>
                            </m:r>
                            <m:r>
                              <a:rPr lang="en-US" altLang="zh-CN" sz="2400" i="1">
                                <a:solidFill>
                                  <a:schemeClr val="bg2"/>
                                </a:solidFill>
                                <a:latin typeface="Cambria Math" panose="02040503050406030204" pitchFamily="18" charset="0"/>
                              </a:rPr>
                              <m:t>𝐵𝐸</m:t>
                            </m:r>
                          </m:e>
                        </m:groupChr>
                      </m:sub>
                      <m:sup/>
                      <m:e>
                        <m:r>
                          <a:rPr lang="zh-CN" altLang="en-US" sz="2400" i="1">
                            <a:solidFill>
                              <a:schemeClr val="bg2"/>
                            </a:solidFill>
                            <a:latin typeface="Cambria Math" panose="02040503050406030204" pitchFamily="18" charset="0"/>
                            <a:ea typeface="+mn-ea"/>
                          </a:rPr>
                          <m:t>𝑄</m:t>
                        </m:r>
                      </m:e>
                    </m:nary>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ea typeface="+mn-ea"/>
                      </a:rPr>
                      <m:t>d</m:t>
                    </m:r>
                    <m:r>
                      <a:rPr lang="zh-CN" altLang="en-US" sz="2400" i="1">
                        <a:solidFill>
                          <a:schemeClr val="bg2"/>
                        </a:solidFill>
                        <a:latin typeface="Cambria Math" panose="02040503050406030204" pitchFamily="18" charset="0"/>
                        <a:ea typeface="+mn-ea"/>
                      </a:rPr>
                      <m:t>𝑦</m:t>
                    </m:r>
                    <m:r>
                      <a:rPr lang="zh-CN" altLang="en-US" sz="2400" i="0">
                        <a:solidFill>
                          <a:schemeClr val="bg2"/>
                        </a:solidFill>
                        <a:latin typeface="Cambria Math" panose="02040503050406030204" pitchFamily="18" charset="0"/>
                        <a:ea typeface="+mn-ea"/>
                      </a:rPr>
                      <m:t>+</m:t>
                    </m:r>
                    <m:nary>
                      <m:naryPr>
                        <m:limLoc m:val="subSup"/>
                        <m:supHide m:val="on"/>
                        <m:ctrlPr>
                          <a:rPr lang="zh-CN" altLang="en-US" sz="2400" i="1">
                            <a:solidFill>
                              <a:schemeClr val="bg2"/>
                            </a:solidFill>
                            <a:latin typeface="Cambria Math" panose="02040503050406030204" pitchFamily="18" charset="0"/>
                            <a:ea typeface="+mn-ea"/>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𝐸𝐴𝐶</m:t>
                            </m:r>
                          </m:e>
                        </m:groupChr>
                      </m:sub>
                      <m:sup/>
                      <m:e>
                        <m:r>
                          <a:rPr lang="zh-CN" altLang="en-US" sz="2400" i="1">
                            <a:solidFill>
                              <a:schemeClr val="bg2"/>
                            </a:solidFill>
                            <a:latin typeface="Cambria Math" panose="02040503050406030204" pitchFamily="18" charset="0"/>
                            <a:ea typeface="+mn-ea"/>
                          </a:rPr>
                          <m:t>𝑄</m:t>
                        </m:r>
                      </m:e>
                    </m:nary>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𝑦</m:t>
                    </m:r>
                    <m:r>
                      <a:rPr lang="en-US" altLang="zh-CN" sz="2400" i="1">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ea typeface="+mn-ea"/>
                      </a:rPr>
                      <m:t>d</m:t>
                    </m:r>
                    <m:r>
                      <a:rPr lang="zh-CN" altLang="en-US" sz="2400" i="1">
                        <a:solidFill>
                          <a:schemeClr val="bg2"/>
                        </a:solidFill>
                        <a:latin typeface="Cambria Math" panose="02040503050406030204" pitchFamily="18" charset="0"/>
                        <a:ea typeface="+mn-ea"/>
                      </a:rPr>
                      <m:t>𝑦</m:t>
                    </m:r>
                  </m:oMath>
                </a14:m>
                <a:endParaRPr lang="zh-CN" altLang="en-US" sz="2400" dirty="0">
                  <a:solidFill>
                    <a:schemeClr val="bg2"/>
                  </a:solidFill>
                  <a:latin typeface="+mn-lt"/>
                  <a:ea typeface="+mn-ea"/>
                </a:endParaRPr>
              </a:p>
            </p:txBody>
          </p:sp>
        </mc:Choice>
        <mc:Fallback xmlns="">
          <p:sp>
            <p:nvSpPr>
              <p:cNvPr id="29" name="文本框 28">
                <a:extLst>
                  <a:ext uri="{FF2B5EF4-FFF2-40B4-BE49-F238E27FC236}">
                    <a16:creationId xmlns:a16="http://schemas.microsoft.com/office/drawing/2014/main" id="{E5D05BD2-D2BE-8C0B-51F1-ED0D7731D09F}"/>
                  </a:ext>
                </a:extLst>
              </p:cNvPr>
              <p:cNvSpPr txBox="1">
                <a:spLocks noRot="1" noChangeAspect="1" noMove="1" noResize="1" noEditPoints="1" noAdjustHandles="1" noChangeArrowheads="1" noChangeShapeType="1" noTextEdit="1"/>
              </p:cNvSpPr>
              <p:nvPr/>
            </p:nvSpPr>
            <p:spPr>
              <a:xfrm>
                <a:off x="2869791" y="5217941"/>
                <a:ext cx="6097248" cy="520399"/>
              </a:xfrm>
              <a:prstGeom prst="rect">
                <a:avLst/>
              </a:prstGeom>
              <a:blipFill>
                <a:blip r:embed="rId38"/>
                <a:stretch>
                  <a:fillRect t="-142353" b="-2035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303126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8632"/>
                                        </p:tgtEl>
                                        <p:attrNameLst>
                                          <p:attrName>style.visibility</p:attrName>
                                        </p:attrNameLst>
                                      </p:cBhvr>
                                      <p:to>
                                        <p:strVal val="visible"/>
                                      </p:to>
                                    </p:set>
                                    <p:animEffect transition="in" filter="wipe(left)">
                                      <p:cBhvr>
                                        <p:cTn id="12" dur="500"/>
                                        <p:tgtEl>
                                          <p:spTgt spid="686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left)">
                                      <p:cBhvr>
                                        <p:cTn id="6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P spid="23" grpId="0"/>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41" name="Text Box 17">
            <a:extLst>
              <a:ext uri="{FF2B5EF4-FFF2-40B4-BE49-F238E27FC236}">
                <a16:creationId xmlns:a16="http://schemas.microsoft.com/office/drawing/2014/main" id="{AACD5BF8-6CF7-4942-A0C6-BABC75B56A90}"/>
              </a:ext>
            </a:extLst>
          </p:cNvPr>
          <p:cNvSpPr txBox="1">
            <a:spLocks noChangeArrowheads="1"/>
          </p:cNvSpPr>
          <p:nvPr/>
        </p:nvSpPr>
        <p:spPr bwMode="auto">
          <a:xfrm>
            <a:off x="1547763" y="3120010"/>
            <a:ext cx="1841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zh-CN" altLang="zh-CN">
              <a:solidFill>
                <a:srgbClr val="000000"/>
              </a:solidFill>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0FCE3D76-26C5-73D4-CCF8-7624F8CAA717}"/>
                  </a:ext>
                </a:extLst>
              </p:cNvPr>
              <p:cNvSpPr txBox="1"/>
              <p:nvPr/>
            </p:nvSpPr>
            <p:spPr>
              <a:xfrm>
                <a:off x="1415480" y="1141130"/>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思考：</a:t>
                </a:r>
                <a:r>
                  <a:rPr lang="zh-CN" altLang="zh-CN" sz="2400" dirty="0">
                    <a:solidFill>
                      <a:schemeClr val="bg2"/>
                    </a:solidFill>
                    <a:effectLst/>
                    <a:ea typeface="宋体" panose="02010600030101010101" pitchFamily="2" charset="-122"/>
                    <a:cs typeface="Times New Roman" panose="02020603050405020304" pitchFamily="18" charset="0"/>
                  </a:rPr>
                  <a:t>如何解方程</a:t>
                </a:r>
                <a:r>
                  <a:rPr lang="zh-CN" altLang="zh-CN" sz="2400" dirty="0">
                    <a:solidFill>
                      <a:schemeClr val="bg2"/>
                    </a:solidFill>
                    <a:effectLst/>
                    <a:ea typeface="Times New Roman" panose="02020603050405020304" pitchFamily="18" charset="0"/>
                  </a:rPr>
                  <a:t> </a:t>
                </a:r>
                <a14:m>
                  <m:oMath xmlns:m="http://schemas.openxmlformats.org/officeDocument/2006/math">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0FCE3D76-26C5-73D4-CCF8-7624F8CAA717}"/>
                  </a:ext>
                </a:extLst>
              </p:cNvPr>
              <p:cNvSpPr txBox="1">
                <a:spLocks noRot="1" noChangeAspect="1" noMove="1" noResize="1" noEditPoints="1" noAdjustHandles="1" noChangeArrowheads="1" noChangeShapeType="1" noTextEdit="1"/>
              </p:cNvSpPr>
              <p:nvPr/>
            </p:nvSpPr>
            <p:spPr>
              <a:xfrm>
                <a:off x="1415480" y="1141130"/>
                <a:ext cx="6097248" cy="461665"/>
              </a:xfrm>
              <a:prstGeom prst="rect">
                <a:avLst/>
              </a:prstGeom>
              <a:blipFill>
                <a:blip r:embed="rId3"/>
                <a:stretch>
                  <a:fillRect l="-1500" t="-14474" r="-900" b="-25000"/>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3DF8740E-5276-5A7A-503A-4643EB1C39A8}"/>
              </a:ext>
            </a:extLst>
          </p:cNvPr>
          <p:cNvSpPr txBox="1"/>
          <p:nvPr/>
        </p:nvSpPr>
        <p:spPr>
          <a:xfrm>
            <a:off x="1415480" y="1860569"/>
            <a:ext cx="35814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这不是一个全微分方程，</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086B52A1-BBF9-C16B-A169-AFDB3D2C546C}"/>
                  </a:ext>
                </a:extLst>
              </p:cNvPr>
              <p:cNvSpPr txBox="1"/>
              <p:nvPr/>
            </p:nvSpPr>
            <p:spPr>
              <a:xfrm>
                <a:off x="4826678" y="1780163"/>
                <a:ext cx="6097248" cy="63972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但若在方程两边同乘</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086B52A1-BBF9-C16B-A169-AFDB3D2C546C}"/>
                  </a:ext>
                </a:extLst>
              </p:cNvPr>
              <p:cNvSpPr txBox="1">
                <a:spLocks noRot="1" noChangeAspect="1" noMove="1" noResize="1" noEditPoints="1" noAdjustHandles="1" noChangeArrowheads="1" noChangeShapeType="1" noTextEdit="1"/>
              </p:cNvSpPr>
              <p:nvPr/>
            </p:nvSpPr>
            <p:spPr>
              <a:xfrm>
                <a:off x="4826678" y="1780163"/>
                <a:ext cx="6097248" cy="639727"/>
              </a:xfrm>
              <a:prstGeom prst="rect">
                <a:avLst/>
              </a:prstGeom>
              <a:blipFill>
                <a:blip r:embed="rId4"/>
                <a:stretch>
                  <a:fillRect l="-1600" b="-952"/>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D29C37A3-DDCB-AFFD-1CB8-C2E58800CA15}"/>
              </a:ext>
            </a:extLst>
          </p:cNvPr>
          <p:cNvSpPr txBox="1"/>
          <p:nvPr/>
        </p:nvSpPr>
        <p:spPr>
          <a:xfrm>
            <a:off x="8211054" y="1869193"/>
            <a:ext cx="290492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就化成例</a:t>
            </a:r>
            <a:r>
              <a:rPr lang="en-US" altLang="zh-CN" sz="2400" dirty="0">
                <a:solidFill>
                  <a:schemeClr val="bg2"/>
                </a:solidFill>
                <a:effectLst/>
                <a:latin typeface="Times New Roman" panose="02020603050405020304" pitchFamily="18" charset="0"/>
                <a:ea typeface="宋体" panose="02010600030101010101" pitchFamily="2" charset="-122"/>
              </a:rPr>
              <a:t>9</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的方程。</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7AB15AD8-E00C-D66A-E753-10A5A1B44A57}"/>
                  </a:ext>
                </a:extLst>
              </p:cNvPr>
              <p:cNvSpPr txBox="1"/>
              <p:nvPr/>
            </p:nvSpPr>
            <p:spPr>
              <a:xfrm>
                <a:off x="1676690" y="2487912"/>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注：</a:t>
                </a:r>
                <a:r>
                  <a:rPr lang="zh-CN" altLang="zh-CN" sz="2400" dirty="0">
                    <a:solidFill>
                      <a:schemeClr val="bg2"/>
                    </a:solidFill>
                    <a:effectLst/>
                    <a:ea typeface="宋体" panose="02010600030101010101" pitchFamily="2" charset="-122"/>
                    <a:cs typeface="Times New Roman" panose="02020603050405020304" pitchFamily="18" charset="0"/>
                  </a:rPr>
                  <a:t>若存在连续可微函数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7AB15AD8-E00C-D66A-E753-10A5A1B44A57}"/>
                  </a:ext>
                </a:extLst>
              </p:cNvPr>
              <p:cNvSpPr txBox="1">
                <a:spLocks noRot="1" noChangeAspect="1" noMove="1" noResize="1" noEditPoints="1" noAdjustHandles="1" noChangeArrowheads="1" noChangeShapeType="1" noTextEdit="1"/>
              </p:cNvSpPr>
              <p:nvPr/>
            </p:nvSpPr>
            <p:spPr>
              <a:xfrm>
                <a:off x="1676690" y="2487912"/>
                <a:ext cx="6097248" cy="461665"/>
              </a:xfrm>
              <a:prstGeom prst="rect">
                <a:avLst/>
              </a:prstGeom>
              <a:blipFill>
                <a:blip r:embed="rId5"/>
                <a:stretch>
                  <a:fillRect l="-1500" t="-14474" r="-400" b="-25000"/>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2F68EAA9-DD57-596D-8333-F176A59F3280}"/>
              </a:ext>
            </a:extLst>
          </p:cNvPr>
          <p:cNvSpPr txBox="1"/>
          <p:nvPr/>
        </p:nvSpPr>
        <p:spPr>
          <a:xfrm>
            <a:off x="7478638" y="2484401"/>
            <a:ext cx="53595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使</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7001CB10-6EE0-D603-10D4-945B8B9ABC66}"/>
                  </a:ext>
                </a:extLst>
              </p:cNvPr>
              <p:cNvSpPr txBox="1"/>
              <p:nvPr/>
            </p:nvSpPr>
            <p:spPr>
              <a:xfrm>
                <a:off x="2078038" y="3095849"/>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𝜇</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zh-CN" altLang="en-US" sz="2400" i="1">
                          <a:solidFill>
                            <a:schemeClr val="bg2"/>
                          </a:solidFill>
                          <a:latin typeface="Cambria Math" panose="02040503050406030204" pitchFamily="18" charset="0"/>
                        </a:rPr>
                        <m:t>𝑃</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𝜇</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zh-CN" altLang="en-US" sz="2400" i="1">
                          <a:solidFill>
                            <a:schemeClr val="bg2"/>
                          </a:solidFill>
                          <a:latin typeface="Cambria Math" panose="02040503050406030204" pitchFamily="18" charset="0"/>
                        </a:rPr>
                        <m:t>𝑄</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7001CB10-6EE0-D603-10D4-945B8B9ABC66}"/>
                  </a:ext>
                </a:extLst>
              </p:cNvPr>
              <p:cNvSpPr txBox="1">
                <a:spLocks noRot="1" noChangeAspect="1" noMove="1" noResize="1" noEditPoints="1" noAdjustHandles="1" noChangeArrowheads="1" noChangeShapeType="1" noTextEdit="1"/>
              </p:cNvSpPr>
              <p:nvPr/>
            </p:nvSpPr>
            <p:spPr>
              <a:xfrm>
                <a:off x="2078038" y="3095849"/>
                <a:ext cx="6097248" cy="461665"/>
              </a:xfrm>
              <a:prstGeom prst="rect">
                <a:avLst/>
              </a:prstGeom>
              <a:blipFill>
                <a:blip r:embed="rId6"/>
                <a:stretch>
                  <a:fillRect b="-18421"/>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D4AD892C-F14F-7DE1-BB2E-6480E14C5098}"/>
              </a:ext>
            </a:extLst>
          </p:cNvPr>
          <p:cNvSpPr txBox="1"/>
          <p:nvPr/>
        </p:nvSpPr>
        <p:spPr>
          <a:xfrm>
            <a:off x="2270917" y="3766122"/>
            <a:ext cx="2392946"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为全微分方程，</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4A189A0F-531D-1FF1-2D0B-6C52B5D6BB04}"/>
                  </a:ext>
                </a:extLst>
              </p:cNvPr>
              <p:cNvSpPr txBox="1"/>
              <p:nvPr/>
            </p:nvSpPr>
            <p:spPr>
              <a:xfrm>
                <a:off x="4430014" y="3766439"/>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为原方程的</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积分因子</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4A189A0F-531D-1FF1-2D0B-6C52B5D6BB04}"/>
                  </a:ext>
                </a:extLst>
              </p:cNvPr>
              <p:cNvSpPr txBox="1">
                <a:spLocks noRot="1" noChangeAspect="1" noMove="1" noResize="1" noEditPoints="1" noAdjustHandles="1" noChangeArrowheads="1" noChangeShapeType="1" noTextEdit="1"/>
              </p:cNvSpPr>
              <p:nvPr/>
            </p:nvSpPr>
            <p:spPr>
              <a:xfrm>
                <a:off x="4430014" y="3766439"/>
                <a:ext cx="6097248" cy="461665"/>
              </a:xfrm>
              <a:prstGeom prst="rect">
                <a:avLst/>
              </a:prstGeom>
              <a:blipFill>
                <a:blip r:embed="rId7"/>
                <a:stretch>
                  <a:fillRect l="-1600" t="-14474" b="-25000"/>
                </a:stretch>
              </a:blipFill>
            </p:spPr>
            <p:txBody>
              <a:bodyPr/>
              <a:lstStyle/>
              <a:p>
                <a:r>
                  <a:rPr lang="zh-CN" altLang="en-US">
                    <a:noFill/>
                  </a:rPr>
                  <a:t> </a:t>
                </a:r>
              </a:p>
            </p:txBody>
          </p:sp>
        </mc:Fallback>
      </mc:AlternateContent>
      <p:sp>
        <p:nvSpPr>
          <p:cNvPr id="21" name="文本框 20">
            <a:extLst>
              <a:ext uri="{FF2B5EF4-FFF2-40B4-BE49-F238E27FC236}">
                <a16:creationId xmlns:a16="http://schemas.microsoft.com/office/drawing/2014/main" id="{E449262D-9211-07CF-E78D-9C6D7E17FB23}"/>
              </a:ext>
            </a:extLst>
          </p:cNvPr>
          <p:cNvSpPr txBox="1"/>
          <p:nvPr/>
        </p:nvSpPr>
        <p:spPr>
          <a:xfrm>
            <a:off x="1775520" y="4395204"/>
            <a:ext cx="8843069"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在简单情况下，可凭观察和经验根据微分倒推式得到积分因子。</a:t>
            </a:r>
            <a:endParaRPr lang="zh-CN" altLang="en-US" sz="2400" dirty="0">
              <a:solidFill>
                <a:schemeClr val="bg2"/>
              </a:solidFill>
            </a:endParaRPr>
          </a:p>
        </p:txBody>
      </p:sp>
    </p:spTree>
    <p:extLst>
      <p:ext uri="{BB962C8B-B14F-4D97-AF65-F5344CB8AC3E}">
        <p14:creationId xmlns:p14="http://schemas.microsoft.com/office/powerpoint/2010/main" val="324451855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left)">
                                      <p:cBhvr>
                                        <p:cTn id="31" dur="500"/>
                                        <p:tgtEl>
                                          <p:spTgt spid="15"/>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left)">
                                      <p:cBhvr>
                                        <p:cTn id="4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26AB004-9C42-D945-9C03-CCE9C68DDAED}"/>
              </a:ext>
            </a:extLst>
          </p:cNvPr>
          <p:cNvSpPr>
            <a:spLocks noGrp="1" noChangeArrowheads="1"/>
          </p:cNvSpPr>
          <p:nvPr>
            <p:ph type="title"/>
          </p:nvPr>
        </p:nvSpPr>
        <p:spPr>
          <a:xfrm>
            <a:off x="2209800" y="388720"/>
            <a:ext cx="1509936" cy="476469"/>
          </a:xfrm>
          <a:noFill/>
          <a:ln w="19050">
            <a:solidFill>
              <a:schemeClr val="bg1"/>
            </a:solidFill>
            <a:miter lim="800000"/>
            <a:headEnd/>
            <a:tailEnd/>
          </a:ln>
          <a:extLst>
            <a:ext uri="{909E8E84-426E-40DD-AFC4-6F175D3DCCD1}">
              <a14:hiddenFill xmlns:a14="http://schemas.microsoft.com/office/drawing/2010/main">
                <a:solidFill>
                  <a:schemeClr val="bg1"/>
                </a:solidFill>
              </a14:hiddenFill>
            </a:ext>
          </a:extLst>
        </p:spPr>
        <p:txBody>
          <a:bodyPr/>
          <a:lstStyle/>
          <a:p>
            <a:r>
              <a:rPr lang="zh-CN" altLang="en-US" sz="2400" b="1" dirty="0">
                <a:solidFill>
                  <a:srgbClr val="C00000"/>
                </a:solidFill>
                <a:latin typeface="+mj-ea"/>
              </a:rPr>
              <a:t>内容小结</a:t>
            </a:r>
          </a:p>
        </p:txBody>
      </p:sp>
      <p:sp>
        <p:nvSpPr>
          <p:cNvPr id="27653" name="Text Box 5">
            <a:extLst>
              <a:ext uri="{FF2B5EF4-FFF2-40B4-BE49-F238E27FC236}">
                <a16:creationId xmlns:a16="http://schemas.microsoft.com/office/drawing/2014/main" id="{57C6C688-E31A-A44C-8ADC-BDD58A593D1D}"/>
              </a:ext>
            </a:extLst>
          </p:cNvPr>
          <p:cNvSpPr txBox="1">
            <a:spLocks noChangeArrowheads="1"/>
          </p:cNvSpPr>
          <p:nvPr/>
        </p:nvSpPr>
        <p:spPr bwMode="auto">
          <a:xfrm>
            <a:off x="2068670" y="1815207"/>
            <a:ext cx="2057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zh-CN" sz="2400" b="1" dirty="0">
                <a:solidFill>
                  <a:srgbClr val="000099">
                    <a:lumMod val="60000"/>
                    <a:lumOff val="40000"/>
                  </a:srgbClr>
                </a:solidFill>
                <a:latin typeface="+mj-lt"/>
                <a:ea typeface="+mj-ea"/>
              </a:rPr>
              <a:t>2.   </a:t>
            </a:r>
            <a:r>
              <a:rPr lang="zh-CN" altLang="en-US" sz="2400" b="1" dirty="0">
                <a:solidFill>
                  <a:srgbClr val="000099">
                    <a:lumMod val="60000"/>
                    <a:lumOff val="40000"/>
                  </a:srgbClr>
                </a:solidFill>
                <a:latin typeface="+mj-lt"/>
                <a:ea typeface="+mj-ea"/>
              </a:rPr>
              <a:t>等价条件</a:t>
            </a:r>
          </a:p>
        </p:txBody>
      </p:sp>
      <p:sp>
        <p:nvSpPr>
          <p:cNvPr id="27675" name="Line 27">
            <a:extLst>
              <a:ext uri="{FF2B5EF4-FFF2-40B4-BE49-F238E27FC236}">
                <a16:creationId xmlns:a16="http://schemas.microsoft.com/office/drawing/2014/main" id="{DD66D3BE-86DD-8545-BD66-B040B3FFF793}"/>
              </a:ext>
            </a:extLst>
          </p:cNvPr>
          <p:cNvSpPr>
            <a:spLocks noChangeShapeType="1"/>
          </p:cNvSpPr>
          <p:nvPr/>
        </p:nvSpPr>
        <p:spPr bwMode="auto">
          <a:xfrm>
            <a:off x="2438400" y="3244809"/>
            <a:ext cx="10668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76" name="Line 28">
            <a:extLst>
              <a:ext uri="{FF2B5EF4-FFF2-40B4-BE49-F238E27FC236}">
                <a16:creationId xmlns:a16="http://schemas.microsoft.com/office/drawing/2014/main" id="{F3FC79D0-6C39-2545-9441-6EA959E3E191}"/>
              </a:ext>
            </a:extLst>
          </p:cNvPr>
          <p:cNvSpPr>
            <a:spLocks noChangeShapeType="1"/>
          </p:cNvSpPr>
          <p:nvPr/>
        </p:nvSpPr>
        <p:spPr bwMode="auto">
          <a:xfrm>
            <a:off x="2438400" y="3360696"/>
            <a:ext cx="10668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77" name="Line 29">
            <a:extLst>
              <a:ext uri="{FF2B5EF4-FFF2-40B4-BE49-F238E27FC236}">
                <a16:creationId xmlns:a16="http://schemas.microsoft.com/office/drawing/2014/main" id="{807E5EBF-A1C3-4D45-AB85-CCC4A9C8E0C5}"/>
              </a:ext>
            </a:extLst>
          </p:cNvPr>
          <p:cNvSpPr>
            <a:spLocks noChangeShapeType="1"/>
          </p:cNvSpPr>
          <p:nvPr/>
        </p:nvSpPr>
        <p:spPr bwMode="auto">
          <a:xfrm>
            <a:off x="2438400" y="3868467"/>
            <a:ext cx="10668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78" name="Line 30">
            <a:extLst>
              <a:ext uri="{FF2B5EF4-FFF2-40B4-BE49-F238E27FC236}">
                <a16:creationId xmlns:a16="http://schemas.microsoft.com/office/drawing/2014/main" id="{B212A27D-D2F8-0A41-B33E-4CA89FACA4E1}"/>
              </a:ext>
            </a:extLst>
          </p:cNvPr>
          <p:cNvSpPr>
            <a:spLocks noChangeShapeType="1"/>
          </p:cNvSpPr>
          <p:nvPr/>
        </p:nvSpPr>
        <p:spPr bwMode="auto">
          <a:xfrm>
            <a:off x="2438400" y="3984355"/>
            <a:ext cx="10668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79" name="Line 31">
            <a:extLst>
              <a:ext uri="{FF2B5EF4-FFF2-40B4-BE49-F238E27FC236}">
                <a16:creationId xmlns:a16="http://schemas.microsoft.com/office/drawing/2014/main" id="{1D24A9D8-8CD9-4E45-A953-9D8DFC3C501E}"/>
              </a:ext>
            </a:extLst>
          </p:cNvPr>
          <p:cNvSpPr>
            <a:spLocks noChangeShapeType="1"/>
          </p:cNvSpPr>
          <p:nvPr/>
        </p:nvSpPr>
        <p:spPr bwMode="auto">
          <a:xfrm>
            <a:off x="2438400" y="4529478"/>
            <a:ext cx="10668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80" name="Line 32">
            <a:extLst>
              <a:ext uri="{FF2B5EF4-FFF2-40B4-BE49-F238E27FC236}">
                <a16:creationId xmlns:a16="http://schemas.microsoft.com/office/drawing/2014/main" id="{8CCC6A09-1A13-3E4B-A7DD-1A5F7400FDB4}"/>
              </a:ext>
            </a:extLst>
          </p:cNvPr>
          <p:cNvSpPr>
            <a:spLocks noChangeShapeType="1"/>
          </p:cNvSpPr>
          <p:nvPr/>
        </p:nvSpPr>
        <p:spPr bwMode="auto">
          <a:xfrm>
            <a:off x="2438400" y="4645366"/>
            <a:ext cx="10668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83" name="Line 35">
            <a:extLst>
              <a:ext uri="{FF2B5EF4-FFF2-40B4-BE49-F238E27FC236}">
                <a16:creationId xmlns:a16="http://schemas.microsoft.com/office/drawing/2014/main" id="{70D9DC28-5820-0E44-B61D-50F94F5E4BBF}"/>
              </a:ext>
            </a:extLst>
          </p:cNvPr>
          <p:cNvSpPr>
            <a:spLocks noChangeShapeType="1"/>
          </p:cNvSpPr>
          <p:nvPr/>
        </p:nvSpPr>
        <p:spPr bwMode="auto">
          <a:xfrm>
            <a:off x="2438400" y="5175373"/>
            <a:ext cx="10668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27684" name="Line 36">
            <a:extLst>
              <a:ext uri="{FF2B5EF4-FFF2-40B4-BE49-F238E27FC236}">
                <a16:creationId xmlns:a16="http://schemas.microsoft.com/office/drawing/2014/main" id="{26C861F3-4143-0E4F-A064-39C7EAE9BAE1}"/>
              </a:ext>
            </a:extLst>
          </p:cNvPr>
          <p:cNvSpPr>
            <a:spLocks noChangeShapeType="1"/>
          </p:cNvSpPr>
          <p:nvPr/>
        </p:nvSpPr>
        <p:spPr bwMode="auto">
          <a:xfrm>
            <a:off x="2438400" y="5291261"/>
            <a:ext cx="10668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7F088938-A983-0805-0230-5FBC47287584}"/>
                  </a:ext>
                </a:extLst>
              </p:cNvPr>
              <p:cNvSpPr txBox="1"/>
              <p:nvPr/>
            </p:nvSpPr>
            <p:spPr>
              <a:xfrm>
                <a:off x="2063552" y="1111578"/>
                <a:ext cx="6097248" cy="523220"/>
              </a:xfrm>
              <a:prstGeom prst="rect">
                <a:avLst/>
              </a:prstGeom>
              <a:noFill/>
            </p:spPr>
            <p:txBody>
              <a:bodyPr wrap="square">
                <a:spAutoFit/>
              </a:bodyPr>
              <a:lstStyle/>
              <a:p>
                <a:r>
                  <a:rPr lang="en-US" altLang="zh-CN" sz="2400" b="1" dirty="0">
                    <a:solidFill>
                      <a:schemeClr val="bg1">
                        <a:lumMod val="60000"/>
                        <a:lumOff val="40000"/>
                      </a:schemeClr>
                    </a:solidFill>
                    <a:effectLst/>
                    <a:ea typeface="宋体" panose="02010600030101010101" pitchFamily="2" charset="-122"/>
                  </a:rPr>
                  <a:t>1</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b="1" dirty="0" smtClean="0">
                    <a:solidFill>
                      <a:schemeClr val="bg1">
                        <a:lumMod val="60000"/>
                        <a:lumOff val="40000"/>
                      </a:schemeClr>
                    </a:solidFill>
                    <a:effectLst/>
                    <a:ea typeface="宋体" panose="02010600030101010101" pitchFamily="2" charset="-122"/>
                    <a:cs typeface="Times New Roman" panose="02020603050405020304" pitchFamily="18" charset="0"/>
                  </a:rPr>
                  <a:t>格林公式</a:t>
                </a:r>
                <a:r>
                  <a:rPr lang="en-US" altLang="zh-CN" sz="2400" b="1" dirty="0" smtClean="0">
                    <a:solidFill>
                      <a:schemeClr val="bg1">
                        <a:lumMod val="60000"/>
                        <a:lumOff val="40000"/>
                      </a:schemeClr>
                    </a:solidFill>
                    <a:effectLst/>
                    <a:ea typeface="宋体" panose="02010600030101010101" pitchFamily="2" charset="-122"/>
                    <a:cs typeface="Times New Roman" panose="02020603050405020304" pitchFamily="18" charset="0"/>
                  </a:rPr>
                  <a:t>  </a:t>
                </a:r>
                <a:r>
                  <a:rPr lang="zh-CN" altLang="zh-CN" sz="2400" b="1" dirty="0" smtClean="0">
                    <a:solidFill>
                      <a:schemeClr val="bg1">
                        <a:lumMod val="60000"/>
                        <a:lumOff val="40000"/>
                      </a:schemeClr>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7F088938-A983-0805-0230-5FBC47287584}"/>
                  </a:ext>
                </a:extLst>
              </p:cNvPr>
              <p:cNvSpPr txBox="1">
                <a:spLocks noRot="1" noChangeAspect="1" noMove="1" noResize="1" noEditPoints="1" noAdjustHandles="1" noChangeArrowheads="1" noChangeShapeType="1" noTextEdit="1"/>
              </p:cNvSpPr>
              <p:nvPr/>
            </p:nvSpPr>
            <p:spPr>
              <a:xfrm>
                <a:off x="2063552" y="1111578"/>
                <a:ext cx="6097248" cy="523220"/>
              </a:xfrm>
              <a:prstGeom prst="rect">
                <a:avLst/>
              </a:prstGeom>
              <a:blipFill>
                <a:blip r:embed="rId2"/>
                <a:stretch>
                  <a:fillRect l="-1600" t="-140698" b="-20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BB272B3E-013B-6654-848D-DF711FD0E9BC}"/>
                  </a:ext>
                </a:extLst>
              </p:cNvPr>
              <p:cNvSpPr txBox="1"/>
              <p:nvPr/>
            </p:nvSpPr>
            <p:spPr>
              <a:xfrm>
                <a:off x="6023992" y="979559"/>
                <a:ext cx="5935935" cy="745460"/>
              </a:xfrm>
              <a:prstGeom prst="rect">
                <a:avLst/>
              </a:prstGeom>
              <a:noFill/>
            </p:spPr>
            <p:txBody>
              <a:bodyPr wrap="square">
                <a:spAutoFit/>
              </a:bodyPr>
              <a:lstStyle/>
              <a:p>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BB272B3E-013B-6654-848D-DF711FD0E9BC}"/>
                  </a:ext>
                </a:extLst>
              </p:cNvPr>
              <p:cNvSpPr txBox="1">
                <a:spLocks noRot="1" noChangeAspect="1" noMove="1" noResize="1" noEditPoints="1" noAdjustHandles="1" noChangeArrowheads="1" noChangeShapeType="1" noTextEdit="1"/>
              </p:cNvSpPr>
              <p:nvPr/>
            </p:nvSpPr>
            <p:spPr>
              <a:xfrm>
                <a:off x="6023992" y="979559"/>
                <a:ext cx="5935935" cy="745460"/>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C0F62BC6-CC2D-43AF-437D-06A956A643C9}"/>
                  </a:ext>
                </a:extLst>
              </p:cNvPr>
              <p:cNvSpPr txBox="1"/>
              <p:nvPr/>
            </p:nvSpPr>
            <p:spPr>
              <a:xfrm>
                <a:off x="3963116" y="1789468"/>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内具有一阶连续偏导数，则有</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C0F62BC6-CC2D-43AF-437D-06A956A643C9}"/>
                  </a:ext>
                </a:extLst>
              </p:cNvPr>
              <p:cNvSpPr txBox="1">
                <a:spLocks noRot="1" noChangeAspect="1" noMove="1" noResize="1" noEditPoints="1" noAdjustHandles="1" noChangeArrowheads="1" noChangeShapeType="1" noTextEdit="1"/>
              </p:cNvSpPr>
              <p:nvPr/>
            </p:nvSpPr>
            <p:spPr>
              <a:xfrm>
                <a:off x="3963116" y="1789468"/>
                <a:ext cx="6097248" cy="461665"/>
              </a:xfrm>
              <a:prstGeom prst="rect">
                <a:avLst/>
              </a:prstGeom>
              <a:blipFill>
                <a:blip r:embed="rId4"/>
                <a:stretch>
                  <a:fillRect l="-150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6EB92E90-E47E-42BC-9359-A1F2C47F3C18}"/>
                  </a:ext>
                </a:extLst>
              </p:cNvPr>
              <p:cNvSpPr txBox="1"/>
              <p:nvPr/>
            </p:nvSpPr>
            <p:spPr>
              <a:xfrm>
                <a:off x="3505200" y="2420888"/>
                <a:ext cx="6097248" cy="523220"/>
              </a:xfrm>
              <a:prstGeom prst="rect">
                <a:avLst/>
              </a:prstGeom>
              <a:noFill/>
            </p:spPr>
            <p:txBody>
              <a:bodyPr wrap="square">
                <a:spAutoFit/>
              </a:bodyPr>
              <a:lstStyle/>
              <a:p>
                <a14:m>
                  <m:oMath xmlns:m="http://schemas.openxmlformats.org/officeDocument/2006/math">
                    <m:nary>
                      <m:naryPr>
                        <m:limLoc m:val="subSup"/>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内与路径无关。</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6EB92E90-E47E-42BC-9359-A1F2C47F3C18}"/>
                  </a:ext>
                </a:extLst>
              </p:cNvPr>
              <p:cNvSpPr txBox="1">
                <a:spLocks noRot="1" noChangeAspect="1" noMove="1" noResize="1" noEditPoints="1" noAdjustHandles="1" noChangeArrowheads="1" noChangeShapeType="1" noTextEdit="1"/>
              </p:cNvSpPr>
              <p:nvPr/>
            </p:nvSpPr>
            <p:spPr>
              <a:xfrm>
                <a:off x="3505200" y="2420888"/>
                <a:ext cx="6097248" cy="523220"/>
              </a:xfrm>
              <a:prstGeom prst="rect">
                <a:avLst/>
              </a:prstGeom>
              <a:blipFill>
                <a:blip r:embed="rId5"/>
                <a:stretch>
                  <a:fillRect l="-9300" t="-140698" b="-20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4F14AFEB-E8C8-82EA-DB37-8E6B0A112667}"/>
                  </a:ext>
                </a:extLst>
              </p:cNvPr>
              <p:cNvSpPr txBox="1"/>
              <p:nvPr/>
            </p:nvSpPr>
            <p:spPr>
              <a:xfrm>
                <a:off x="3580776" y="3017447"/>
                <a:ext cx="6097248" cy="51866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内任意闭曲线</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有</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4F14AFEB-E8C8-82EA-DB37-8E6B0A112667}"/>
                  </a:ext>
                </a:extLst>
              </p:cNvPr>
              <p:cNvSpPr txBox="1">
                <a:spLocks noRot="1" noChangeAspect="1" noMove="1" noResize="1" noEditPoints="1" noAdjustHandles="1" noChangeArrowheads="1" noChangeShapeType="1" noTextEdit="1"/>
              </p:cNvSpPr>
              <p:nvPr/>
            </p:nvSpPr>
            <p:spPr>
              <a:xfrm>
                <a:off x="3580776" y="3017447"/>
                <a:ext cx="6097248" cy="518668"/>
              </a:xfrm>
              <a:prstGeom prst="rect">
                <a:avLst/>
              </a:prstGeom>
              <a:blipFill>
                <a:blip r:embed="rId6"/>
                <a:stretch>
                  <a:fillRect l="-1499"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CEA7C93B-95D8-3596-060E-EBD9B898240E}"/>
                  </a:ext>
                </a:extLst>
              </p:cNvPr>
              <p:cNvSpPr txBox="1"/>
              <p:nvPr/>
            </p:nvSpPr>
            <p:spPr>
              <a:xfrm>
                <a:off x="3580776" y="3579600"/>
                <a:ext cx="6097248" cy="67659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内有</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CEA7C93B-95D8-3596-060E-EBD9B898240E}"/>
                  </a:ext>
                </a:extLst>
              </p:cNvPr>
              <p:cNvSpPr txBox="1">
                <a:spLocks noRot="1" noChangeAspect="1" noMove="1" noResize="1" noEditPoints="1" noAdjustHandles="1" noChangeArrowheads="1" noChangeShapeType="1" noTextEdit="1"/>
              </p:cNvSpPr>
              <p:nvPr/>
            </p:nvSpPr>
            <p:spPr>
              <a:xfrm>
                <a:off x="3580776" y="3579600"/>
                <a:ext cx="6097248" cy="676595"/>
              </a:xfrm>
              <a:prstGeom prst="rect">
                <a:avLst/>
              </a:prstGeom>
              <a:blipFill>
                <a:blip r:embed="rId7"/>
                <a:stretch>
                  <a:fillRect l="-149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BB1A23F1-6560-5F8D-A064-45A9CDC34BBE}"/>
                  </a:ext>
                </a:extLst>
              </p:cNvPr>
              <p:cNvSpPr txBox="1"/>
              <p:nvPr/>
            </p:nvSpPr>
            <p:spPr>
              <a:xfrm>
                <a:off x="3580776" y="4328203"/>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𝐷</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内有</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BB1A23F1-6560-5F8D-A064-45A9CDC34BBE}"/>
                  </a:ext>
                </a:extLst>
              </p:cNvPr>
              <p:cNvSpPr txBox="1">
                <a:spLocks noRot="1" noChangeAspect="1" noMove="1" noResize="1" noEditPoints="1" noAdjustHandles="1" noChangeArrowheads="1" noChangeShapeType="1" noTextEdit="1"/>
              </p:cNvSpPr>
              <p:nvPr/>
            </p:nvSpPr>
            <p:spPr>
              <a:xfrm>
                <a:off x="3580776" y="4328203"/>
                <a:ext cx="6097248" cy="461665"/>
              </a:xfrm>
              <a:prstGeom prst="rect">
                <a:avLst/>
              </a:prstGeom>
              <a:blipFill>
                <a:blip r:embed="rId8"/>
                <a:stretch>
                  <a:fillRect l="-1499"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ED356CBB-F13E-E8E3-8470-12CFB3AB78B6}"/>
                  </a:ext>
                </a:extLst>
              </p:cNvPr>
              <p:cNvSpPr txBox="1"/>
              <p:nvPr/>
            </p:nvSpPr>
            <p:spPr>
              <a:xfrm>
                <a:off x="3580776" y="4976275"/>
                <a:ext cx="7123736" cy="461665"/>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为全微分</a:t>
                </a:r>
                <a:r>
                  <a:rPr lang="zh-CN" altLang="zh-CN" sz="2400" dirty="0" smtClean="0">
                    <a:solidFill>
                      <a:schemeClr val="bg2"/>
                    </a:solidFill>
                    <a:effectLst/>
                    <a:ea typeface="宋体" panose="02010600030101010101" pitchFamily="2" charset="-122"/>
                    <a:cs typeface="Times New Roman" panose="02020603050405020304" pitchFamily="18" charset="0"/>
                  </a:rPr>
                  <a:t>方程</a:t>
                </a:r>
                <a:r>
                  <a:rPr lang="zh-CN" altLang="en-US" sz="2400" dirty="0" smtClean="0">
                    <a:solidFill>
                      <a:schemeClr val="bg2"/>
                    </a:solidFill>
                    <a:effectLst/>
                    <a:ea typeface="宋体" panose="02010600030101010101" pitchFamily="2" charset="-122"/>
                    <a:cs typeface="Times New Roman" panose="02020603050405020304" pitchFamily="18" charset="0"/>
                  </a:rPr>
                  <a:t>，解为 </a:t>
                </a:r>
                <a14:m>
                  <m:oMath xmlns:m="http://schemas.openxmlformats.org/officeDocument/2006/math">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𝑢</m:t>
                    </m:r>
                    <m:d>
                      <m:dPr>
                        <m:ctrlP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ctrlPr>
                      </m:dPr>
                      <m:e>
                        <m: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e>
                    </m:d>
                    <m: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t>𝐶</m:t>
                    </m:r>
                    <m:r>
                      <a:rPr lang="en-US" altLang="zh-CN" sz="2400" b="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ED356CBB-F13E-E8E3-8470-12CFB3AB78B6}"/>
                  </a:ext>
                </a:extLst>
              </p:cNvPr>
              <p:cNvSpPr txBox="1">
                <a:spLocks noRot="1" noChangeAspect="1" noMove="1" noResize="1" noEditPoints="1" noAdjustHandles="1" noChangeArrowheads="1" noChangeShapeType="1" noTextEdit="1"/>
              </p:cNvSpPr>
              <p:nvPr/>
            </p:nvSpPr>
            <p:spPr>
              <a:xfrm>
                <a:off x="3580776" y="4976275"/>
                <a:ext cx="7123736" cy="461665"/>
              </a:xfrm>
              <a:prstGeom prst="rect">
                <a:avLst/>
              </a:prstGeom>
              <a:blipFill>
                <a:blip r:embed="rId9"/>
                <a:stretch>
                  <a:fillRect l="-171" t="-14474" b="-25000"/>
                </a:stretch>
              </a:blipFill>
            </p:spPr>
            <p:txBody>
              <a:bodyPr/>
              <a:lstStyle/>
              <a:p>
                <a:r>
                  <a:rPr lang="zh-CN" altLang="en-US">
                    <a:noFill/>
                  </a:rPr>
                  <a:t> </a:t>
                </a:r>
              </a:p>
            </p:txBody>
          </p:sp>
        </mc:Fallback>
      </mc:AlternateContent>
      <p:sp>
        <p:nvSpPr>
          <p:cNvPr id="22" name="Text Box 43"/>
          <p:cNvSpPr txBox="1">
            <a:spLocks noChangeArrowheads="1"/>
          </p:cNvSpPr>
          <p:nvPr/>
        </p:nvSpPr>
        <p:spPr bwMode="auto">
          <a:xfrm>
            <a:off x="949753" y="5661248"/>
            <a:ext cx="10292494" cy="461665"/>
          </a:xfrm>
          <a:prstGeom prst="rect">
            <a:avLst/>
          </a:prstGeom>
          <a:noFill/>
          <a:ln w="19050">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zh-CN" altLang="en-US" sz="2400" b="1" dirty="0">
                <a:solidFill>
                  <a:srgbClr val="C00000"/>
                </a:solidFill>
                <a:latin typeface="+mn-lt"/>
                <a:ea typeface="+mj-ea"/>
              </a:rPr>
              <a:t> 习题</a:t>
            </a:r>
            <a:r>
              <a:rPr lang="en-US" altLang="zh-CN" sz="2400" b="1" dirty="0" smtClean="0">
                <a:solidFill>
                  <a:srgbClr val="C00000"/>
                </a:solidFill>
                <a:latin typeface="+mn-lt"/>
                <a:ea typeface="+mj-ea"/>
              </a:rPr>
              <a:t>9.4</a:t>
            </a:r>
            <a:r>
              <a:rPr lang="zh-CN" altLang="en-US" sz="2400" b="1" dirty="0" smtClean="0">
                <a:solidFill>
                  <a:srgbClr val="C00000"/>
                </a:solidFill>
                <a:latin typeface="+mn-lt"/>
                <a:ea typeface="+mj-ea"/>
              </a:rPr>
              <a:t>：</a:t>
            </a:r>
            <a:r>
              <a:rPr lang="en-US" altLang="zh-CN" sz="2400" dirty="0" smtClean="0">
                <a:solidFill>
                  <a:schemeClr val="bg2"/>
                </a:solidFill>
                <a:latin typeface="+mn-lt"/>
                <a:ea typeface="+mj-ea"/>
              </a:rPr>
              <a:t>1(1,3); 4(1); 5; 8(2); 9.</a:t>
            </a:r>
            <a:endParaRPr lang="en-US" altLang="zh-CN" sz="2400" dirty="0">
              <a:solidFill>
                <a:schemeClr val="bg2"/>
              </a:solidFill>
              <a:latin typeface="+mn-lt"/>
              <a:ea typeface="+mj-ea"/>
            </a:endParaRPr>
          </a:p>
        </p:txBody>
      </p:sp>
    </p:spTree>
    <p:extLst>
      <p:ext uri="{BB962C8B-B14F-4D97-AF65-F5344CB8AC3E}">
        <p14:creationId xmlns:p14="http://schemas.microsoft.com/office/powerpoint/2010/main" val="160594020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653">
                                            <p:txEl>
                                              <p:pRg st="0" end="0"/>
                                            </p:txEl>
                                          </p:spTgt>
                                        </p:tgtEl>
                                        <p:attrNameLst>
                                          <p:attrName>style.visibility</p:attrName>
                                        </p:attrNameLst>
                                      </p:cBhvr>
                                      <p:to>
                                        <p:strVal val="visible"/>
                                      </p:to>
                                    </p:set>
                                    <p:animEffect transition="in" filter="wipe(left)">
                                      <p:cBhvr>
                                        <p:cTn id="17" dur="500"/>
                                        <p:tgtEl>
                                          <p:spTgt spid="2765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7675"/>
                                        </p:tgtEl>
                                        <p:attrNameLst>
                                          <p:attrName>style.visibility</p:attrName>
                                        </p:attrNameLst>
                                      </p:cBhvr>
                                      <p:to>
                                        <p:strVal val="visible"/>
                                      </p:to>
                                    </p:set>
                                    <p:animEffect transition="in" filter="wipe(left)">
                                      <p:cBhvr>
                                        <p:cTn id="32" dur="500"/>
                                        <p:tgtEl>
                                          <p:spTgt spid="27675"/>
                                        </p:tgtEl>
                                      </p:cBhvr>
                                    </p:animEffect>
                                  </p:childTnLst>
                                </p:cTn>
                              </p:par>
                            </p:childTnLst>
                          </p:cTn>
                        </p:par>
                        <p:par>
                          <p:cTn id="33" fill="hold">
                            <p:stCondLst>
                              <p:cond delay="500"/>
                            </p:stCondLst>
                            <p:childTnLst>
                              <p:par>
                                <p:cTn id="34" presetID="22" presetClass="entr" presetSubtype="2" fill="hold" nodeType="afterEffect">
                                  <p:stCondLst>
                                    <p:cond delay="0"/>
                                  </p:stCondLst>
                                  <p:childTnLst>
                                    <p:set>
                                      <p:cBhvr>
                                        <p:cTn id="35" dur="1" fill="hold">
                                          <p:stCondLst>
                                            <p:cond delay="0"/>
                                          </p:stCondLst>
                                        </p:cTn>
                                        <p:tgtEl>
                                          <p:spTgt spid="27676"/>
                                        </p:tgtEl>
                                        <p:attrNameLst>
                                          <p:attrName>style.visibility</p:attrName>
                                        </p:attrNameLst>
                                      </p:cBhvr>
                                      <p:to>
                                        <p:strVal val="visible"/>
                                      </p:to>
                                    </p:set>
                                    <p:animEffect transition="in" filter="wipe(right)">
                                      <p:cBhvr>
                                        <p:cTn id="36" dur="500"/>
                                        <p:tgtEl>
                                          <p:spTgt spid="2767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7677"/>
                                        </p:tgtEl>
                                        <p:attrNameLst>
                                          <p:attrName>style.visibility</p:attrName>
                                        </p:attrNameLst>
                                      </p:cBhvr>
                                      <p:to>
                                        <p:strVal val="visible"/>
                                      </p:to>
                                    </p:set>
                                    <p:animEffect transition="in" filter="wipe(left)">
                                      <p:cBhvr>
                                        <p:cTn id="46" dur="500"/>
                                        <p:tgtEl>
                                          <p:spTgt spid="27677"/>
                                        </p:tgtEl>
                                      </p:cBhvr>
                                    </p:animEffect>
                                  </p:childTnLst>
                                </p:cTn>
                              </p:par>
                            </p:childTnLst>
                          </p:cTn>
                        </p:par>
                        <p:par>
                          <p:cTn id="47" fill="hold">
                            <p:stCondLst>
                              <p:cond delay="500"/>
                            </p:stCondLst>
                            <p:childTnLst>
                              <p:par>
                                <p:cTn id="48" presetID="22" presetClass="entr" presetSubtype="2" fill="hold" nodeType="afterEffect">
                                  <p:stCondLst>
                                    <p:cond delay="0"/>
                                  </p:stCondLst>
                                  <p:childTnLst>
                                    <p:set>
                                      <p:cBhvr>
                                        <p:cTn id="49" dur="1" fill="hold">
                                          <p:stCondLst>
                                            <p:cond delay="0"/>
                                          </p:stCondLst>
                                        </p:cTn>
                                        <p:tgtEl>
                                          <p:spTgt spid="27678"/>
                                        </p:tgtEl>
                                        <p:attrNameLst>
                                          <p:attrName>style.visibility</p:attrName>
                                        </p:attrNameLst>
                                      </p:cBhvr>
                                      <p:to>
                                        <p:strVal val="visible"/>
                                      </p:to>
                                    </p:set>
                                    <p:animEffect transition="in" filter="wipe(right)">
                                      <p:cBhvr>
                                        <p:cTn id="50" dur="500"/>
                                        <p:tgtEl>
                                          <p:spTgt spid="27678"/>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left)">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27679"/>
                                        </p:tgtEl>
                                        <p:attrNameLst>
                                          <p:attrName>style.visibility</p:attrName>
                                        </p:attrNameLst>
                                      </p:cBhvr>
                                      <p:to>
                                        <p:strVal val="visible"/>
                                      </p:to>
                                    </p:set>
                                    <p:animEffect transition="in" filter="wipe(left)">
                                      <p:cBhvr>
                                        <p:cTn id="60" dur="500"/>
                                        <p:tgtEl>
                                          <p:spTgt spid="27679"/>
                                        </p:tgtEl>
                                      </p:cBhvr>
                                    </p:animEffect>
                                  </p:childTnLst>
                                </p:cTn>
                              </p:par>
                            </p:childTnLst>
                          </p:cTn>
                        </p:par>
                        <p:par>
                          <p:cTn id="61" fill="hold">
                            <p:stCondLst>
                              <p:cond delay="500"/>
                            </p:stCondLst>
                            <p:childTnLst>
                              <p:par>
                                <p:cTn id="62" presetID="22" presetClass="entr" presetSubtype="2" fill="hold" nodeType="afterEffect">
                                  <p:stCondLst>
                                    <p:cond delay="0"/>
                                  </p:stCondLst>
                                  <p:childTnLst>
                                    <p:set>
                                      <p:cBhvr>
                                        <p:cTn id="63" dur="1" fill="hold">
                                          <p:stCondLst>
                                            <p:cond delay="0"/>
                                          </p:stCondLst>
                                        </p:cTn>
                                        <p:tgtEl>
                                          <p:spTgt spid="27680"/>
                                        </p:tgtEl>
                                        <p:attrNameLst>
                                          <p:attrName>style.visibility</p:attrName>
                                        </p:attrNameLst>
                                      </p:cBhvr>
                                      <p:to>
                                        <p:strVal val="visible"/>
                                      </p:to>
                                    </p:set>
                                    <p:animEffect transition="in" filter="wipe(right)">
                                      <p:cBhvr>
                                        <p:cTn id="64" dur="500"/>
                                        <p:tgtEl>
                                          <p:spTgt spid="2768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left)">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27683"/>
                                        </p:tgtEl>
                                        <p:attrNameLst>
                                          <p:attrName>style.visibility</p:attrName>
                                        </p:attrNameLst>
                                      </p:cBhvr>
                                      <p:to>
                                        <p:strVal val="visible"/>
                                      </p:to>
                                    </p:set>
                                    <p:animEffect transition="in" filter="wipe(left)">
                                      <p:cBhvr>
                                        <p:cTn id="74" dur="500"/>
                                        <p:tgtEl>
                                          <p:spTgt spid="27683"/>
                                        </p:tgtEl>
                                      </p:cBhvr>
                                    </p:animEffect>
                                  </p:childTnLst>
                                </p:cTn>
                              </p:par>
                            </p:childTnLst>
                          </p:cTn>
                        </p:par>
                        <p:par>
                          <p:cTn id="75" fill="hold">
                            <p:stCondLst>
                              <p:cond delay="500"/>
                            </p:stCondLst>
                            <p:childTnLst>
                              <p:par>
                                <p:cTn id="76" presetID="22" presetClass="entr" presetSubtype="2" fill="hold" nodeType="afterEffect">
                                  <p:stCondLst>
                                    <p:cond delay="0"/>
                                  </p:stCondLst>
                                  <p:childTnLst>
                                    <p:set>
                                      <p:cBhvr>
                                        <p:cTn id="77" dur="1" fill="hold">
                                          <p:stCondLst>
                                            <p:cond delay="0"/>
                                          </p:stCondLst>
                                        </p:cTn>
                                        <p:tgtEl>
                                          <p:spTgt spid="27684"/>
                                        </p:tgtEl>
                                        <p:attrNameLst>
                                          <p:attrName>style.visibility</p:attrName>
                                        </p:attrNameLst>
                                      </p:cBhvr>
                                      <p:to>
                                        <p:strVal val="visible"/>
                                      </p:to>
                                    </p:set>
                                    <p:animEffect transition="in" filter="wipe(right)">
                                      <p:cBhvr>
                                        <p:cTn id="78" dur="500"/>
                                        <p:tgtEl>
                                          <p:spTgt spid="2768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left)">
                                      <p:cBhvr>
                                        <p:cTn id="83" dur="500"/>
                                        <p:tgtEl>
                                          <p:spTgt spid="17"/>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ntr" presetSubtype="10" fill="hold" grpId="0" nodeType="clickEffect">
                                  <p:stCondLst>
                                    <p:cond delay="0"/>
                                  </p:stCondLst>
                                  <p:childTnLst>
                                    <p:set>
                                      <p:cBhvr>
                                        <p:cTn id="87" dur="1" fill="hold">
                                          <p:stCondLst>
                                            <p:cond delay="0"/>
                                          </p:stCondLst>
                                        </p:cTn>
                                        <p:tgtEl>
                                          <p:spTgt spid="22"/>
                                        </p:tgtEl>
                                        <p:attrNameLst>
                                          <p:attrName>style.visibility</p:attrName>
                                        </p:attrNameLst>
                                      </p:cBhvr>
                                      <p:to>
                                        <p:strVal val="visible"/>
                                      </p:to>
                                    </p:set>
                                    <p:animEffect transition="in" filter="randombar(horizontal)">
                                      <p:cBhvr>
                                        <p:cTn id="8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build="p" autoUpdateAnimBg="0"/>
      <p:bldP spid="3" grpId="0"/>
      <p:bldP spid="5" grpId="0"/>
      <p:bldP spid="7" grpId="0"/>
      <p:bldP spid="9" grpId="0"/>
      <p:bldP spid="11" grpId="0"/>
      <p:bldP spid="13" grpId="0"/>
      <p:bldP spid="15" grpId="0"/>
      <p:bldP spid="17" grpId="0"/>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23" name="Oval 31">
            <a:extLst>
              <a:ext uri="{FF2B5EF4-FFF2-40B4-BE49-F238E27FC236}">
                <a16:creationId xmlns:a16="http://schemas.microsoft.com/office/drawing/2014/main" id="{0B68A9FD-2892-CC44-BCC3-26B4EC17B012}"/>
              </a:ext>
            </a:extLst>
          </p:cNvPr>
          <p:cNvSpPr>
            <a:spLocks noChangeArrowheads="1"/>
          </p:cNvSpPr>
          <p:nvPr/>
        </p:nvSpPr>
        <p:spPr bwMode="auto">
          <a:xfrm>
            <a:off x="8299450" y="981076"/>
            <a:ext cx="1555750" cy="1554163"/>
          </a:xfrm>
          <a:prstGeom prst="ellipse">
            <a:avLst/>
          </a:prstGeom>
          <a:solidFill>
            <a:schemeClr val="bg1">
              <a:lumMod val="20000"/>
              <a:lumOff val="80000"/>
            </a:schemeClr>
          </a:solidFill>
          <a:ln>
            <a:noFill/>
          </a:ln>
          <a:effectLst/>
        </p:spPr>
        <p:txBody>
          <a:bodyPr wrap="none" anchor="ctr"/>
          <a:lstStyle/>
          <a:p>
            <a:pPr eaLnBrk="1" hangingPunct="1"/>
            <a:endParaRPr lang="zh-CN" altLang="en-US">
              <a:solidFill>
                <a:srgbClr val="000000"/>
              </a:solidFill>
            </a:endParaRPr>
          </a:p>
        </p:txBody>
      </p:sp>
      <p:sp>
        <p:nvSpPr>
          <p:cNvPr id="33794" name="Rectangle 2">
            <a:extLst>
              <a:ext uri="{FF2B5EF4-FFF2-40B4-BE49-F238E27FC236}">
                <a16:creationId xmlns:a16="http://schemas.microsoft.com/office/drawing/2014/main" id="{B4F1E2C7-6275-E046-AE4E-5F31CFB9DE19}"/>
              </a:ext>
            </a:extLst>
          </p:cNvPr>
          <p:cNvSpPr>
            <a:spLocks noGrp="1" noChangeArrowheads="1"/>
          </p:cNvSpPr>
          <p:nvPr>
            <p:ph type="title"/>
          </p:nvPr>
        </p:nvSpPr>
        <p:spPr>
          <a:xfrm>
            <a:off x="2057403" y="404664"/>
            <a:ext cx="798237" cy="400992"/>
          </a:xfrm>
          <a:noFill/>
          <a:ln w="19050">
            <a:solidFill>
              <a:schemeClr val="bg1"/>
            </a:solidFill>
            <a:miter lim="800000"/>
            <a:headEnd/>
            <a:tailEnd/>
          </a:ln>
          <a:extLst>
            <a:ext uri="{909E8E84-426E-40DD-AFC4-6F175D3DCCD1}">
              <a14:hiddenFill xmlns:a14="http://schemas.microsoft.com/office/drawing/2010/main">
                <a:solidFill>
                  <a:srgbClr val="002BB4"/>
                </a:solidFill>
              </a14:hiddenFill>
            </a:ext>
          </a:extLst>
        </p:spPr>
        <p:txBody>
          <a:bodyPr/>
          <a:lstStyle/>
          <a:p>
            <a:r>
              <a:rPr lang="zh-CN" altLang="en-US" sz="2400" b="1" dirty="0">
                <a:solidFill>
                  <a:srgbClr val="C00000"/>
                </a:solidFill>
                <a:latin typeface="+mj-ea"/>
              </a:rPr>
              <a:t>练习</a:t>
            </a:r>
          </a:p>
        </p:txBody>
      </p:sp>
      <p:sp>
        <p:nvSpPr>
          <p:cNvPr id="33832" name="Rectangle 40">
            <a:extLst>
              <a:ext uri="{FF2B5EF4-FFF2-40B4-BE49-F238E27FC236}">
                <a16:creationId xmlns:a16="http://schemas.microsoft.com/office/drawing/2014/main" id="{0C1394C1-1BB7-1545-A03C-E284993B0E98}"/>
              </a:ext>
            </a:extLst>
          </p:cNvPr>
          <p:cNvSpPr>
            <a:spLocks noChangeArrowheads="1"/>
          </p:cNvSpPr>
          <p:nvPr/>
        </p:nvSpPr>
        <p:spPr bwMode="auto">
          <a:xfrm>
            <a:off x="8228384" y="3870920"/>
            <a:ext cx="3124200" cy="2438400"/>
          </a:xfrm>
          <a:prstGeom prst="rect">
            <a:avLst/>
          </a:prstGeom>
          <a:solidFill>
            <a:schemeClr val="accent2">
              <a:lumMod val="20000"/>
              <a:lumOff val="80000"/>
            </a:schemeClr>
          </a:solidFill>
          <a:ln w="9525">
            <a:solidFill>
              <a:schemeClr val="accent2"/>
            </a:solidFill>
            <a:miter lim="800000"/>
            <a:headEnd/>
            <a:tailEnd/>
          </a:ln>
          <a:effectLst/>
        </p:spPr>
        <p:txBody>
          <a:bodyPr wrap="none" anchor="ctr"/>
          <a:lstStyle/>
          <a:p>
            <a:pPr eaLnBrk="1" hangingPunct="1"/>
            <a:endParaRPr lang="zh-CN" altLang="en-US">
              <a:solidFill>
                <a:srgbClr val="000000"/>
              </a:solidFill>
            </a:endParaRPr>
          </a:p>
        </p:txBody>
      </p:sp>
      <p:grpSp>
        <p:nvGrpSpPr>
          <p:cNvPr id="33839" name="Group 47">
            <a:extLst>
              <a:ext uri="{FF2B5EF4-FFF2-40B4-BE49-F238E27FC236}">
                <a16:creationId xmlns:a16="http://schemas.microsoft.com/office/drawing/2014/main" id="{3A2BBF53-4E44-924F-BCE7-0F066AE83AAB}"/>
              </a:ext>
            </a:extLst>
          </p:cNvPr>
          <p:cNvGrpSpPr>
            <a:grpSpLocks/>
          </p:cNvGrpSpPr>
          <p:nvPr/>
        </p:nvGrpSpPr>
        <p:grpSpPr bwMode="auto">
          <a:xfrm>
            <a:off x="4392258" y="2181121"/>
            <a:ext cx="327025" cy="511175"/>
            <a:chOff x="1632" y="1104"/>
            <a:chExt cx="432" cy="672"/>
          </a:xfrm>
        </p:grpSpPr>
        <p:sp>
          <p:nvSpPr>
            <p:cNvPr id="33837" name="Line 45">
              <a:extLst>
                <a:ext uri="{FF2B5EF4-FFF2-40B4-BE49-F238E27FC236}">
                  <a16:creationId xmlns:a16="http://schemas.microsoft.com/office/drawing/2014/main" id="{1FF5DDE3-111A-604E-BE9C-5C1AD0F8BE61}"/>
                </a:ext>
              </a:extLst>
            </p:cNvPr>
            <p:cNvSpPr>
              <a:spLocks noChangeShapeType="1"/>
            </p:cNvSpPr>
            <p:nvPr/>
          </p:nvSpPr>
          <p:spPr bwMode="auto">
            <a:xfrm flipH="1">
              <a:off x="1632" y="1104"/>
              <a:ext cx="432" cy="672"/>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3838" name="Line 46">
              <a:extLst>
                <a:ext uri="{FF2B5EF4-FFF2-40B4-BE49-F238E27FC236}">
                  <a16:creationId xmlns:a16="http://schemas.microsoft.com/office/drawing/2014/main" id="{6C52AA89-7F46-FA47-B510-1DD2ECC0CC71}"/>
                </a:ext>
              </a:extLst>
            </p:cNvPr>
            <p:cNvSpPr>
              <a:spLocks noChangeShapeType="1"/>
            </p:cNvSpPr>
            <p:nvPr/>
          </p:nvSpPr>
          <p:spPr bwMode="auto">
            <a:xfrm>
              <a:off x="1680" y="1104"/>
              <a:ext cx="336" cy="672"/>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33844" name="Group 52">
            <a:extLst>
              <a:ext uri="{FF2B5EF4-FFF2-40B4-BE49-F238E27FC236}">
                <a16:creationId xmlns:a16="http://schemas.microsoft.com/office/drawing/2014/main" id="{27D0D793-FC0C-8D49-A274-F2C8DB780F9C}"/>
              </a:ext>
            </a:extLst>
          </p:cNvPr>
          <p:cNvGrpSpPr>
            <a:grpSpLocks/>
          </p:cNvGrpSpPr>
          <p:nvPr/>
        </p:nvGrpSpPr>
        <p:grpSpPr bwMode="auto">
          <a:xfrm>
            <a:off x="6457556" y="5737820"/>
            <a:ext cx="547688" cy="571500"/>
            <a:chOff x="1344" y="2592"/>
            <a:chExt cx="1152" cy="1200"/>
          </a:xfrm>
        </p:grpSpPr>
        <p:sp>
          <p:nvSpPr>
            <p:cNvPr id="33842" name="Line 50">
              <a:extLst>
                <a:ext uri="{FF2B5EF4-FFF2-40B4-BE49-F238E27FC236}">
                  <a16:creationId xmlns:a16="http://schemas.microsoft.com/office/drawing/2014/main" id="{E658530C-78ED-734B-A895-5EF58DB9018F}"/>
                </a:ext>
              </a:extLst>
            </p:cNvPr>
            <p:cNvSpPr>
              <a:spLocks noChangeShapeType="1"/>
            </p:cNvSpPr>
            <p:nvPr/>
          </p:nvSpPr>
          <p:spPr bwMode="auto">
            <a:xfrm>
              <a:off x="1344" y="3216"/>
              <a:ext cx="336" cy="576"/>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3843" name="Line 51">
              <a:extLst>
                <a:ext uri="{FF2B5EF4-FFF2-40B4-BE49-F238E27FC236}">
                  <a16:creationId xmlns:a16="http://schemas.microsoft.com/office/drawing/2014/main" id="{64151B81-1CDA-7D42-86B9-DF14ED2F5B70}"/>
                </a:ext>
              </a:extLst>
            </p:cNvPr>
            <p:cNvSpPr>
              <a:spLocks noChangeShapeType="1"/>
            </p:cNvSpPr>
            <p:nvPr/>
          </p:nvSpPr>
          <p:spPr bwMode="auto">
            <a:xfrm flipV="1">
              <a:off x="1680" y="2592"/>
              <a:ext cx="816" cy="120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33856" name="Group 64">
            <a:extLst>
              <a:ext uri="{FF2B5EF4-FFF2-40B4-BE49-F238E27FC236}">
                <a16:creationId xmlns:a16="http://schemas.microsoft.com/office/drawing/2014/main" id="{F822691F-25FC-C84A-A5C9-C8D327750169}"/>
              </a:ext>
            </a:extLst>
          </p:cNvPr>
          <p:cNvGrpSpPr>
            <a:grpSpLocks/>
          </p:cNvGrpSpPr>
          <p:nvPr/>
        </p:nvGrpSpPr>
        <p:grpSpPr bwMode="auto">
          <a:xfrm>
            <a:off x="8088314" y="457201"/>
            <a:ext cx="2274887" cy="2263775"/>
            <a:chOff x="4135" y="288"/>
            <a:chExt cx="1433" cy="1426"/>
          </a:xfrm>
        </p:grpSpPr>
        <p:graphicFrame>
          <p:nvGraphicFramePr>
            <p:cNvPr id="33819" name="Object 27">
              <a:extLst>
                <a:ext uri="{FF2B5EF4-FFF2-40B4-BE49-F238E27FC236}">
                  <a16:creationId xmlns:a16="http://schemas.microsoft.com/office/drawing/2014/main" id="{C14DA50F-5767-CC4D-9D41-C2CBBEC05DBF}"/>
                </a:ext>
              </a:extLst>
            </p:cNvPr>
            <p:cNvGraphicFramePr>
              <a:graphicFrameLocks noChangeAspect="1"/>
            </p:cNvGraphicFramePr>
            <p:nvPr/>
          </p:nvGraphicFramePr>
          <p:xfrm>
            <a:off x="4784" y="816"/>
            <a:ext cx="160" cy="192"/>
          </p:xfrm>
          <a:graphic>
            <a:graphicData uri="http://schemas.openxmlformats.org/presentationml/2006/ole">
              <mc:AlternateContent xmlns:mc="http://schemas.openxmlformats.org/markup-compatibility/2006">
                <mc:Choice xmlns:v="urn:schemas-microsoft-com:vml" Requires="v">
                  <p:oleObj spid="_x0000_s19503" name="Equation" r:id="rId3" imgW="5854700" imgH="7023100" progId="Equation.3">
                    <p:embed/>
                  </p:oleObj>
                </mc:Choice>
                <mc:Fallback>
                  <p:oleObj name="Equation" r:id="rId3" imgW="5854700" imgH="7023100" progId="Equation.3">
                    <p:embed/>
                    <p:pic>
                      <p:nvPicPr>
                        <p:cNvPr id="33819" name="Object 27">
                          <a:extLst>
                            <a:ext uri="{FF2B5EF4-FFF2-40B4-BE49-F238E27FC236}">
                              <a16:creationId xmlns:a16="http://schemas.microsoft.com/office/drawing/2014/main" id="{C14DA50F-5767-CC4D-9D41-C2CBBEC05D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4" y="816"/>
                          <a:ext cx="16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33855" name="Group 63">
              <a:extLst>
                <a:ext uri="{FF2B5EF4-FFF2-40B4-BE49-F238E27FC236}">
                  <a16:creationId xmlns:a16="http://schemas.microsoft.com/office/drawing/2014/main" id="{2675904B-833D-9742-8688-CDB36EDC0586}"/>
                </a:ext>
              </a:extLst>
            </p:cNvPr>
            <p:cNvGrpSpPr>
              <a:grpSpLocks/>
            </p:cNvGrpSpPr>
            <p:nvPr/>
          </p:nvGrpSpPr>
          <p:grpSpPr bwMode="auto">
            <a:xfrm>
              <a:off x="4135" y="288"/>
              <a:ext cx="1433" cy="1426"/>
              <a:chOff x="4135" y="288"/>
              <a:chExt cx="1433" cy="1426"/>
            </a:xfrm>
          </p:grpSpPr>
          <p:graphicFrame>
            <p:nvGraphicFramePr>
              <p:cNvPr id="33809" name="Object 17">
                <a:extLst>
                  <a:ext uri="{FF2B5EF4-FFF2-40B4-BE49-F238E27FC236}">
                    <a16:creationId xmlns:a16="http://schemas.microsoft.com/office/drawing/2014/main" id="{713D2EEF-C813-7E42-B18A-234DD2645D26}"/>
                  </a:ext>
                </a:extLst>
              </p:cNvPr>
              <p:cNvGraphicFramePr>
                <a:graphicFrameLocks noChangeAspect="1"/>
              </p:cNvGraphicFramePr>
              <p:nvPr/>
            </p:nvGraphicFramePr>
            <p:xfrm>
              <a:off x="4560" y="1104"/>
              <a:ext cx="190" cy="200"/>
            </p:xfrm>
            <a:graphic>
              <a:graphicData uri="http://schemas.openxmlformats.org/presentationml/2006/ole">
                <mc:AlternateContent xmlns:mc="http://schemas.openxmlformats.org/markup-compatibility/2006">
                  <mc:Choice xmlns:v="urn:schemas-microsoft-com:vml" Requires="v">
                    <p:oleObj spid="_x0000_s19504" name="Equation" r:id="rId5" imgW="7023100" imgH="7315200" progId="Equation.3">
                      <p:embed/>
                    </p:oleObj>
                  </mc:Choice>
                  <mc:Fallback>
                    <p:oleObj name="Equation" r:id="rId5" imgW="7023100" imgH="7315200" progId="Equation.3">
                      <p:embed/>
                      <p:pic>
                        <p:nvPicPr>
                          <p:cNvPr id="33809" name="Object 17">
                            <a:extLst>
                              <a:ext uri="{FF2B5EF4-FFF2-40B4-BE49-F238E27FC236}">
                                <a16:creationId xmlns:a16="http://schemas.microsoft.com/office/drawing/2014/main" id="{713D2EEF-C813-7E42-B18A-234DD2645D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60" y="1104"/>
                            <a:ext cx="190"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03" name="Line 11">
                <a:extLst>
                  <a:ext uri="{FF2B5EF4-FFF2-40B4-BE49-F238E27FC236}">
                    <a16:creationId xmlns:a16="http://schemas.microsoft.com/office/drawing/2014/main" id="{895BA9D6-A46C-DE43-968C-B162E8CCFF09}"/>
                  </a:ext>
                </a:extLst>
              </p:cNvPr>
              <p:cNvSpPr>
                <a:spLocks noChangeShapeType="1"/>
              </p:cNvSpPr>
              <p:nvPr/>
            </p:nvSpPr>
            <p:spPr bwMode="auto">
              <a:xfrm>
                <a:off x="4135" y="1102"/>
                <a:ext cx="1388"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3804" name="Line 12">
                <a:extLst>
                  <a:ext uri="{FF2B5EF4-FFF2-40B4-BE49-F238E27FC236}">
                    <a16:creationId xmlns:a16="http://schemas.microsoft.com/office/drawing/2014/main" id="{19A1EFA9-BC4A-8249-B87F-40FAC5A0218B}"/>
                  </a:ext>
                </a:extLst>
              </p:cNvPr>
              <p:cNvSpPr>
                <a:spLocks noChangeShapeType="1"/>
              </p:cNvSpPr>
              <p:nvPr/>
            </p:nvSpPr>
            <p:spPr bwMode="auto">
              <a:xfrm flipV="1">
                <a:off x="4747" y="327"/>
                <a:ext cx="0" cy="1387"/>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3806" name="Oval 14">
                <a:extLst>
                  <a:ext uri="{FF2B5EF4-FFF2-40B4-BE49-F238E27FC236}">
                    <a16:creationId xmlns:a16="http://schemas.microsoft.com/office/drawing/2014/main" id="{1B92653E-9331-614B-95B4-2034561FD14B}"/>
                  </a:ext>
                </a:extLst>
              </p:cNvPr>
              <p:cNvSpPr>
                <a:spLocks noChangeArrowheads="1"/>
              </p:cNvSpPr>
              <p:nvPr/>
            </p:nvSpPr>
            <p:spPr bwMode="auto">
              <a:xfrm>
                <a:off x="4257" y="613"/>
                <a:ext cx="980" cy="979"/>
              </a:xfrm>
              <a:prstGeom prst="ellipse">
                <a:avLst/>
              </a:prstGeom>
              <a:noFill/>
              <a:ln w="190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3807" name="Oval 15">
                <a:extLst>
                  <a:ext uri="{FF2B5EF4-FFF2-40B4-BE49-F238E27FC236}">
                    <a16:creationId xmlns:a16="http://schemas.microsoft.com/office/drawing/2014/main" id="{BFFA412E-6CFC-BB44-B7DE-A41A1656A1C6}"/>
                  </a:ext>
                </a:extLst>
              </p:cNvPr>
              <p:cNvSpPr>
                <a:spLocks noChangeArrowheads="1"/>
              </p:cNvSpPr>
              <p:nvPr/>
            </p:nvSpPr>
            <p:spPr bwMode="auto">
              <a:xfrm>
                <a:off x="4502" y="613"/>
                <a:ext cx="490" cy="979"/>
              </a:xfrm>
              <a:prstGeom prst="ellipse">
                <a:avLst/>
              </a:prstGeom>
              <a:noFill/>
              <a:ln w="1905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33810" name="Object 18">
                <a:extLst>
                  <a:ext uri="{FF2B5EF4-FFF2-40B4-BE49-F238E27FC236}">
                    <a16:creationId xmlns:a16="http://schemas.microsoft.com/office/drawing/2014/main" id="{D1084FAC-64D6-154D-8A4F-03B517EB9D53}"/>
                  </a:ext>
                </a:extLst>
              </p:cNvPr>
              <p:cNvGraphicFramePr>
                <a:graphicFrameLocks noChangeAspect="1"/>
              </p:cNvGraphicFramePr>
              <p:nvPr/>
            </p:nvGraphicFramePr>
            <p:xfrm>
              <a:off x="5240" y="1146"/>
              <a:ext cx="136" cy="192"/>
            </p:xfrm>
            <a:graphic>
              <a:graphicData uri="http://schemas.openxmlformats.org/presentationml/2006/ole">
                <mc:AlternateContent xmlns:mc="http://schemas.openxmlformats.org/markup-compatibility/2006">
                  <mc:Choice xmlns:v="urn:schemas-microsoft-com:vml" Requires="v">
                    <p:oleObj spid="_x0000_s19505" name="Equation" r:id="rId7" imgW="4978400" imgH="7023100" progId="Equation.3">
                      <p:embed/>
                    </p:oleObj>
                  </mc:Choice>
                  <mc:Fallback>
                    <p:oleObj name="Equation" r:id="rId7" imgW="4978400" imgH="7023100" progId="Equation.3">
                      <p:embed/>
                      <p:pic>
                        <p:nvPicPr>
                          <p:cNvPr id="33810" name="Object 18">
                            <a:extLst>
                              <a:ext uri="{FF2B5EF4-FFF2-40B4-BE49-F238E27FC236}">
                                <a16:creationId xmlns:a16="http://schemas.microsoft.com/office/drawing/2014/main" id="{D1084FAC-64D6-154D-8A4F-03B517EB9D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0" y="1146"/>
                            <a:ext cx="13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11" name="Object 19">
                <a:extLst>
                  <a:ext uri="{FF2B5EF4-FFF2-40B4-BE49-F238E27FC236}">
                    <a16:creationId xmlns:a16="http://schemas.microsoft.com/office/drawing/2014/main" id="{F8D5F47C-64F7-4E48-80FA-781F00790477}"/>
                  </a:ext>
                </a:extLst>
              </p:cNvPr>
              <p:cNvGraphicFramePr>
                <a:graphicFrameLocks noChangeAspect="1"/>
              </p:cNvGraphicFramePr>
              <p:nvPr/>
            </p:nvGraphicFramePr>
            <p:xfrm>
              <a:off x="4792" y="288"/>
              <a:ext cx="152" cy="200"/>
            </p:xfrm>
            <a:graphic>
              <a:graphicData uri="http://schemas.openxmlformats.org/presentationml/2006/ole">
                <mc:AlternateContent xmlns:mc="http://schemas.openxmlformats.org/markup-compatibility/2006">
                  <mc:Choice xmlns:v="urn:schemas-microsoft-com:vml" Requires="v">
                    <p:oleObj spid="_x0000_s19506" name="Equation" r:id="rId9" imgW="5562600" imgH="7315200" progId="Equation.3">
                      <p:embed/>
                    </p:oleObj>
                  </mc:Choice>
                  <mc:Fallback>
                    <p:oleObj name="Equation" r:id="rId9" imgW="5562600" imgH="7315200" progId="Equation.3">
                      <p:embed/>
                      <p:pic>
                        <p:nvPicPr>
                          <p:cNvPr id="33811" name="Object 19">
                            <a:extLst>
                              <a:ext uri="{FF2B5EF4-FFF2-40B4-BE49-F238E27FC236}">
                                <a16:creationId xmlns:a16="http://schemas.microsoft.com/office/drawing/2014/main" id="{F8D5F47C-64F7-4E48-80FA-781F0079047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92" y="288"/>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12" name="Object 20">
                <a:extLst>
                  <a:ext uri="{FF2B5EF4-FFF2-40B4-BE49-F238E27FC236}">
                    <a16:creationId xmlns:a16="http://schemas.microsoft.com/office/drawing/2014/main" id="{995193A2-D302-0041-8B04-882B96CE3CB6}"/>
                  </a:ext>
                </a:extLst>
              </p:cNvPr>
              <p:cNvGraphicFramePr>
                <a:graphicFrameLocks noChangeAspect="1"/>
              </p:cNvGraphicFramePr>
              <p:nvPr/>
            </p:nvGraphicFramePr>
            <p:xfrm>
              <a:off x="4992" y="1152"/>
              <a:ext cx="96" cy="192"/>
            </p:xfrm>
            <a:graphic>
              <a:graphicData uri="http://schemas.openxmlformats.org/presentationml/2006/ole">
                <mc:AlternateContent xmlns:mc="http://schemas.openxmlformats.org/markup-compatibility/2006">
                  <mc:Choice xmlns:v="urn:schemas-microsoft-com:vml" Requires="v">
                    <p:oleObj spid="_x0000_s19507" name="Equation" r:id="rId11" imgW="3505200" imgH="7023100" progId="Equation.3">
                      <p:embed/>
                    </p:oleObj>
                  </mc:Choice>
                  <mc:Fallback>
                    <p:oleObj name="Equation" r:id="rId11" imgW="3505200" imgH="7023100" progId="Equation.3">
                      <p:embed/>
                      <p:pic>
                        <p:nvPicPr>
                          <p:cNvPr id="33812" name="Object 20">
                            <a:extLst>
                              <a:ext uri="{FF2B5EF4-FFF2-40B4-BE49-F238E27FC236}">
                                <a16:creationId xmlns:a16="http://schemas.microsoft.com/office/drawing/2014/main" id="{995193A2-D302-0041-8B04-882B96CE3CB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92" y="1152"/>
                            <a:ext cx="9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13" name="Object 21">
                <a:extLst>
                  <a:ext uri="{FF2B5EF4-FFF2-40B4-BE49-F238E27FC236}">
                    <a16:creationId xmlns:a16="http://schemas.microsoft.com/office/drawing/2014/main" id="{F6CEDA03-2185-6B4E-9E37-44EAC5BF7943}"/>
                  </a:ext>
                </a:extLst>
              </p:cNvPr>
              <p:cNvGraphicFramePr>
                <a:graphicFrameLocks noChangeAspect="1"/>
              </p:cNvGraphicFramePr>
              <p:nvPr/>
            </p:nvGraphicFramePr>
            <p:xfrm>
              <a:off x="5424" y="1152"/>
              <a:ext cx="144" cy="152"/>
            </p:xfrm>
            <a:graphic>
              <a:graphicData uri="http://schemas.openxmlformats.org/presentationml/2006/ole">
                <mc:AlternateContent xmlns:mc="http://schemas.openxmlformats.org/markup-compatibility/2006">
                  <mc:Choice xmlns:v="urn:schemas-microsoft-com:vml" Requires="v">
                    <p:oleObj spid="_x0000_s19508" name="Equation" r:id="rId13" imgW="5270500" imgH="5562600" progId="Equation.3">
                      <p:embed/>
                    </p:oleObj>
                  </mc:Choice>
                  <mc:Fallback>
                    <p:oleObj name="Equation" r:id="rId13" imgW="5270500" imgH="5562600" progId="Equation.3">
                      <p:embed/>
                      <p:pic>
                        <p:nvPicPr>
                          <p:cNvPr id="33813" name="Object 21">
                            <a:extLst>
                              <a:ext uri="{FF2B5EF4-FFF2-40B4-BE49-F238E27FC236}">
                                <a16:creationId xmlns:a16="http://schemas.microsoft.com/office/drawing/2014/main" id="{F6CEDA03-2185-6B4E-9E37-44EAC5BF794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24" y="1152"/>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814" name="Object 22">
                <a:extLst>
                  <a:ext uri="{FF2B5EF4-FFF2-40B4-BE49-F238E27FC236}">
                    <a16:creationId xmlns:a16="http://schemas.microsoft.com/office/drawing/2014/main" id="{BA05D38B-13D9-A94C-9A25-C68D13232B38}"/>
                  </a:ext>
                </a:extLst>
              </p:cNvPr>
              <p:cNvGraphicFramePr>
                <a:graphicFrameLocks noChangeAspect="1"/>
              </p:cNvGraphicFramePr>
              <p:nvPr/>
            </p:nvGraphicFramePr>
            <p:xfrm>
              <a:off x="4522" y="454"/>
              <a:ext cx="136" cy="192"/>
            </p:xfrm>
            <a:graphic>
              <a:graphicData uri="http://schemas.openxmlformats.org/presentationml/2006/ole">
                <mc:AlternateContent xmlns:mc="http://schemas.openxmlformats.org/markup-compatibility/2006">
                  <mc:Choice xmlns:v="urn:schemas-microsoft-com:vml" Requires="v">
                    <p:oleObj spid="_x0000_s19509" name="Equation" r:id="rId15" imgW="4978400" imgH="7023100" progId="Equation.3">
                      <p:embed/>
                    </p:oleObj>
                  </mc:Choice>
                  <mc:Fallback>
                    <p:oleObj name="Equation" r:id="rId15" imgW="4978400" imgH="7023100" progId="Equation.3">
                      <p:embed/>
                      <p:pic>
                        <p:nvPicPr>
                          <p:cNvPr id="33814" name="Object 22">
                            <a:extLst>
                              <a:ext uri="{FF2B5EF4-FFF2-40B4-BE49-F238E27FC236}">
                                <a16:creationId xmlns:a16="http://schemas.microsoft.com/office/drawing/2014/main" id="{BA05D38B-13D9-A94C-9A25-C68D13232B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2" y="454"/>
                            <a:ext cx="13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17" name="Arc 25">
                <a:extLst>
                  <a:ext uri="{FF2B5EF4-FFF2-40B4-BE49-F238E27FC236}">
                    <a16:creationId xmlns:a16="http://schemas.microsoft.com/office/drawing/2014/main" id="{2EAA94C4-51DC-004B-98C8-687809FBF597}"/>
                  </a:ext>
                </a:extLst>
              </p:cNvPr>
              <p:cNvSpPr>
                <a:spLocks/>
              </p:cNvSpPr>
              <p:nvPr/>
            </p:nvSpPr>
            <p:spPr bwMode="auto">
              <a:xfrm>
                <a:off x="4742" y="748"/>
                <a:ext cx="245" cy="325"/>
              </a:xfrm>
              <a:custGeom>
                <a:avLst/>
                <a:gdLst>
                  <a:gd name="G0" fmla="+- 0 0 0"/>
                  <a:gd name="G1" fmla="+- 14369 0 0"/>
                  <a:gd name="G2" fmla="+- 21600 0 0"/>
                  <a:gd name="T0" fmla="*/ 16127 w 21600"/>
                  <a:gd name="T1" fmla="*/ 0 h 14369"/>
                  <a:gd name="T2" fmla="*/ 21600 w 21600"/>
                  <a:gd name="T3" fmla="*/ 14369 h 14369"/>
                  <a:gd name="T4" fmla="*/ 0 w 21600"/>
                  <a:gd name="T5" fmla="*/ 14369 h 14369"/>
                </a:gdLst>
                <a:ahLst/>
                <a:cxnLst>
                  <a:cxn ang="0">
                    <a:pos x="T0" y="T1"/>
                  </a:cxn>
                  <a:cxn ang="0">
                    <a:pos x="T2" y="T3"/>
                  </a:cxn>
                  <a:cxn ang="0">
                    <a:pos x="T4" y="T5"/>
                  </a:cxn>
                </a:cxnLst>
                <a:rect l="0" t="0" r="r" b="b"/>
                <a:pathLst>
                  <a:path w="21600" h="14369" fill="none" extrusionOk="0">
                    <a:moveTo>
                      <a:pt x="16127" y="-1"/>
                    </a:moveTo>
                    <a:cubicBezTo>
                      <a:pt x="19652" y="3956"/>
                      <a:pt x="21600" y="9070"/>
                      <a:pt x="21600" y="14369"/>
                    </a:cubicBezTo>
                  </a:path>
                  <a:path w="21600" h="14369" stroke="0" extrusionOk="0">
                    <a:moveTo>
                      <a:pt x="16127" y="-1"/>
                    </a:moveTo>
                    <a:cubicBezTo>
                      <a:pt x="19652" y="3956"/>
                      <a:pt x="21600" y="9070"/>
                      <a:pt x="21600" y="14369"/>
                    </a:cubicBezTo>
                    <a:lnTo>
                      <a:pt x="0" y="14369"/>
                    </a:lnTo>
                    <a:close/>
                  </a:path>
                </a:pathLst>
              </a:custGeom>
              <a:noFill/>
              <a:ln w="28575">
                <a:solidFill>
                  <a:schemeClr val="hlink"/>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33820" name="Object 28">
                <a:extLst>
                  <a:ext uri="{FF2B5EF4-FFF2-40B4-BE49-F238E27FC236}">
                    <a16:creationId xmlns:a16="http://schemas.microsoft.com/office/drawing/2014/main" id="{74BDDCB2-29CE-AE4E-9268-7A8A761392DC}"/>
                  </a:ext>
                </a:extLst>
              </p:cNvPr>
              <p:cNvGraphicFramePr>
                <a:graphicFrameLocks noChangeAspect="1"/>
              </p:cNvGraphicFramePr>
              <p:nvPr/>
            </p:nvGraphicFramePr>
            <p:xfrm>
              <a:off x="5232" y="704"/>
              <a:ext cx="96" cy="208"/>
            </p:xfrm>
            <a:graphic>
              <a:graphicData uri="http://schemas.openxmlformats.org/presentationml/2006/ole">
                <mc:AlternateContent xmlns:mc="http://schemas.openxmlformats.org/markup-compatibility/2006">
                  <mc:Choice xmlns:v="urn:schemas-microsoft-com:vml" Requires="v">
                    <p:oleObj spid="_x0000_s19510" name="Equation" r:id="rId16" imgW="3505200" imgH="7607300" progId="Equation.3">
                      <p:embed/>
                    </p:oleObj>
                  </mc:Choice>
                  <mc:Fallback>
                    <p:oleObj name="Equation" r:id="rId16" imgW="3505200" imgH="7607300" progId="Equation.3">
                      <p:embed/>
                      <p:pic>
                        <p:nvPicPr>
                          <p:cNvPr id="33820" name="Object 28">
                            <a:extLst>
                              <a:ext uri="{FF2B5EF4-FFF2-40B4-BE49-F238E27FC236}">
                                <a16:creationId xmlns:a16="http://schemas.microsoft.com/office/drawing/2014/main" id="{74BDDCB2-29CE-AE4E-9268-7A8A761392D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32" y="704"/>
                            <a:ext cx="96" cy="2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16" name="Arc 24">
                <a:extLst>
                  <a:ext uri="{FF2B5EF4-FFF2-40B4-BE49-F238E27FC236}">
                    <a16:creationId xmlns:a16="http://schemas.microsoft.com/office/drawing/2014/main" id="{2846A37C-5F2D-E644-8206-2F745CDA2B07}"/>
                  </a:ext>
                </a:extLst>
              </p:cNvPr>
              <p:cNvSpPr>
                <a:spLocks/>
              </p:cNvSpPr>
              <p:nvPr/>
            </p:nvSpPr>
            <p:spPr bwMode="auto">
              <a:xfrm>
                <a:off x="4747" y="727"/>
                <a:ext cx="490" cy="371"/>
              </a:xfrm>
              <a:custGeom>
                <a:avLst/>
                <a:gdLst>
                  <a:gd name="G0" fmla="+- 0 0 0"/>
                  <a:gd name="G1" fmla="+- 16352 0 0"/>
                  <a:gd name="G2" fmla="+- 21600 0 0"/>
                  <a:gd name="T0" fmla="*/ 14113 w 21600"/>
                  <a:gd name="T1" fmla="*/ 0 h 16352"/>
                  <a:gd name="T2" fmla="*/ 21600 w 21600"/>
                  <a:gd name="T3" fmla="*/ 16352 h 16352"/>
                  <a:gd name="T4" fmla="*/ 0 w 21600"/>
                  <a:gd name="T5" fmla="*/ 16352 h 16352"/>
                </a:gdLst>
                <a:ahLst/>
                <a:cxnLst>
                  <a:cxn ang="0">
                    <a:pos x="T0" y="T1"/>
                  </a:cxn>
                  <a:cxn ang="0">
                    <a:pos x="T2" y="T3"/>
                  </a:cxn>
                  <a:cxn ang="0">
                    <a:pos x="T4" y="T5"/>
                  </a:cxn>
                </a:cxnLst>
                <a:rect l="0" t="0" r="r" b="b"/>
                <a:pathLst>
                  <a:path w="21600" h="16352" fill="none" extrusionOk="0">
                    <a:moveTo>
                      <a:pt x="14112" y="0"/>
                    </a:moveTo>
                    <a:cubicBezTo>
                      <a:pt x="18866" y="4103"/>
                      <a:pt x="21600" y="10072"/>
                      <a:pt x="21600" y="16352"/>
                    </a:cubicBezTo>
                  </a:path>
                  <a:path w="21600" h="16352" stroke="0" extrusionOk="0">
                    <a:moveTo>
                      <a:pt x="14112" y="0"/>
                    </a:moveTo>
                    <a:cubicBezTo>
                      <a:pt x="18866" y="4103"/>
                      <a:pt x="21600" y="10072"/>
                      <a:pt x="21600" y="16352"/>
                    </a:cubicBezTo>
                    <a:lnTo>
                      <a:pt x="0" y="16352"/>
                    </a:lnTo>
                    <a:close/>
                  </a:path>
                </a:pathLst>
              </a:custGeom>
              <a:noFill/>
              <a:ln w="28575">
                <a:solidFill>
                  <a:srgbClr val="00FF00"/>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graphicFrame>
        <p:nvGraphicFramePr>
          <p:cNvPr id="33824" name="Object 32">
            <a:extLst>
              <a:ext uri="{FF2B5EF4-FFF2-40B4-BE49-F238E27FC236}">
                <a16:creationId xmlns:a16="http://schemas.microsoft.com/office/drawing/2014/main" id="{D191E6DF-6140-514D-8A4C-0419309E43AC}"/>
              </a:ext>
            </a:extLst>
          </p:cNvPr>
          <p:cNvGraphicFramePr>
            <a:graphicFrameLocks noChangeAspect="1"/>
          </p:cNvGraphicFramePr>
          <p:nvPr/>
        </p:nvGraphicFramePr>
        <p:xfrm>
          <a:off x="8523288" y="1371601"/>
          <a:ext cx="315912" cy="303213"/>
        </p:xfrm>
        <a:graphic>
          <a:graphicData uri="http://schemas.openxmlformats.org/presentationml/2006/ole">
            <mc:AlternateContent xmlns:mc="http://schemas.openxmlformats.org/markup-compatibility/2006">
              <mc:Choice xmlns:v="urn:schemas-microsoft-com:vml" Requires="v">
                <p:oleObj spid="_x0000_s19511" name="Equation" r:id="rId18" imgW="7315200" imgH="7023100" progId="Equation.3">
                  <p:embed/>
                </p:oleObj>
              </mc:Choice>
              <mc:Fallback>
                <p:oleObj name="Equation" r:id="rId18" imgW="7315200" imgH="7023100" progId="Equation.3">
                  <p:embed/>
                  <p:pic>
                    <p:nvPicPr>
                      <p:cNvPr id="33824" name="Object 32">
                        <a:extLst>
                          <a:ext uri="{FF2B5EF4-FFF2-40B4-BE49-F238E27FC236}">
                            <a16:creationId xmlns:a16="http://schemas.microsoft.com/office/drawing/2014/main" id="{D191E6DF-6140-514D-8A4C-0419309E43A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23288" y="1371601"/>
                        <a:ext cx="315912" cy="303213"/>
                      </a:xfrm>
                      <a:prstGeom prst="rect">
                        <a:avLst/>
                      </a:prstGeom>
                      <a:noFill/>
                      <a:ln>
                        <a:noFill/>
                      </a:ln>
                      <a:effectLst/>
                      <a:extLst>
                        <a:ext uri="{909E8E84-426E-40DD-AFC4-6F175D3DCCD1}">
                          <a14:hiddenFill xmlns:a14="http://schemas.microsoft.com/office/drawing/2010/main">
                            <a:solidFill>
                              <a:srgbClr val="005AB4"/>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C0468425-12AC-5F09-7748-0212531B1ABE}"/>
                  </a:ext>
                </a:extLst>
              </p:cNvPr>
              <p:cNvSpPr txBox="1"/>
              <p:nvPr/>
            </p:nvSpPr>
            <p:spPr>
              <a:xfrm>
                <a:off x="1991810" y="951841"/>
                <a:ext cx="6097248" cy="983218"/>
              </a:xfrm>
              <a:prstGeom prst="rect">
                <a:avLst/>
              </a:prstGeom>
              <a:noFill/>
            </p:spPr>
            <p:txBody>
              <a:bodyPr wrap="square">
                <a:spAutoFit/>
              </a:bodyPr>
              <a:lstStyle/>
              <a:p>
                <a:r>
                  <a:rPr lang="en-US" altLang="zh-CN" sz="2400" dirty="0">
                    <a:solidFill>
                      <a:schemeClr val="bg2"/>
                    </a:solidFill>
                    <a:effectLst/>
                    <a:ea typeface="宋体" panose="02010600030101010101" pitchFamily="2" charset="-122"/>
                    <a:cs typeface="Times New Roman" panose="02020603050405020304" pitchFamily="18" charset="0"/>
                  </a:rPr>
                  <a:t>1.</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den>
                    </m:f>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𝑙</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，且都取正向，问下列计算是否正确？</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C0468425-12AC-5F09-7748-0212531B1ABE}"/>
                  </a:ext>
                </a:extLst>
              </p:cNvPr>
              <p:cNvSpPr txBox="1">
                <a:spLocks noRot="1" noChangeAspect="1" noMove="1" noResize="1" noEditPoints="1" noAdjustHandles="1" noChangeArrowheads="1" noChangeShapeType="1" noTextEdit="1"/>
              </p:cNvSpPr>
              <p:nvPr/>
            </p:nvSpPr>
            <p:spPr>
              <a:xfrm>
                <a:off x="1991810" y="951841"/>
                <a:ext cx="6097248" cy="983218"/>
              </a:xfrm>
              <a:prstGeom prst="rect">
                <a:avLst/>
              </a:prstGeom>
              <a:blipFill>
                <a:blip r:embed="rId20"/>
                <a:stretch>
                  <a:fillRect l="-1600" r="-1000" b="-1180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0FD9D179-60F3-A1C0-CA03-AFBF66248A23}"/>
                  </a:ext>
                </a:extLst>
              </p:cNvPr>
              <p:cNvSpPr txBox="1"/>
              <p:nvPr/>
            </p:nvSpPr>
            <p:spPr>
              <a:xfrm>
                <a:off x="1929776" y="2088974"/>
                <a:ext cx="2608534" cy="675378"/>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1</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e>
                    </m:nary>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0FD9D179-60F3-A1C0-CA03-AFBF66248A23}"/>
                  </a:ext>
                </a:extLst>
              </p:cNvPr>
              <p:cNvSpPr txBox="1">
                <a:spLocks noRot="1" noChangeAspect="1" noMove="1" noResize="1" noEditPoints="1" noAdjustHandles="1" noChangeArrowheads="1" noChangeShapeType="1" noTextEdit="1"/>
              </p:cNvSpPr>
              <p:nvPr/>
            </p:nvSpPr>
            <p:spPr>
              <a:xfrm>
                <a:off x="1929776" y="2088974"/>
                <a:ext cx="2608534" cy="675378"/>
              </a:xfrm>
              <a:prstGeom prst="rect">
                <a:avLst/>
              </a:prstGeom>
              <a:blipFill>
                <a:blip r:embed="rId21"/>
                <a:stretch>
                  <a:fillRect l="-3747" b="-272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DEF59BF6-FBEB-DC7C-E503-158A4E05B1DF}"/>
                  </a:ext>
                </a:extLst>
              </p:cNvPr>
              <p:cNvSpPr txBox="1"/>
              <p:nvPr/>
            </p:nvSpPr>
            <p:spPr>
              <a:xfrm>
                <a:off x="4287793" y="2096050"/>
                <a:ext cx="2356149"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𝑙</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−4</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DEF59BF6-FBEB-DC7C-E503-158A4E05B1DF}"/>
                  </a:ext>
                </a:extLst>
              </p:cNvPr>
              <p:cNvSpPr txBox="1">
                <a:spLocks noRot="1" noChangeAspect="1" noMove="1" noResize="1" noEditPoints="1" noAdjustHandles="1" noChangeArrowheads="1" noChangeShapeType="1" noTextEdit="1"/>
              </p:cNvSpPr>
              <p:nvPr/>
            </p:nvSpPr>
            <p:spPr>
              <a:xfrm>
                <a:off x="4287793" y="2096050"/>
                <a:ext cx="2356149" cy="675378"/>
              </a:xfrm>
              <a:prstGeom prst="rect">
                <a:avLst/>
              </a:prstGeom>
              <a:blipFill>
                <a:blip r:embed="rId2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F998BAA8-BFF5-CECB-E9EC-F4E0D567CEB2}"/>
                  </a:ext>
                </a:extLst>
              </p:cNvPr>
              <p:cNvSpPr txBox="1"/>
              <p:nvPr/>
            </p:nvSpPr>
            <p:spPr>
              <a:xfrm>
                <a:off x="4308325" y="2933481"/>
                <a:ext cx="2950130"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4</m:t>
                        </m:r>
                      </m:den>
                    </m:f>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𝑙</m:t>
                        </m:r>
                      </m:sub>
                      <m:sup/>
                      <m:e>
                        <m:r>
                          <a:rPr lang="zh-CN" altLang="en-US" sz="2400" i="1">
                            <a:solidFill>
                              <a:schemeClr val="bg2"/>
                            </a:solidFill>
                            <a:latin typeface="Cambria Math" panose="02040503050406030204" pitchFamily="18" charset="0"/>
                          </a:rPr>
                          <m:t>𝑥</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−4</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F998BAA8-BFF5-CECB-E9EC-F4E0D567CEB2}"/>
                  </a:ext>
                </a:extLst>
              </p:cNvPr>
              <p:cNvSpPr txBox="1">
                <a:spLocks noRot="1" noChangeAspect="1" noMove="1" noResize="1" noEditPoints="1" noAdjustHandles="1" noChangeArrowheads="1" noChangeShapeType="1" noTextEdit="1"/>
              </p:cNvSpPr>
              <p:nvPr/>
            </p:nvSpPr>
            <p:spPr>
              <a:xfrm>
                <a:off x="4308325" y="2933481"/>
                <a:ext cx="2950130" cy="613886"/>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066BC768-FCFE-8463-B3F5-A65ECFDF90ED}"/>
                  </a:ext>
                </a:extLst>
              </p:cNvPr>
              <p:cNvSpPr txBox="1"/>
              <p:nvPr/>
            </p:nvSpPr>
            <p:spPr>
              <a:xfrm>
                <a:off x="7005244" y="2936073"/>
                <a:ext cx="2016912"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4</m:t>
                        </m:r>
                      </m:den>
                    </m:f>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r>
                          <a:rPr lang="zh-CN" altLang="en-US" sz="2400" i="0">
                            <a:solidFill>
                              <a:schemeClr val="bg2"/>
                            </a:solidFill>
                            <a:latin typeface="Cambria Math" panose="02040503050406030204" pitchFamily="18" charset="0"/>
                          </a:rPr>
                          <m:t>5</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𝜎</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066BC768-FCFE-8463-B3F5-A65ECFDF90ED}"/>
                  </a:ext>
                </a:extLst>
              </p:cNvPr>
              <p:cNvSpPr txBox="1">
                <a:spLocks noRot="1" noChangeAspect="1" noMove="1" noResize="1" noEditPoints="1" noAdjustHandles="1" noChangeArrowheads="1" noChangeShapeType="1" noTextEdit="1"/>
              </p:cNvSpPr>
              <p:nvPr/>
            </p:nvSpPr>
            <p:spPr>
              <a:xfrm>
                <a:off x="7005244" y="2936073"/>
                <a:ext cx="2016912" cy="613886"/>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0AAE59DB-42ED-2C97-4A06-13A0A7CC645C}"/>
                  </a:ext>
                </a:extLst>
              </p:cNvPr>
              <p:cNvSpPr txBox="1"/>
              <p:nvPr/>
            </p:nvSpPr>
            <p:spPr>
              <a:xfrm>
                <a:off x="8243747" y="2998092"/>
                <a:ext cx="186382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5</m:t>
                      </m:r>
                      <m:r>
                        <a:rPr lang="zh-CN" altLang="en-US" sz="2400" i="1">
                          <a:solidFill>
                            <a:schemeClr val="bg2"/>
                          </a:solidFill>
                          <a:latin typeface="Cambria Math" panose="02040503050406030204" pitchFamily="18" charset="0"/>
                        </a:rPr>
                        <m:t>𝜋</m:t>
                      </m:r>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0AAE59DB-42ED-2C97-4A06-13A0A7CC645C}"/>
                  </a:ext>
                </a:extLst>
              </p:cNvPr>
              <p:cNvSpPr txBox="1">
                <a:spLocks noRot="1" noChangeAspect="1" noMove="1" noResize="1" noEditPoints="1" noAdjustHandles="1" noChangeArrowheads="1" noChangeShapeType="1" noTextEdit="1"/>
              </p:cNvSpPr>
              <p:nvPr/>
            </p:nvSpPr>
            <p:spPr>
              <a:xfrm>
                <a:off x="8243747" y="2998092"/>
                <a:ext cx="1863828" cy="461665"/>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51B0B0A2-5EC9-6F65-DFCA-C0793BB9C2CD}"/>
                  </a:ext>
                </a:extLst>
              </p:cNvPr>
              <p:cNvSpPr txBox="1"/>
              <p:nvPr/>
            </p:nvSpPr>
            <p:spPr>
              <a:xfrm>
                <a:off x="1929776" y="3817587"/>
                <a:ext cx="2417164" cy="675378"/>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2</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den>
                        </m:f>
                      </m:e>
                    </m:nary>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51B0B0A2-5EC9-6F65-DFCA-C0793BB9C2CD}"/>
                  </a:ext>
                </a:extLst>
              </p:cNvPr>
              <p:cNvSpPr txBox="1">
                <a:spLocks noRot="1" noChangeAspect="1" noMove="1" noResize="1" noEditPoints="1" noAdjustHandles="1" noChangeArrowheads="1" noChangeShapeType="1" noTextEdit="1"/>
              </p:cNvSpPr>
              <p:nvPr/>
            </p:nvSpPr>
            <p:spPr>
              <a:xfrm>
                <a:off x="1929776" y="3817587"/>
                <a:ext cx="2417164" cy="675378"/>
              </a:xfrm>
              <a:prstGeom prst="rect">
                <a:avLst/>
              </a:prstGeom>
              <a:blipFill>
                <a:blip r:embed="rId26"/>
                <a:stretch>
                  <a:fillRect l="-4040" b="-180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6B885CC1-7AEB-673A-FCB3-F4614CE928AF}"/>
                  </a:ext>
                </a:extLst>
              </p:cNvPr>
              <p:cNvSpPr txBox="1"/>
              <p:nvPr/>
            </p:nvSpPr>
            <p:spPr>
              <a:xfrm>
                <a:off x="4161116" y="3824663"/>
                <a:ext cx="2016794" cy="67537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𝑙</m:t>
                        </m:r>
                      </m:sub>
                      <m:sup/>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e>
                    </m:nary>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6B885CC1-7AEB-673A-FCB3-F4614CE928AF}"/>
                  </a:ext>
                </a:extLst>
              </p:cNvPr>
              <p:cNvSpPr txBox="1">
                <a:spLocks noRot="1" noChangeAspect="1" noMove="1" noResize="1" noEditPoints="1" noAdjustHandles="1" noChangeArrowheads="1" noChangeShapeType="1" noTextEdit="1"/>
              </p:cNvSpPr>
              <p:nvPr/>
            </p:nvSpPr>
            <p:spPr>
              <a:xfrm>
                <a:off x="4161116" y="3824663"/>
                <a:ext cx="2016794" cy="675378"/>
              </a:xfrm>
              <a:prstGeom prst="rect">
                <a:avLst/>
              </a:prstGeom>
              <a:blipFill>
                <a:blip r:embed="rId2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743D773A-55DA-B0D0-8E0E-C287C41C80B4}"/>
                  </a:ext>
                </a:extLst>
              </p:cNvPr>
              <p:cNvSpPr txBox="1"/>
              <p:nvPr/>
            </p:nvSpPr>
            <p:spPr>
              <a:xfrm>
                <a:off x="4151784" y="4565380"/>
                <a:ext cx="2883412"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4</m:t>
                        </m:r>
                      </m:den>
                    </m:f>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𝑙</m:t>
                        </m:r>
                      </m:sub>
                      <m:sup/>
                      <m:e>
                        <m:r>
                          <a:rPr lang="zh-CN" altLang="en-US" sz="2400" i="1">
                            <a:solidFill>
                              <a:schemeClr val="bg2"/>
                            </a:solidFill>
                            <a:latin typeface="Cambria Math" panose="02040503050406030204" pitchFamily="18" charset="0"/>
                          </a:rPr>
                          <m:t>𝑥</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743D773A-55DA-B0D0-8E0E-C287C41C80B4}"/>
                  </a:ext>
                </a:extLst>
              </p:cNvPr>
              <p:cNvSpPr txBox="1">
                <a:spLocks noRot="1" noChangeAspect="1" noMove="1" noResize="1" noEditPoints="1" noAdjustHandles="1" noChangeArrowheads="1" noChangeShapeType="1" noTextEdit="1"/>
              </p:cNvSpPr>
              <p:nvPr/>
            </p:nvSpPr>
            <p:spPr>
              <a:xfrm>
                <a:off x="4151784" y="4565380"/>
                <a:ext cx="2883412" cy="613886"/>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6AC9BC5A-3406-3C79-FFA6-8DBF2FD5069D}"/>
                  </a:ext>
                </a:extLst>
              </p:cNvPr>
              <p:cNvSpPr txBox="1"/>
              <p:nvPr/>
            </p:nvSpPr>
            <p:spPr>
              <a:xfrm>
                <a:off x="4151784" y="5231884"/>
                <a:ext cx="1953548"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4</m:t>
                        </m:r>
                      </m:den>
                    </m:f>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r>
                          <a:rPr lang="zh-CN" altLang="en-US" sz="2400" i="0">
                            <a:solidFill>
                              <a:schemeClr val="bg2"/>
                            </a:solidFill>
                            <a:latin typeface="Cambria Math" panose="02040503050406030204" pitchFamily="18" charset="0"/>
                          </a:rPr>
                          <m:t>2</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𝜎</m:t>
                    </m:r>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6AC9BC5A-3406-3C79-FFA6-8DBF2FD5069D}"/>
                  </a:ext>
                </a:extLst>
              </p:cNvPr>
              <p:cNvSpPr txBox="1">
                <a:spLocks noRot="1" noChangeAspect="1" noMove="1" noResize="1" noEditPoints="1" noAdjustHandles="1" noChangeArrowheads="1" noChangeShapeType="1" noTextEdit="1"/>
              </p:cNvSpPr>
              <p:nvPr/>
            </p:nvSpPr>
            <p:spPr>
              <a:xfrm>
                <a:off x="4151784" y="5231884"/>
                <a:ext cx="1953548" cy="613886"/>
              </a:xfrm>
              <a:prstGeom prst="rect">
                <a:avLst/>
              </a:prstGeom>
              <a:blipFill>
                <a:blip r:embed="rId2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9FDF20DB-A0AC-0BFD-1E13-BE34E298F755}"/>
                  </a:ext>
                </a:extLst>
              </p:cNvPr>
              <p:cNvSpPr txBox="1"/>
              <p:nvPr/>
            </p:nvSpPr>
            <p:spPr>
              <a:xfrm>
                <a:off x="3443798" y="5941327"/>
                <a:ext cx="241716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𝜋</m:t>
                      </m:r>
                    </m:oMath>
                  </m:oMathPara>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9FDF20DB-A0AC-0BFD-1E13-BE34E298F755}"/>
                  </a:ext>
                </a:extLst>
              </p:cNvPr>
              <p:cNvSpPr txBox="1">
                <a:spLocks noRot="1" noChangeAspect="1" noMove="1" noResize="1" noEditPoints="1" noAdjustHandles="1" noChangeArrowheads="1" noChangeShapeType="1" noTextEdit="1"/>
              </p:cNvSpPr>
              <p:nvPr/>
            </p:nvSpPr>
            <p:spPr>
              <a:xfrm>
                <a:off x="3443798" y="5941327"/>
                <a:ext cx="2417164" cy="461665"/>
              </a:xfrm>
              <a:prstGeom prst="rect">
                <a:avLst/>
              </a:prstGeom>
              <a:blipFill>
                <a:blip r:embed="rId3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249AE7CC-AAF7-6290-32E6-78B875218B05}"/>
                  </a:ext>
                </a:extLst>
              </p:cNvPr>
              <p:cNvSpPr txBox="1"/>
              <p:nvPr/>
            </p:nvSpPr>
            <p:spPr>
              <a:xfrm>
                <a:off x="8228384" y="3891158"/>
                <a:ext cx="3412232" cy="461665"/>
              </a:xfrm>
              <a:prstGeom prst="rect">
                <a:avLst/>
              </a:prstGeom>
              <a:noFill/>
            </p:spPr>
            <p:txBody>
              <a:bodyPr wrap="square">
                <a:spAutoFit/>
              </a:bodyPr>
              <a:lstStyle/>
              <a:p>
                <a:r>
                  <a:rPr lang="zh-CN" altLang="zh-CN" sz="2400" b="1"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提示：</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时</a:t>
                </a:r>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249AE7CC-AAF7-6290-32E6-78B875218B05}"/>
                  </a:ext>
                </a:extLst>
              </p:cNvPr>
              <p:cNvSpPr txBox="1">
                <a:spLocks noRot="1" noChangeAspect="1" noMove="1" noResize="1" noEditPoints="1" noAdjustHandles="1" noChangeArrowheads="1" noChangeShapeType="1" noTextEdit="1"/>
              </p:cNvSpPr>
              <p:nvPr/>
            </p:nvSpPr>
            <p:spPr>
              <a:xfrm>
                <a:off x="8228384" y="3891158"/>
                <a:ext cx="3412232" cy="461665"/>
              </a:xfrm>
              <a:prstGeom prst="rect">
                <a:avLst/>
              </a:prstGeom>
              <a:blipFill>
                <a:blip r:embed="rId31"/>
                <a:stretch>
                  <a:fillRect l="-2857"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E5AF1804-CAC3-FE87-A500-DBD781F54565}"/>
                  </a:ext>
                </a:extLst>
              </p:cNvPr>
              <p:cNvSpPr txBox="1"/>
              <p:nvPr/>
            </p:nvSpPr>
            <p:spPr>
              <a:xfrm>
                <a:off x="8523288" y="4515004"/>
                <a:ext cx="3189336" cy="67659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1</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E5AF1804-CAC3-FE87-A500-DBD781F54565}"/>
                  </a:ext>
                </a:extLst>
              </p:cNvPr>
              <p:cNvSpPr txBox="1">
                <a:spLocks noRot="1" noChangeAspect="1" noMove="1" noResize="1" noEditPoints="1" noAdjustHandles="1" noChangeArrowheads="1" noChangeShapeType="1" noTextEdit="1"/>
              </p:cNvSpPr>
              <p:nvPr/>
            </p:nvSpPr>
            <p:spPr>
              <a:xfrm>
                <a:off x="8523288" y="4515004"/>
                <a:ext cx="3189336" cy="676595"/>
              </a:xfrm>
              <a:prstGeom prst="rect">
                <a:avLst/>
              </a:prstGeom>
              <a:blipFill>
                <a:blip r:embed="rId32"/>
                <a:stretch>
                  <a:fillRect l="-2868" b="-180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83F09713-C219-21F1-26D3-5B8C14E94016}"/>
                  </a:ext>
                </a:extLst>
              </p:cNvPr>
              <p:cNvSpPr txBox="1"/>
              <p:nvPr/>
            </p:nvSpPr>
            <p:spPr>
              <a:xfrm>
                <a:off x="8523288" y="5399522"/>
                <a:ext cx="2101374" cy="67659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2</a:t>
                </a:r>
                <a:r>
                  <a:rPr lang="zh-CN" altLang="zh-CN" sz="2400" dirty="0">
                    <a:solidFill>
                      <a:schemeClr val="bg2"/>
                    </a:solidFill>
                    <a:effectLst/>
                    <a:ea typeface="宋体" panose="02010600030101010101" pitchFamily="2" charset="-122"/>
                    <a:cs typeface="Times New Roman" panose="02020603050405020304" pitchFamily="18" charset="0"/>
                  </a:rPr>
                  <a:t>）</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9" name="文本框 28">
                <a:extLst>
                  <a:ext uri="{FF2B5EF4-FFF2-40B4-BE49-F238E27FC236}">
                    <a16:creationId xmlns:a16="http://schemas.microsoft.com/office/drawing/2014/main" id="{83F09713-C219-21F1-26D3-5B8C14E94016}"/>
                  </a:ext>
                </a:extLst>
              </p:cNvPr>
              <p:cNvSpPr txBox="1">
                <a:spLocks noRot="1" noChangeAspect="1" noMove="1" noResize="1" noEditPoints="1" noAdjustHandles="1" noChangeArrowheads="1" noChangeShapeType="1" noTextEdit="1"/>
              </p:cNvSpPr>
              <p:nvPr/>
            </p:nvSpPr>
            <p:spPr>
              <a:xfrm>
                <a:off x="8523288" y="5399522"/>
                <a:ext cx="2101374" cy="676595"/>
              </a:xfrm>
              <a:prstGeom prst="rect">
                <a:avLst/>
              </a:prstGeom>
              <a:blipFill>
                <a:blip r:embed="rId33"/>
                <a:stretch>
                  <a:fillRect l="-4348" b="-18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5377192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33856"/>
                                        </p:tgtEl>
                                        <p:attrNameLst>
                                          <p:attrName>style.visibility</p:attrName>
                                        </p:attrNameLst>
                                      </p:cBhvr>
                                      <p:to>
                                        <p:strVal val="visible"/>
                                      </p:to>
                                    </p:set>
                                    <p:animEffect transition="in" filter="wipe(left)">
                                      <p:cBhvr>
                                        <p:cTn id="7" dur="500"/>
                                        <p:tgtEl>
                                          <p:spTgt spid="338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3823"/>
                                        </p:tgtEl>
                                        <p:attrNameLst>
                                          <p:attrName>style.visibility</p:attrName>
                                        </p:attrNameLst>
                                      </p:cBhvr>
                                      <p:to>
                                        <p:strVal val="visible"/>
                                      </p:to>
                                    </p:set>
                                    <p:animEffect transition="in" filter="wipe(left)">
                                      <p:cBhvr>
                                        <p:cTn id="27" dur="500"/>
                                        <p:tgtEl>
                                          <p:spTgt spid="33823"/>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33824"/>
                                        </p:tgtEl>
                                        <p:attrNameLst>
                                          <p:attrName>style.visibility</p:attrName>
                                        </p:attrNameLst>
                                      </p:cBhvr>
                                      <p:to>
                                        <p:strVal val="visible"/>
                                      </p:to>
                                    </p:set>
                                    <p:animEffect transition="in" filter="wipe(left)">
                                      <p:cBhvr>
                                        <p:cTn id="31" dur="500"/>
                                        <p:tgtEl>
                                          <p:spTgt spid="3382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left)">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left)">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33832"/>
                                        </p:tgtEl>
                                        <p:attrNameLst>
                                          <p:attrName>style.visibility</p:attrName>
                                        </p:attrNameLst>
                                      </p:cBhvr>
                                      <p:to>
                                        <p:strVal val="visible"/>
                                      </p:to>
                                    </p:set>
                                    <p:animEffect transition="in" filter="wipe(left)">
                                      <p:cBhvr>
                                        <p:cTn id="71" dur="500"/>
                                        <p:tgtEl>
                                          <p:spTgt spid="33832"/>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left)">
                                      <p:cBhvr>
                                        <p:cTn id="76" dur="500"/>
                                        <p:tgtEl>
                                          <p:spTgt spid="25"/>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wipe(left)">
                                      <p:cBhvr>
                                        <p:cTn id="81" dur="500"/>
                                        <p:tgtEl>
                                          <p:spTgt spid="27"/>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1" fill="hold" nodeType="clickEffect">
                                  <p:stCondLst>
                                    <p:cond delay="0"/>
                                  </p:stCondLst>
                                  <p:childTnLst>
                                    <p:set>
                                      <p:cBhvr>
                                        <p:cTn id="85" dur="1" fill="hold">
                                          <p:stCondLst>
                                            <p:cond delay="0"/>
                                          </p:stCondLst>
                                        </p:cTn>
                                        <p:tgtEl>
                                          <p:spTgt spid="33839"/>
                                        </p:tgtEl>
                                        <p:attrNameLst>
                                          <p:attrName>style.visibility</p:attrName>
                                        </p:attrNameLst>
                                      </p:cBhvr>
                                      <p:to>
                                        <p:strVal val="visible"/>
                                      </p:to>
                                    </p:set>
                                    <p:animEffect transition="in" filter="wipe(up)">
                                      <p:cBhvr>
                                        <p:cTn id="86" dur="500"/>
                                        <p:tgtEl>
                                          <p:spTgt spid="33839"/>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wipe(left)">
                                      <p:cBhvr>
                                        <p:cTn id="91" dur="500"/>
                                        <p:tgtEl>
                                          <p:spTgt spid="29"/>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nodeType="clickEffect">
                                  <p:stCondLst>
                                    <p:cond delay="0"/>
                                  </p:stCondLst>
                                  <p:childTnLst>
                                    <p:set>
                                      <p:cBhvr>
                                        <p:cTn id="95" dur="1" fill="hold">
                                          <p:stCondLst>
                                            <p:cond delay="0"/>
                                          </p:stCondLst>
                                        </p:cTn>
                                        <p:tgtEl>
                                          <p:spTgt spid="33844"/>
                                        </p:tgtEl>
                                        <p:attrNameLst>
                                          <p:attrName>style.visibility</p:attrName>
                                        </p:attrNameLst>
                                      </p:cBhvr>
                                      <p:to>
                                        <p:strVal val="visible"/>
                                      </p:to>
                                    </p:set>
                                    <p:animEffect transition="in" filter="wipe(left)">
                                      <p:cBhvr>
                                        <p:cTn id="96" dur="500"/>
                                        <p:tgtEl>
                                          <p:spTgt spid="338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P spid="23" grpId="0"/>
      <p:bldP spid="25" grpId="0"/>
      <p:bldP spid="27" grpId="0"/>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4" name="Text Box 8">
            <a:extLst>
              <a:ext uri="{FF2B5EF4-FFF2-40B4-BE49-F238E27FC236}">
                <a16:creationId xmlns:a16="http://schemas.microsoft.com/office/drawing/2014/main" id="{8B98D83F-1959-9943-AA82-A62AC90E2A94}"/>
              </a:ext>
            </a:extLst>
          </p:cNvPr>
          <p:cNvSpPr txBox="1">
            <a:spLocks noChangeArrowheads="1"/>
          </p:cNvSpPr>
          <p:nvPr/>
        </p:nvSpPr>
        <p:spPr bwMode="auto">
          <a:xfrm>
            <a:off x="1413520" y="1652317"/>
            <a:ext cx="1371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en-US" sz="2400" b="1" dirty="0">
                <a:solidFill>
                  <a:schemeClr val="bg1">
                    <a:lumMod val="60000"/>
                    <a:lumOff val="40000"/>
                  </a:schemeClr>
                </a:solidFill>
                <a:latin typeface="+mj-ea"/>
                <a:ea typeface="+mj-ea"/>
              </a:rPr>
              <a:t>提示</a:t>
            </a:r>
            <a:r>
              <a:rPr lang="en-US" altLang="zh-CN" sz="2400" b="1" dirty="0">
                <a:solidFill>
                  <a:schemeClr val="bg1">
                    <a:lumMod val="60000"/>
                    <a:lumOff val="40000"/>
                  </a:schemeClr>
                </a:solidFill>
                <a:latin typeface="+mj-ea"/>
                <a:ea typeface="+mj-ea"/>
              </a:rPr>
              <a:t>:</a:t>
            </a:r>
          </a:p>
        </p:txBody>
      </p:sp>
      <p:grpSp>
        <p:nvGrpSpPr>
          <p:cNvPr id="34869" name="Group 53">
            <a:extLst>
              <a:ext uri="{FF2B5EF4-FFF2-40B4-BE49-F238E27FC236}">
                <a16:creationId xmlns:a16="http://schemas.microsoft.com/office/drawing/2014/main" id="{B6EE2595-4CBF-5A46-B772-A0209ED2F986}"/>
              </a:ext>
            </a:extLst>
          </p:cNvPr>
          <p:cNvGrpSpPr>
            <a:grpSpLocks/>
          </p:cNvGrpSpPr>
          <p:nvPr/>
        </p:nvGrpSpPr>
        <p:grpSpPr bwMode="auto">
          <a:xfrm>
            <a:off x="8066088" y="3541714"/>
            <a:ext cx="2144712" cy="1800225"/>
            <a:chOff x="4121" y="2231"/>
            <a:chExt cx="1351" cy="1134"/>
          </a:xfrm>
        </p:grpSpPr>
        <p:graphicFrame>
          <p:nvGraphicFramePr>
            <p:cNvPr id="34837" name="Object 21">
              <a:extLst>
                <a:ext uri="{FF2B5EF4-FFF2-40B4-BE49-F238E27FC236}">
                  <a16:creationId xmlns:a16="http://schemas.microsoft.com/office/drawing/2014/main" id="{F4C31615-F736-2047-8A80-DB016401295F}"/>
                </a:ext>
              </a:extLst>
            </p:cNvPr>
            <p:cNvGraphicFramePr>
              <a:graphicFrameLocks noChangeAspect="1"/>
            </p:cNvGraphicFramePr>
            <p:nvPr/>
          </p:nvGraphicFramePr>
          <p:xfrm>
            <a:off x="4128" y="3072"/>
            <a:ext cx="188" cy="199"/>
          </p:xfrm>
          <a:graphic>
            <a:graphicData uri="http://schemas.openxmlformats.org/presentationml/2006/ole">
              <mc:AlternateContent xmlns:mc="http://schemas.openxmlformats.org/markup-compatibility/2006">
                <mc:Choice xmlns:v="urn:schemas-microsoft-com:vml" Requires="v">
                  <p:oleObj spid="_x0000_s20507" name="Equation" r:id="rId3" imgW="7023100" imgH="7315200" progId="Equation.3">
                    <p:embed/>
                  </p:oleObj>
                </mc:Choice>
                <mc:Fallback>
                  <p:oleObj name="Equation" r:id="rId3" imgW="7023100" imgH="7315200" progId="Equation.3">
                    <p:embed/>
                    <p:pic>
                      <p:nvPicPr>
                        <p:cNvPr id="34837" name="Object 21">
                          <a:extLst>
                            <a:ext uri="{FF2B5EF4-FFF2-40B4-BE49-F238E27FC236}">
                              <a16:creationId xmlns:a16="http://schemas.microsoft.com/office/drawing/2014/main" id="{F4C31615-F736-2047-8A80-DB01640129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8" y="3072"/>
                          <a:ext cx="188" cy="1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34" name="Line 18">
              <a:extLst>
                <a:ext uri="{FF2B5EF4-FFF2-40B4-BE49-F238E27FC236}">
                  <a16:creationId xmlns:a16="http://schemas.microsoft.com/office/drawing/2014/main" id="{67783159-6251-A44F-BED9-B39F0ECB76AF}"/>
                </a:ext>
              </a:extLst>
            </p:cNvPr>
            <p:cNvSpPr>
              <a:spLocks noChangeShapeType="1"/>
            </p:cNvSpPr>
            <p:nvPr/>
          </p:nvSpPr>
          <p:spPr bwMode="auto">
            <a:xfrm>
              <a:off x="4338" y="3123"/>
              <a:ext cx="1081"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4835" name="Line 19">
              <a:extLst>
                <a:ext uri="{FF2B5EF4-FFF2-40B4-BE49-F238E27FC236}">
                  <a16:creationId xmlns:a16="http://schemas.microsoft.com/office/drawing/2014/main" id="{6F99DEE0-551B-F449-9EA1-FE0216394DA0}"/>
                </a:ext>
              </a:extLst>
            </p:cNvPr>
            <p:cNvSpPr>
              <a:spLocks noChangeShapeType="1"/>
            </p:cNvSpPr>
            <p:nvPr/>
          </p:nvSpPr>
          <p:spPr bwMode="auto">
            <a:xfrm flipV="1">
              <a:off x="4338" y="2301"/>
              <a:ext cx="0" cy="822"/>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34836" name="Object 20">
              <a:extLst>
                <a:ext uri="{FF2B5EF4-FFF2-40B4-BE49-F238E27FC236}">
                  <a16:creationId xmlns:a16="http://schemas.microsoft.com/office/drawing/2014/main" id="{94AF2425-ED25-CB4F-AE26-9D26B27AE895}"/>
                </a:ext>
              </a:extLst>
            </p:cNvPr>
            <p:cNvGraphicFramePr>
              <a:graphicFrameLocks noChangeAspect="1"/>
            </p:cNvGraphicFramePr>
            <p:nvPr/>
          </p:nvGraphicFramePr>
          <p:xfrm>
            <a:off x="4121" y="2301"/>
            <a:ext cx="199" cy="232"/>
          </p:xfrm>
          <a:graphic>
            <a:graphicData uri="http://schemas.openxmlformats.org/presentationml/2006/ole">
              <mc:AlternateContent xmlns:mc="http://schemas.openxmlformats.org/markup-compatibility/2006">
                <mc:Choice xmlns:v="urn:schemas-microsoft-com:vml" Requires="v">
                  <p:oleObj spid="_x0000_s20508" name="公式" r:id="rId5" imgW="3213100" imgH="3797300" progId="Equation.3">
                    <p:embed/>
                  </p:oleObj>
                </mc:Choice>
                <mc:Fallback>
                  <p:oleObj name="公式" r:id="rId5" imgW="3213100" imgH="3797300" progId="Equation.3">
                    <p:embed/>
                    <p:pic>
                      <p:nvPicPr>
                        <p:cNvPr id="34836" name="Object 20">
                          <a:extLst>
                            <a:ext uri="{FF2B5EF4-FFF2-40B4-BE49-F238E27FC236}">
                              <a16:creationId xmlns:a16="http://schemas.microsoft.com/office/drawing/2014/main" id="{94AF2425-ED25-CB4F-AE26-9D26B27AE8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1" y="2301"/>
                          <a:ext cx="199"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38" name="Object 22">
              <a:extLst>
                <a:ext uri="{FF2B5EF4-FFF2-40B4-BE49-F238E27FC236}">
                  <a16:creationId xmlns:a16="http://schemas.microsoft.com/office/drawing/2014/main" id="{6401F8F4-00D3-8A4F-9C95-A45A6E905898}"/>
                </a:ext>
              </a:extLst>
            </p:cNvPr>
            <p:cNvGraphicFramePr>
              <a:graphicFrameLocks noChangeAspect="1"/>
            </p:cNvGraphicFramePr>
            <p:nvPr/>
          </p:nvGraphicFramePr>
          <p:xfrm>
            <a:off x="5294" y="3167"/>
            <a:ext cx="178" cy="198"/>
          </p:xfrm>
          <a:graphic>
            <a:graphicData uri="http://schemas.openxmlformats.org/presentationml/2006/ole">
              <mc:AlternateContent xmlns:mc="http://schemas.openxmlformats.org/markup-compatibility/2006">
                <mc:Choice xmlns:v="urn:schemas-microsoft-com:vml" Requires="v">
                  <p:oleObj spid="_x0000_s20509" name="公式" r:id="rId7" imgW="2921000" imgH="3213100" progId="Equation.3">
                    <p:embed/>
                  </p:oleObj>
                </mc:Choice>
                <mc:Fallback>
                  <p:oleObj name="公式" r:id="rId7" imgW="2921000" imgH="3213100" progId="Equation.3">
                    <p:embed/>
                    <p:pic>
                      <p:nvPicPr>
                        <p:cNvPr id="34838" name="Object 22">
                          <a:extLst>
                            <a:ext uri="{FF2B5EF4-FFF2-40B4-BE49-F238E27FC236}">
                              <a16:creationId xmlns:a16="http://schemas.microsoft.com/office/drawing/2014/main" id="{6401F8F4-00D3-8A4F-9C95-A45A6E90589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94" y="3167"/>
                          <a:ext cx="178" cy="1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39" name="Object 23">
              <a:extLst>
                <a:ext uri="{FF2B5EF4-FFF2-40B4-BE49-F238E27FC236}">
                  <a16:creationId xmlns:a16="http://schemas.microsoft.com/office/drawing/2014/main" id="{D1D5BF17-2FCA-DB4C-9AA5-1CF905E5B05C}"/>
                </a:ext>
              </a:extLst>
            </p:cNvPr>
            <p:cNvGraphicFramePr>
              <a:graphicFrameLocks noChangeAspect="1"/>
            </p:cNvGraphicFramePr>
            <p:nvPr/>
          </p:nvGraphicFramePr>
          <p:xfrm>
            <a:off x="4851" y="2231"/>
            <a:ext cx="524" cy="287"/>
          </p:xfrm>
          <a:graphic>
            <a:graphicData uri="http://schemas.openxmlformats.org/presentationml/2006/ole">
              <mc:AlternateContent xmlns:mc="http://schemas.openxmlformats.org/markup-compatibility/2006">
                <mc:Choice xmlns:v="urn:schemas-microsoft-com:vml" Requires="v">
                  <p:oleObj spid="_x0000_s20510" name="公式" r:id="rId9" imgW="8483600" imgH="4686300" progId="Equation.3">
                    <p:embed/>
                  </p:oleObj>
                </mc:Choice>
                <mc:Fallback>
                  <p:oleObj name="公式" r:id="rId9" imgW="8483600" imgH="4686300" progId="Equation.3">
                    <p:embed/>
                    <p:pic>
                      <p:nvPicPr>
                        <p:cNvPr id="34839" name="Object 23">
                          <a:extLst>
                            <a:ext uri="{FF2B5EF4-FFF2-40B4-BE49-F238E27FC236}">
                              <a16:creationId xmlns:a16="http://schemas.microsoft.com/office/drawing/2014/main" id="{D1D5BF17-2FCA-DB4C-9AA5-1CF905E5B05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51" y="2231"/>
                          <a:ext cx="524"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40" name="Oval 24">
              <a:extLst>
                <a:ext uri="{FF2B5EF4-FFF2-40B4-BE49-F238E27FC236}">
                  <a16:creationId xmlns:a16="http://schemas.microsoft.com/office/drawing/2014/main" id="{52F19F9A-2D22-554D-849F-3204F96A7C6F}"/>
                </a:ext>
              </a:extLst>
            </p:cNvPr>
            <p:cNvSpPr>
              <a:spLocks noChangeArrowheads="1"/>
            </p:cNvSpPr>
            <p:nvPr/>
          </p:nvSpPr>
          <p:spPr bwMode="auto">
            <a:xfrm>
              <a:off x="4857" y="2474"/>
              <a:ext cx="37" cy="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sp>
        <p:nvSpPr>
          <p:cNvPr id="34843" name="Line 27">
            <a:extLst>
              <a:ext uri="{FF2B5EF4-FFF2-40B4-BE49-F238E27FC236}">
                <a16:creationId xmlns:a16="http://schemas.microsoft.com/office/drawing/2014/main" id="{61D81B24-4BFB-F045-9697-A99B16047426}"/>
              </a:ext>
            </a:extLst>
          </p:cNvPr>
          <p:cNvSpPr>
            <a:spLocks noChangeShapeType="1"/>
          </p:cNvSpPr>
          <p:nvPr/>
        </p:nvSpPr>
        <p:spPr bwMode="auto">
          <a:xfrm>
            <a:off x="9275763" y="4003676"/>
            <a:ext cx="0" cy="957263"/>
          </a:xfrm>
          <a:prstGeom prst="line">
            <a:avLst/>
          </a:prstGeom>
          <a:noFill/>
          <a:ln w="25400">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34844" name="Line 28">
            <a:extLst>
              <a:ext uri="{FF2B5EF4-FFF2-40B4-BE49-F238E27FC236}">
                <a16:creationId xmlns:a16="http://schemas.microsoft.com/office/drawing/2014/main" id="{DB5F861D-E041-C34E-90A9-5E72A9BBC2AE}"/>
              </a:ext>
            </a:extLst>
          </p:cNvPr>
          <p:cNvSpPr>
            <a:spLocks noChangeShapeType="1"/>
          </p:cNvSpPr>
          <p:nvPr/>
        </p:nvSpPr>
        <p:spPr bwMode="auto">
          <a:xfrm>
            <a:off x="8412163" y="4957763"/>
            <a:ext cx="863600" cy="0"/>
          </a:xfrm>
          <a:prstGeom prst="line">
            <a:avLst/>
          </a:prstGeom>
          <a:noFill/>
          <a:ln w="2540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34845" name="Object 29">
            <a:extLst>
              <a:ext uri="{FF2B5EF4-FFF2-40B4-BE49-F238E27FC236}">
                <a16:creationId xmlns:a16="http://schemas.microsoft.com/office/drawing/2014/main" id="{FEF4B060-4B45-E24C-98BE-A794D93EADE3}"/>
              </a:ext>
            </a:extLst>
          </p:cNvPr>
          <p:cNvGraphicFramePr>
            <a:graphicFrameLocks noChangeAspect="1"/>
          </p:cNvGraphicFramePr>
          <p:nvPr/>
        </p:nvGraphicFramePr>
        <p:xfrm>
          <a:off x="9021764" y="5016500"/>
          <a:ext cx="731837" cy="393700"/>
        </p:xfrm>
        <a:graphic>
          <a:graphicData uri="http://schemas.openxmlformats.org/presentationml/2006/ole">
            <mc:AlternateContent xmlns:mc="http://schemas.openxmlformats.org/markup-compatibility/2006">
              <mc:Choice xmlns:v="urn:schemas-microsoft-com:vml" Requires="v">
                <p:oleObj spid="_x0000_s20511" name="Equation" r:id="rId11" imgW="17259300" imgH="9359900" progId="Equation.3">
                  <p:embed/>
                </p:oleObj>
              </mc:Choice>
              <mc:Fallback>
                <p:oleObj name="Equation" r:id="rId11" imgW="17259300" imgH="9359900" progId="Equation.3">
                  <p:embed/>
                  <p:pic>
                    <p:nvPicPr>
                      <p:cNvPr id="34845" name="Object 29">
                        <a:extLst>
                          <a:ext uri="{FF2B5EF4-FFF2-40B4-BE49-F238E27FC236}">
                            <a16:creationId xmlns:a16="http://schemas.microsoft.com/office/drawing/2014/main" id="{FEF4B060-4B45-E24C-98BE-A794D93EADE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21764" y="5016500"/>
                        <a:ext cx="731837"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4861" name="Picture 45">
            <a:hlinkClick r:id="rId13" action="ppaction://hlinkpres?slideindex=1&amp;slidetitle=第四节"/>
            <a:extLst>
              <a:ext uri="{FF2B5EF4-FFF2-40B4-BE49-F238E27FC236}">
                <a16:creationId xmlns:a16="http://schemas.microsoft.com/office/drawing/2014/main" id="{1E5C53F3-BDF3-344A-8CAB-12F762947667}"/>
              </a:ext>
            </a:extLst>
          </p:cNvPr>
          <p:cNvPicPr>
            <a:picLocks noChangeAspect="1" noChangeArrowheads="1"/>
          </p:cNvPicPr>
          <p:nvPr/>
        </p:nvPicPr>
        <p:blipFill>
          <a:blip r:embed="rId14">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692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p:sp>
        <p:nvSpPr>
          <p:cNvPr id="34862" name="Text Box 46">
            <a:extLst>
              <a:ext uri="{FF2B5EF4-FFF2-40B4-BE49-F238E27FC236}">
                <a16:creationId xmlns:a16="http://schemas.microsoft.com/office/drawing/2014/main" id="{9DFEE50C-8A24-B746-AD2F-F0C8A9E6C911}"/>
              </a:ext>
            </a:extLst>
          </p:cNvPr>
          <p:cNvSpPr txBox="1">
            <a:spLocks noChangeArrowheads="1"/>
          </p:cNvSpPr>
          <p:nvPr/>
        </p:nvSpPr>
        <p:spPr bwMode="auto">
          <a:xfrm>
            <a:off x="7467601" y="6600826"/>
            <a:ext cx="69762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第四节  </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04A517B6-96EE-E260-064F-1514B5BF89BA}"/>
                  </a:ext>
                </a:extLst>
              </p:cNvPr>
              <p:cNvSpPr txBox="1"/>
              <p:nvPr/>
            </p:nvSpPr>
            <p:spPr>
              <a:xfrm>
                <a:off x="1055440" y="1052243"/>
                <a:ext cx="8985346" cy="509178"/>
              </a:xfrm>
              <a:prstGeom prst="rect">
                <a:avLst/>
              </a:prstGeom>
              <a:noFill/>
            </p:spPr>
            <p:txBody>
              <a:bodyPr wrap="square">
                <a:spAutoFit/>
              </a:bodyPr>
              <a:lstStyle/>
              <a:p>
                <a:r>
                  <a:rPr lang="en-US" altLang="zh-CN" sz="2400" dirty="0" smtClean="0">
                    <a:solidFill>
                      <a:schemeClr val="bg2"/>
                    </a:solidFill>
                    <a:effectLst/>
                    <a:ea typeface="宋体" panose="02010600030101010101" pitchFamily="2" charset="-122"/>
                  </a:rPr>
                  <a:t>2</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grad</m:t>
                    </m:r>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6</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5</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sup>
                        </m:sSup>
                      </m:e>
                    </m: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，求</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04A517B6-96EE-E260-064F-1514B5BF89BA}"/>
                  </a:ext>
                </a:extLst>
              </p:cNvPr>
              <p:cNvSpPr txBox="1">
                <a:spLocks noRot="1" noChangeAspect="1" noMove="1" noResize="1" noEditPoints="1" noAdjustHandles="1" noChangeArrowheads="1" noChangeShapeType="1" noTextEdit="1"/>
              </p:cNvSpPr>
              <p:nvPr/>
            </p:nvSpPr>
            <p:spPr>
              <a:xfrm>
                <a:off x="1055440" y="1052243"/>
                <a:ext cx="8985346" cy="509178"/>
              </a:xfrm>
              <a:prstGeom prst="rect">
                <a:avLst/>
              </a:prstGeom>
              <a:blipFill>
                <a:blip r:embed="rId15"/>
                <a:stretch>
                  <a:fillRect l="-1018" t="-963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A0D7F10-F242-6C60-8D69-4ACD67397207}"/>
                  </a:ext>
                </a:extLst>
              </p:cNvPr>
              <p:cNvSpPr txBox="1"/>
              <p:nvPr/>
            </p:nvSpPr>
            <p:spPr>
              <a:xfrm>
                <a:off x="2122418" y="1646395"/>
                <a:ext cx="1701007"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𝑢</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0A0D7F10-F242-6C60-8D69-4ACD67397207}"/>
                  </a:ext>
                </a:extLst>
              </p:cNvPr>
              <p:cNvSpPr txBox="1">
                <a:spLocks noRot="1" noChangeAspect="1" noMove="1" noResize="1" noEditPoints="1" noAdjustHandles="1" noChangeArrowheads="1" noChangeShapeType="1" noTextEdit="1"/>
              </p:cNvSpPr>
              <p:nvPr/>
            </p:nvSpPr>
            <p:spPr>
              <a:xfrm>
                <a:off x="2122418" y="1646395"/>
                <a:ext cx="1701007" cy="461665"/>
              </a:xfrm>
              <a:prstGeom prst="rect">
                <a:avLst/>
              </a:prstGeom>
              <a:blipFill>
                <a:blip r:embed="rId16"/>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14D694D8-ED81-F8A7-3A5F-8C6CEA1CF8F3}"/>
                  </a:ext>
                </a:extLst>
              </p:cNvPr>
              <p:cNvSpPr txBox="1"/>
              <p:nvPr/>
            </p:nvSpPr>
            <p:spPr>
              <a:xfrm>
                <a:off x="3239112" y="1659088"/>
                <a:ext cx="5521184" cy="8309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4</m:t>
                              </m:r>
                            </m:sup>
                          </m:sSup>
                          <m:r>
                            <a:rPr lang="zh-CN" altLang="en-US" sz="2400" i="0">
                              <a:solidFill>
                                <a:schemeClr val="bg2"/>
                              </a:solidFill>
                              <a:latin typeface="Cambria Math" panose="02040503050406030204" pitchFamily="18" charset="0"/>
                            </a:rPr>
                            <m:t>+4</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a:solidFill>
                                <a:schemeClr val="bg2"/>
                              </a:solidFill>
                              <a:latin typeface="Cambria Math" panose="02040503050406030204" pitchFamily="18" charset="0"/>
                            </a:rPr>
                            <m:t>6</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a:solidFill>
                                    <a:schemeClr val="bg2"/>
                                  </a:solidFill>
                                  <a:latin typeface="Cambria Math" panose="02040503050406030204" pitchFamily="18" charset="0"/>
                                </a:rPr>
                                <m:t>2</m:t>
                              </m:r>
                            </m:sup>
                          </m:sSup>
                          <m:r>
                            <a:rPr lang="zh-CN" altLang="en-US" sz="2400">
                              <a:solidFill>
                                <a:schemeClr val="bg2"/>
                              </a:solidFill>
                              <a:latin typeface="Cambria Math" panose="02040503050406030204" pitchFamily="18" charset="0"/>
                            </a:rPr>
                            <m:t>−5</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a:solidFill>
                                    <a:schemeClr val="bg2"/>
                                  </a:solidFill>
                                  <a:latin typeface="Cambria Math" panose="02040503050406030204" pitchFamily="18" charset="0"/>
                                </a:rPr>
                                <m:t>4</m:t>
                              </m:r>
                            </m:sup>
                          </m:sSup>
                        </m:e>
                      </m:d>
                      <m:r>
                        <m:rPr>
                          <m:sty m:val="p"/>
                        </m:rPr>
                        <a:rPr lang="zh-CN" altLang="en-US" sz="240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m:oMathPara>
                </a14:m>
                <a:endParaRPr lang="zh-CN" altLang="en-US" sz="2400" dirty="0">
                  <a:solidFill>
                    <a:schemeClr val="bg2"/>
                  </a:solidFill>
                </a:endParaRPr>
              </a:p>
              <a:p>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14D694D8-ED81-F8A7-3A5F-8C6CEA1CF8F3}"/>
                  </a:ext>
                </a:extLst>
              </p:cNvPr>
              <p:cNvSpPr txBox="1">
                <a:spLocks noRot="1" noChangeAspect="1" noMove="1" noResize="1" noEditPoints="1" noAdjustHandles="1" noChangeArrowheads="1" noChangeShapeType="1" noTextEdit="1"/>
              </p:cNvSpPr>
              <p:nvPr/>
            </p:nvSpPr>
            <p:spPr>
              <a:xfrm>
                <a:off x="3239112" y="1659088"/>
                <a:ext cx="5521184" cy="830997"/>
              </a:xfrm>
              <a:prstGeom prst="rect">
                <a:avLst/>
              </a:prstGeom>
              <a:blipFill>
                <a:blip r:embed="rId1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AE4E2021-6678-B179-C534-131D8C9FF527}"/>
                  </a:ext>
                </a:extLst>
              </p:cNvPr>
              <p:cNvSpPr txBox="1"/>
              <p:nvPr/>
            </p:nvSpPr>
            <p:spPr>
              <a:xfrm>
                <a:off x="1587261" y="2358174"/>
                <a:ext cx="12319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𝑢</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AE4E2021-6678-B179-C534-131D8C9FF527}"/>
                  </a:ext>
                </a:extLst>
              </p:cNvPr>
              <p:cNvSpPr txBox="1">
                <a:spLocks noRot="1" noChangeAspect="1" noMove="1" noResize="1" noEditPoints="1" noAdjustHandles="1" noChangeArrowheads="1" noChangeShapeType="1" noTextEdit="1"/>
              </p:cNvSpPr>
              <p:nvPr/>
            </p:nvSpPr>
            <p:spPr>
              <a:xfrm>
                <a:off x="1587261" y="2358174"/>
                <a:ext cx="1231900" cy="461665"/>
              </a:xfrm>
              <a:prstGeom prst="rect">
                <a:avLst/>
              </a:prstGeom>
              <a:blipFill>
                <a:blip r:embed="rId18"/>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BB0A3C1C-7B77-489E-F5A4-DD281B527DFC}"/>
                  </a:ext>
                </a:extLst>
              </p:cNvPr>
              <p:cNvSpPr txBox="1"/>
              <p:nvPr/>
            </p:nvSpPr>
            <p:spPr>
              <a:xfrm>
                <a:off x="2639616" y="2227657"/>
                <a:ext cx="8519979" cy="679673"/>
              </a:xfrm>
              <a:prstGeom prst="rect">
                <a:avLst/>
              </a:prstGeom>
              <a:noFill/>
            </p:spPr>
            <p:txBody>
              <a:bodyPr wrap="square">
                <a:spAutoFit/>
              </a:bodyPr>
              <a:lstStyle/>
              <a:p>
                <a:r>
                  <a:rPr lang="zh-CN" altLang="en-US" sz="2400" dirty="0" smtClean="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m:rPr>
                            <m:brk m:alnAt="1"/>
                          </m:rP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0,0)</m:t>
                        </m:r>
                        <m:r>
                          <a:rPr lang="zh-CN" altLang="en-US" sz="2400" i="1" smtClean="0">
                            <a:solidFill>
                              <a:schemeClr val="bg2"/>
                            </a:solidFill>
                            <a:latin typeface="Cambria Math" panose="02040503050406030204" pitchFamily="18" charset="0"/>
                          </a:rPr>
                          <m:t> </m:t>
                        </m:r>
                      </m:sub>
                      <m:sup>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𝑦</m:t>
                        </m:r>
                        <m:r>
                          <a:rPr lang="en-US" altLang="zh-CN" sz="2400" b="0" i="1" smtClean="0">
                            <a:solidFill>
                              <a:schemeClr val="bg2"/>
                            </a:solidFill>
                            <a:latin typeface="Cambria Math" panose="02040503050406030204" pitchFamily="18" charset="0"/>
                          </a:rPr>
                          <m:t>) </m:t>
                        </m:r>
                      </m:sup>
                      <m:e>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4</m:t>
                                </m:r>
                              </m:sup>
                            </m:sSup>
                            <m:r>
                              <a:rPr lang="zh-CN" altLang="en-US" sz="2400" i="0">
                                <a:solidFill>
                                  <a:schemeClr val="bg2"/>
                                </a:solidFill>
                                <a:latin typeface="Cambria Math" panose="02040503050406030204" pitchFamily="18" charset="0"/>
                              </a:rPr>
                              <m:t>+4</m:t>
                            </m:r>
                            <m:r>
                              <a:rPr lang="zh-CN" altLang="en-US" sz="2400" i="1">
                                <a:solidFill>
                                  <a:schemeClr val="bg2"/>
                                </a:solidFill>
                                <a:latin typeface="Cambria Math" panose="02040503050406030204" pitchFamily="18" charset="0"/>
                              </a:rPr>
                              <m:t>𝑥</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6</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−5</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4</m:t>
                            </m:r>
                          </m:sup>
                        </m:sSup>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𝐶</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BB0A3C1C-7B77-489E-F5A4-DD281B527DFC}"/>
                  </a:ext>
                </a:extLst>
              </p:cNvPr>
              <p:cNvSpPr txBox="1">
                <a:spLocks noRot="1" noChangeAspect="1" noMove="1" noResize="1" noEditPoints="1" noAdjustHandles="1" noChangeArrowheads="1" noChangeShapeType="1" noTextEdit="1"/>
              </p:cNvSpPr>
              <p:nvPr/>
            </p:nvSpPr>
            <p:spPr>
              <a:xfrm>
                <a:off x="2639616" y="2227657"/>
                <a:ext cx="8519979" cy="679673"/>
              </a:xfrm>
              <a:prstGeom prst="rect">
                <a:avLst/>
              </a:prstGeom>
              <a:blipFill>
                <a:blip r:embed="rId1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34B54F6A-AA96-4F0A-CD5F-616313D726BF}"/>
                  </a:ext>
                </a:extLst>
              </p:cNvPr>
              <p:cNvSpPr txBox="1"/>
              <p:nvPr/>
            </p:nvSpPr>
            <p:spPr>
              <a:xfrm>
                <a:off x="2625544" y="3174551"/>
                <a:ext cx="1944216"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𝑥</m:t>
                        </m:r>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4</m:t>
                            </m:r>
                          </m:sup>
                        </m:sSup>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34B54F6A-AA96-4F0A-CD5F-616313D726BF}"/>
                  </a:ext>
                </a:extLst>
              </p:cNvPr>
              <p:cNvSpPr txBox="1">
                <a:spLocks noRot="1" noChangeAspect="1" noMove="1" noResize="1" noEditPoints="1" noAdjustHandles="1" noChangeArrowheads="1" noChangeShapeType="1" noTextEdit="1"/>
              </p:cNvSpPr>
              <p:nvPr/>
            </p:nvSpPr>
            <p:spPr>
              <a:xfrm>
                <a:off x="2625544" y="3174551"/>
                <a:ext cx="1944216" cy="563872"/>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F81B70C3-9627-AFF4-0623-67373A62D492}"/>
                  </a:ext>
                </a:extLst>
              </p:cNvPr>
              <p:cNvSpPr txBox="1"/>
              <p:nvPr/>
            </p:nvSpPr>
            <p:spPr>
              <a:xfrm>
                <a:off x="4156096" y="3171140"/>
                <a:ext cx="6097248"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6</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−5</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4</m:t>
                                </m:r>
                              </m:sup>
                            </m:sSup>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𝐶</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F81B70C3-9627-AFF4-0623-67373A62D492}"/>
                  </a:ext>
                </a:extLst>
              </p:cNvPr>
              <p:cNvSpPr txBox="1">
                <a:spLocks noRot="1" noChangeAspect="1" noMove="1" noResize="1" noEditPoints="1" noAdjustHandles="1" noChangeArrowheads="1" noChangeShapeType="1" noTextEdit="1"/>
              </p:cNvSpPr>
              <p:nvPr/>
            </p:nvSpPr>
            <p:spPr>
              <a:xfrm>
                <a:off x="4156096" y="3171140"/>
                <a:ext cx="6097248" cy="563872"/>
              </a:xfrm>
              <a:prstGeom prst="rect">
                <a:avLst/>
              </a:prstGeom>
              <a:blipFill>
                <a:blip r:embed="rId2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67FBA1A1-FCB7-DAFC-2C32-4CEB76FAAA0A}"/>
                  </a:ext>
                </a:extLst>
              </p:cNvPr>
              <p:cNvSpPr txBox="1"/>
              <p:nvPr/>
            </p:nvSpPr>
            <p:spPr>
              <a:xfrm>
                <a:off x="2639616" y="4040816"/>
                <a:ext cx="1266200" cy="61619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5</m:t>
                        </m:r>
                      </m:den>
                    </m:f>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5</m:t>
                        </m:r>
                      </m:sup>
                    </m:sSup>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67FBA1A1-FCB7-DAFC-2C32-4CEB76FAAA0A}"/>
                  </a:ext>
                </a:extLst>
              </p:cNvPr>
              <p:cNvSpPr txBox="1">
                <a:spLocks noRot="1" noChangeAspect="1" noMove="1" noResize="1" noEditPoints="1" noAdjustHandles="1" noChangeArrowheads="1" noChangeShapeType="1" noTextEdit="1"/>
              </p:cNvSpPr>
              <p:nvPr/>
            </p:nvSpPr>
            <p:spPr>
              <a:xfrm>
                <a:off x="2639616" y="4040816"/>
                <a:ext cx="1266200" cy="616194"/>
              </a:xfrm>
              <a:prstGeom prst="rect">
                <a:avLst/>
              </a:prstGeom>
              <a:blipFill>
                <a:blip r:embed="rId2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5C3E6177-A157-43D6-7D7C-ECA0D532DCCA}"/>
                  </a:ext>
                </a:extLst>
              </p:cNvPr>
              <p:cNvSpPr txBox="1"/>
              <p:nvPr/>
            </p:nvSpPr>
            <p:spPr>
              <a:xfrm>
                <a:off x="1775520" y="4097068"/>
                <a:ext cx="6097248" cy="4658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5</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𝐶</m:t>
                      </m:r>
                    </m:oMath>
                  </m:oMathPara>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5C3E6177-A157-43D6-7D7C-ECA0D532DCCA}"/>
                  </a:ext>
                </a:extLst>
              </p:cNvPr>
              <p:cNvSpPr txBox="1">
                <a:spLocks noRot="1" noChangeAspect="1" noMove="1" noResize="1" noEditPoints="1" noAdjustHandles="1" noChangeArrowheads="1" noChangeShapeType="1" noTextEdit="1"/>
              </p:cNvSpPr>
              <p:nvPr/>
            </p:nvSpPr>
            <p:spPr>
              <a:xfrm>
                <a:off x="1775520" y="4097068"/>
                <a:ext cx="6097248" cy="465833"/>
              </a:xfrm>
              <a:prstGeom prst="rect">
                <a:avLst/>
              </a:prstGeom>
              <a:blipFill>
                <a:blip r:embed="rId23"/>
                <a:stretch>
                  <a:fillRect b="-1168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97328253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24"/>
                                        </p:tgtEl>
                                        <p:attrNameLst>
                                          <p:attrName>style.visibility</p:attrName>
                                        </p:attrNameLst>
                                      </p:cBhvr>
                                      <p:to>
                                        <p:strVal val="visible"/>
                                      </p:to>
                                    </p:set>
                                    <p:animEffect transition="in" filter="wipe(left)">
                                      <p:cBhvr>
                                        <p:cTn id="7" dur="500"/>
                                        <p:tgtEl>
                                          <p:spTgt spid="348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4869"/>
                                        </p:tgtEl>
                                        <p:attrNameLst>
                                          <p:attrName>style.visibility</p:attrName>
                                        </p:attrNameLst>
                                      </p:cBhvr>
                                      <p:to>
                                        <p:strVal val="visible"/>
                                      </p:to>
                                    </p:set>
                                    <p:animEffect transition="in" filter="wipe(left)">
                                      <p:cBhvr>
                                        <p:cTn id="22" dur="500"/>
                                        <p:tgtEl>
                                          <p:spTgt spid="3486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4844"/>
                                        </p:tgtEl>
                                        <p:attrNameLst>
                                          <p:attrName>style.visibility</p:attrName>
                                        </p:attrNameLst>
                                      </p:cBhvr>
                                      <p:to>
                                        <p:strVal val="visible"/>
                                      </p:to>
                                    </p:set>
                                    <p:animEffect transition="in" filter="wipe(left)">
                                      <p:cBhvr>
                                        <p:cTn id="37" dur="500"/>
                                        <p:tgtEl>
                                          <p:spTgt spid="34844"/>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34845"/>
                                        </p:tgtEl>
                                        <p:attrNameLst>
                                          <p:attrName>style.visibility</p:attrName>
                                        </p:attrNameLst>
                                      </p:cBhvr>
                                      <p:to>
                                        <p:strVal val="visible"/>
                                      </p:to>
                                    </p:set>
                                    <p:animEffect transition="in" filter="wipe(left)">
                                      <p:cBhvr>
                                        <p:cTn id="41" dur="500"/>
                                        <p:tgtEl>
                                          <p:spTgt spid="34845"/>
                                        </p:tgtEl>
                                      </p:cBhvr>
                                    </p:animEffect>
                                  </p:childTnLst>
                                </p:cTn>
                              </p:par>
                            </p:childTnLst>
                          </p:cTn>
                        </p:par>
                        <p:par>
                          <p:cTn id="42" fill="hold">
                            <p:stCondLst>
                              <p:cond delay="1000"/>
                            </p:stCondLst>
                            <p:childTnLst>
                              <p:par>
                                <p:cTn id="43" presetID="22" presetClass="entr" presetSubtype="4" fill="hold" nodeType="afterEffect">
                                  <p:stCondLst>
                                    <p:cond delay="0"/>
                                  </p:stCondLst>
                                  <p:childTnLst>
                                    <p:set>
                                      <p:cBhvr>
                                        <p:cTn id="44" dur="1" fill="hold">
                                          <p:stCondLst>
                                            <p:cond delay="0"/>
                                          </p:stCondLst>
                                        </p:cTn>
                                        <p:tgtEl>
                                          <p:spTgt spid="34843"/>
                                        </p:tgtEl>
                                        <p:attrNameLst>
                                          <p:attrName>style.visibility</p:attrName>
                                        </p:attrNameLst>
                                      </p:cBhvr>
                                      <p:to>
                                        <p:strVal val="visible"/>
                                      </p:to>
                                    </p:set>
                                    <p:animEffect transition="in" filter="wipe(down)">
                                      <p:cBhvr>
                                        <p:cTn id="45" dur="500"/>
                                        <p:tgtEl>
                                          <p:spTgt spid="3484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wipe(left)">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wipe(left)">
                                      <p:cBhvr>
                                        <p:cTn id="6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4" grpId="0" autoUpdateAnimBg="0"/>
      <p:bldP spid="6" grpId="0"/>
      <p:bldP spid="8" grpId="0"/>
      <p:bldP spid="12" grpId="0"/>
      <p:bldP spid="14" grpId="0"/>
      <p:bldP spid="16" grpId="0"/>
      <p:bldP spid="18" grpId="0"/>
      <p:bldP spid="20" grpId="0"/>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63" name="Group 3">
            <a:extLst>
              <a:ext uri="{FF2B5EF4-FFF2-40B4-BE49-F238E27FC236}">
                <a16:creationId xmlns:a16="http://schemas.microsoft.com/office/drawing/2014/main" id="{171D9FE9-D117-4848-86C5-79E2FD146E98}"/>
              </a:ext>
            </a:extLst>
          </p:cNvPr>
          <p:cNvGrpSpPr>
            <a:grpSpLocks/>
          </p:cNvGrpSpPr>
          <p:nvPr/>
        </p:nvGrpSpPr>
        <p:grpSpPr bwMode="auto">
          <a:xfrm>
            <a:off x="9009069" y="2830512"/>
            <a:ext cx="684213" cy="1320800"/>
            <a:chOff x="4715" y="1567"/>
            <a:chExt cx="431" cy="832"/>
          </a:xfrm>
        </p:grpSpPr>
        <p:sp>
          <p:nvSpPr>
            <p:cNvPr id="40964" name="Arc 4">
              <a:extLst>
                <a:ext uri="{FF2B5EF4-FFF2-40B4-BE49-F238E27FC236}">
                  <a16:creationId xmlns:a16="http://schemas.microsoft.com/office/drawing/2014/main" id="{52FAA56C-E726-594D-BB5F-BA67C285D168}"/>
                </a:ext>
              </a:extLst>
            </p:cNvPr>
            <p:cNvSpPr>
              <a:spLocks/>
            </p:cNvSpPr>
            <p:nvPr/>
          </p:nvSpPr>
          <p:spPr bwMode="auto">
            <a:xfrm>
              <a:off x="4715" y="1567"/>
              <a:ext cx="431" cy="832"/>
            </a:xfrm>
            <a:custGeom>
              <a:avLst/>
              <a:gdLst>
                <a:gd name="G0" fmla="+- 21600 0 0"/>
                <a:gd name="G1" fmla="+- 21600 0 0"/>
                <a:gd name="G2" fmla="+- 21600 0 0"/>
                <a:gd name="T0" fmla="*/ 21549 w 21914"/>
                <a:gd name="T1" fmla="*/ 43200 h 43200"/>
                <a:gd name="T2" fmla="*/ 21914 w 21914"/>
                <a:gd name="T3" fmla="*/ 2 h 43200"/>
                <a:gd name="T4" fmla="*/ 21600 w 21914"/>
                <a:gd name="T5" fmla="*/ 21600 h 43200"/>
              </a:gdLst>
              <a:ahLst/>
              <a:cxnLst>
                <a:cxn ang="0">
                  <a:pos x="T0" y="T1"/>
                </a:cxn>
                <a:cxn ang="0">
                  <a:pos x="T2" y="T3"/>
                </a:cxn>
                <a:cxn ang="0">
                  <a:pos x="T4" y="T5"/>
                </a:cxn>
              </a:cxnLst>
              <a:rect l="0" t="0" r="r" b="b"/>
              <a:pathLst>
                <a:path w="21914" h="43200" fill="none" extrusionOk="0">
                  <a:moveTo>
                    <a:pt x="21549" y="43199"/>
                  </a:moveTo>
                  <a:cubicBezTo>
                    <a:pt x="9639" y="43171"/>
                    <a:pt x="0" y="33509"/>
                    <a:pt x="0" y="21600"/>
                  </a:cubicBezTo>
                  <a:cubicBezTo>
                    <a:pt x="0" y="9670"/>
                    <a:pt x="9670" y="0"/>
                    <a:pt x="21600" y="0"/>
                  </a:cubicBezTo>
                  <a:cubicBezTo>
                    <a:pt x="21704" y="0"/>
                    <a:pt x="21809" y="0"/>
                    <a:pt x="21913" y="2"/>
                  </a:cubicBezTo>
                </a:path>
                <a:path w="21914" h="43200" stroke="0" extrusionOk="0">
                  <a:moveTo>
                    <a:pt x="21549" y="43199"/>
                  </a:moveTo>
                  <a:cubicBezTo>
                    <a:pt x="9639" y="43171"/>
                    <a:pt x="0" y="33509"/>
                    <a:pt x="0" y="21600"/>
                  </a:cubicBezTo>
                  <a:cubicBezTo>
                    <a:pt x="0" y="9670"/>
                    <a:pt x="9670" y="0"/>
                    <a:pt x="21600" y="0"/>
                  </a:cubicBezTo>
                  <a:cubicBezTo>
                    <a:pt x="21704" y="0"/>
                    <a:pt x="21809" y="0"/>
                    <a:pt x="21913" y="2"/>
                  </a:cubicBezTo>
                  <a:lnTo>
                    <a:pt x="21600" y="21600"/>
                  </a:lnTo>
                  <a:close/>
                </a:path>
              </a:pathLst>
            </a:custGeom>
            <a:solidFill>
              <a:schemeClr val="accent6">
                <a:lumMod val="20000"/>
                <a:lumOff val="8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40965" name="Object 5">
              <a:extLst>
                <a:ext uri="{FF2B5EF4-FFF2-40B4-BE49-F238E27FC236}">
                  <a16:creationId xmlns:a16="http://schemas.microsoft.com/office/drawing/2014/main" id="{D65D87D0-A745-094D-B823-C57E32EF0C90}"/>
                </a:ext>
              </a:extLst>
            </p:cNvPr>
            <p:cNvGraphicFramePr>
              <a:graphicFrameLocks noChangeAspect="1"/>
            </p:cNvGraphicFramePr>
            <p:nvPr/>
          </p:nvGraphicFramePr>
          <p:xfrm>
            <a:off x="4800" y="1680"/>
            <a:ext cx="215" cy="215"/>
          </p:xfrm>
          <a:graphic>
            <a:graphicData uri="http://schemas.openxmlformats.org/presentationml/2006/ole">
              <mc:AlternateContent xmlns:mc="http://schemas.openxmlformats.org/markup-compatibility/2006">
                <mc:Choice xmlns:v="urn:schemas-microsoft-com:vml" Requires="v">
                  <p:oleObj spid="_x0000_s21546" name="Equation" r:id="rId4" imgW="3797300" imgH="3797300" progId="Equation.3">
                    <p:embed/>
                  </p:oleObj>
                </mc:Choice>
                <mc:Fallback>
                  <p:oleObj name="Equation" r:id="rId4" imgW="3797300" imgH="3797300" progId="Equation.3">
                    <p:embed/>
                    <p:pic>
                      <p:nvPicPr>
                        <p:cNvPr id="40965" name="Object 5">
                          <a:extLst>
                            <a:ext uri="{FF2B5EF4-FFF2-40B4-BE49-F238E27FC236}">
                              <a16:creationId xmlns:a16="http://schemas.microsoft.com/office/drawing/2014/main" id="{D65D87D0-A745-094D-B823-C57E32EF0C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 y="1680"/>
                          <a:ext cx="215" cy="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41028" name="Group 68">
            <a:extLst>
              <a:ext uri="{FF2B5EF4-FFF2-40B4-BE49-F238E27FC236}">
                <a16:creationId xmlns:a16="http://schemas.microsoft.com/office/drawing/2014/main" id="{5E2B83E7-F756-5C49-91D1-147251F34CBD}"/>
              </a:ext>
            </a:extLst>
          </p:cNvPr>
          <p:cNvGrpSpPr>
            <a:grpSpLocks/>
          </p:cNvGrpSpPr>
          <p:nvPr/>
        </p:nvGrpSpPr>
        <p:grpSpPr bwMode="auto">
          <a:xfrm>
            <a:off x="8775700" y="2374900"/>
            <a:ext cx="1511300" cy="1968500"/>
            <a:chOff x="4568" y="1496"/>
            <a:chExt cx="952" cy="1240"/>
          </a:xfrm>
        </p:grpSpPr>
        <p:graphicFrame>
          <p:nvGraphicFramePr>
            <p:cNvPr id="40969" name="Object 9">
              <a:extLst>
                <a:ext uri="{FF2B5EF4-FFF2-40B4-BE49-F238E27FC236}">
                  <a16:creationId xmlns:a16="http://schemas.microsoft.com/office/drawing/2014/main" id="{99C432A1-517F-6248-8646-9C8DB5EC0B45}"/>
                </a:ext>
              </a:extLst>
            </p:cNvPr>
            <p:cNvGraphicFramePr>
              <a:graphicFrameLocks noChangeAspect="1"/>
            </p:cNvGraphicFramePr>
            <p:nvPr/>
          </p:nvGraphicFramePr>
          <p:xfrm>
            <a:off x="5175" y="2198"/>
            <a:ext cx="133" cy="138"/>
          </p:xfrm>
          <a:graphic>
            <a:graphicData uri="http://schemas.openxmlformats.org/presentationml/2006/ole">
              <mc:AlternateContent xmlns:mc="http://schemas.openxmlformats.org/markup-compatibility/2006">
                <mc:Choice xmlns:v="urn:schemas-microsoft-com:vml" Requires="v">
                  <p:oleObj spid="_x0000_s21547" name="Equation" r:id="rId6" imgW="7023100" imgH="7315200" progId="Equation.3">
                    <p:embed/>
                  </p:oleObj>
                </mc:Choice>
                <mc:Fallback>
                  <p:oleObj name="Equation" r:id="rId6" imgW="7023100" imgH="7315200" progId="Equation.3">
                    <p:embed/>
                    <p:pic>
                      <p:nvPicPr>
                        <p:cNvPr id="40969" name="Object 9">
                          <a:extLst>
                            <a:ext uri="{FF2B5EF4-FFF2-40B4-BE49-F238E27FC236}">
                              <a16:creationId xmlns:a16="http://schemas.microsoft.com/office/drawing/2014/main" id="{99C432A1-517F-6248-8646-9C8DB5EC0B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5" y="2198"/>
                          <a:ext cx="133" cy="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41027" name="Group 67">
              <a:extLst>
                <a:ext uri="{FF2B5EF4-FFF2-40B4-BE49-F238E27FC236}">
                  <a16:creationId xmlns:a16="http://schemas.microsoft.com/office/drawing/2014/main" id="{9C3FE1E5-85B8-484B-9E10-9EFE9D00EB1C}"/>
                </a:ext>
              </a:extLst>
            </p:cNvPr>
            <p:cNvGrpSpPr>
              <a:grpSpLocks/>
            </p:cNvGrpSpPr>
            <p:nvPr/>
          </p:nvGrpSpPr>
          <p:grpSpPr bwMode="auto">
            <a:xfrm>
              <a:off x="4568" y="1496"/>
              <a:ext cx="952" cy="1240"/>
              <a:chOff x="4568" y="1496"/>
              <a:chExt cx="952" cy="1240"/>
            </a:xfrm>
          </p:grpSpPr>
          <p:graphicFrame>
            <p:nvGraphicFramePr>
              <p:cNvPr id="40967" name="Object 7">
                <a:extLst>
                  <a:ext uri="{FF2B5EF4-FFF2-40B4-BE49-F238E27FC236}">
                    <a16:creationId xmlns:a16="http://schemas.microsoft.com/office/drawing/2014/main" id="{F73BF23A-1CB3-6446-B479-B3F1F871FE74}"/>
                  </a:ext>
                </a:extLst>
              </p:cNvPr>
              <p:cNvGraphicFramePr>
                <a:graphicFrameLocks noChangeAspect="1"/>
              </p:cNvGraphicFramePr>
              <p:nvPr/>
            </p:nvGraphicFramePr>
            <p:xfrm>
              <a:off x="4928" y="1496"/>
              <a:ext cx="152" cy="200"/>
            </p:xfrm>
            <a:graphic>
              <a:graphicData uri="http://schemas.openxmlformats.org/presentationml/2006/ole">
                <mc:AlternateContent xmlns:mc="http://schemas.openxmlformats.org/markup-compatibility/2006">
                  <mc:Choice xmlns:v="urn:schemas-microsoft-com:vml" Requires="v">
                    <p:oleObj spid="_x0000_s21548" name="Equation" r:id="rId8" imgW="5562600" imgH="7315200" progId="Equation.3">
                      <p:embed/>
                    </p:oleObj>
                  </mc:Choice>
                  <mc:Fallback>
                    <p:oleObj name="Equation" r:id="rId8" imgW="5562600" imgH="7315200" progId="Equation.3">
                      <p:embed/>
                      <p:pic>
                        <p:nvPicPr>
                          <p:cNvPr id="40967" name="Object 7">
                            <a:extLst>
                              <a:ext uri="{FF2B5EF4-FFF2-40B4-BE49-F238E27FC236}">
                                <a16:creationId xmlns:a16="http://schemas.microsoft.com/office/drawing/2014/main" id="{F73BF23A-1CB3-6446-B479-B3F1F871FE7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28" y="1496"/>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968" name="Object 8">
                <a:extLst>
                  <a:ext uri="{FF2B5EF4-FFF2-40B4-BE49-F238E27FC236}">
                    <a16:creationId xmlns:a16="http://schemas.microsoft.com/office/drawing/2014/main" id="{A9670EA2-4BF0-1F42-B058-324DFF49753D}"/>
                  </a:ext>
                </a:extLst>
              </p:cNvPr>
              <p:cNvGraphicFramePr>
                <a:graphicFrameLocks noChangeAspect="1"/>
              </p:cNvGraphicFramePr>
              <p:nvPr/>
            </p:nvGraphicFramePr>
            <p:xfrm>
              <a:off x="5376" y="2256"/>
              <a:ext cx="144" cy="152"/>
            </p:xfrm>
            <a:graphic>
              <a:graphicData uri="http://schemas.openxmlformats.org/presentationml/2006/ole">
                <mc:AlternateContent xmlns:mc="http://schemas.openxmlformats.org/markup-compatibility/2006">
                  <mc:Choice xmlns:v="urn:schemas-microsoft-com:vml" Requires="v">
                    <p:oleObj spid="_x0000_s21549" name="Equation" r:id="rId10" imgW="5270500" imgH="5562600" progId="Equation.3">
                      <p:embed/>
                    </p:oleObj>
                  </mc:Choice>
                  <mc:Fallback>
                    <p:oleObj name="Equation" r:id="rId10" imgW="5270500" imgH="5562600" progId="Equation.3">
                      <p:embed/>
                      <p:pic>
                        <p:nvPicPr>
                          <p:cNvPr id="40968" name="Object 8">
                            <a:extLst>
                              <a:ext uri="{FF2B5EF4-FFF2-40B4-BE49-F238E27FC236}">
                                <a16:creationId xmlns:a16="http://schemas.microsoft.com/office/drawing/2014/main" id="{A9670EA2-4BF0-1F42-B058-324DFF4975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76" y="2256"/>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70" name="Line 10">
                <a:extLst>
                  <a:ext uri="{FF2B5EF4-FFF2-40B4-BE49-F238E27FC236}">
                    <a16:creationId xmlns:a16="http://schemas.microsoft.com/office/drawing/2014/main" id="{44C2D7F7-1E48-2D49-918A-8A94B1D3C48D}"/>
                  </a:ext>
                </a:extLst>
              </p:cNvPr>
              <p:cNvSpPr>
                <a:spLocks noChangeShapeType="1"/>
              </p:cNvSpPr>
              <p:nvPr/>
            </p:nvSpPr>
            <p:spPr bwMode="auto">
              <a:xfrm>
                <a:off x="4588" y="2184"/>
                <a:ext cx="907"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40971" name="Line 11">
                <a:extLst>
                  <a:ext uri="{FF2B5EF4-FFF2-40B4-BE49-F238E27FC236}">
                    <a16:creationId xmlns:a16="http://schemas.microsoft.com/office/drawing/2014/main" id="{9E03B43B-49DD-8144-9E21-972A51BB9BEE}"/>
                  </a:ext>
                </a:extLst>
              </p:cNvPr>
              <p:cNvSpPr>
                <a:spLocks noChangeShapeType="1"/>
              </p:cNvSpPr>
              <p:nvPr/>
            </p:nvSpPr>
            <p:spPr bwMode="auto">
              <a:xfrm flipV="1">
                <a:off x="5135" y="1512"/>
                <a:ext cx="0" cy="1224"/>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40972" name="Object 12">
                <a:extLst>
                  <a:ext uri="{FF2B5EF4-FFF2-40B4-BE49-F238E27FC236}">
                    <a16:creationId xmlns:a16="http://schemas.microsoft.com/office/drawing/2014/main" id="{1EFD1D7A-35D3-AF4D-90F5-72AE0167622D}"/>
                  </a:ext>
                </a:extLst>
              </p:cNvPr>
              <p:cNvGraphicFramePr>
                <a:graphicFrameLocks noChangeAspect="1"/>
              </p:cNvGraphicFramePr>
              <p:nvPr/>
            </p:nvGraphicFramePr>
            <p:xfrm>
              <a:off x="5184" y="1680"/>
              <a:ext cx="129" cy="136"/>
            </p:xfrm>
            <a:graphic>
              <a:graphicData uri="http://schemas.openxmlformats.org/presentationml/2006/ole">
                <mc:AlternateContent xmlns:mc="http://schemas.openxmlformats.org/markup-compatibility/2006">
                  <mc:Choice xmlns:v="urn:schemas-microsoft-com:vml" Requires="v">
                    <p:oleObj spid="_x0000_s21550" name="Equation" r:id="rId12" imgW="5270500" imgH="5562600" progId="Equation.3">
                      <p:embed/>
                    </p:oleObj>
                  </mc:Choice>
                  <mc:Fallback>
                    <p:oleObj name="Equation" r:id="rId12" imgW="5270500" imgH="5562600" progId="Equation.3">
                      <p:embed/>
                      <p:pic>
                        <p:nvPicPr>
                          <p:cNvPr id="40972" name="Object 12">
                            <a:extLst>
                              <a:ext uri="{FF2B5EF4-FFF2-40B4-BE49-F238E27FC236}">
                                <a16:creationId xmlns:a16="http://schemas.microsoft.com/office/drawing/2014/main" id="{1EFD1D7A-35D3-AF4D-90F5-72AE0167622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84" y="1680"/>
                            <a:ext cx="129"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973" name="Object 13">
                <a:extLst>
                  <a:ext uri="{FF2B5EF4-FFF2-40B4-BE49-F238E27FC236}">
                    <a16:creationId xmlns:a16="http://schemas.microsoft.com/office/drawing/2014/main" id="{AB624B8E-CF7A-604C-88CC-7F35B2DE7112}"/>
                  </a:ext>
                </a:extLst>
              </p:cNvPr>
              <p:cNvGraphicFramePr>
                <a:graphicFrameLocks noChangeAspect="1"/>
              </p:cNvGraphicFramePr>
              <p:nvPr/>
            </p:nvGraphicFramePr>
            <p:xfrm>
              <a:off x="5168" y="2568"/>
              <a:ext cx="282" cy="136"/>
            </p:xfrm>
            <a:graphic>
              <a:graphicData uri="http://schemas.openxmlformats.org/presentationml/2006/ole">
                <mc:AlternateContent xmlns:mc="http://schemas.openxmlformats.org/markup-compatibility/2006">
                  <mc:Choice xmlns:v="urn:schemas-microsoft-com:vml" Requires="v">
                    <p:oleObj spid="_x0000_s21551" name="Equation" r:id="rId14" imgW="11404600" imgH="5562600" progId="Equation.3">
                      <p:embed/>
                    </p:oleObj>
                  </mc:Choice>
                  <mc:Fallback>
                    <p:oleObj name="Equation" r:id="rId14" imgW="11404600" imgH="5562600" progId="Equation.3">
                      <p:embed/>
                      <p:pic>
                        <p:nvPicPr>
                          <p:cNvPr id="40973" name="Object 13">
                            <a:extLst>
                              <a:ext uri="{FF2B5EF4-FFF2-40B4-BE49-F238E27FC236}">
                                <a16:creationId xmlns:a16="http://schemas.microsoft.com/office/drawing/2014/main" id="{AB624B8E-CF7A-604C-88CC-7F35B2DE711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68" y="2568"/>
                            <a:ext cx="282"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0974" name="Object 14">
                <a:extLst>
                  <a:ext uri="{FF2B5EF4-FFF2-40B4-BE49-F238E27FC236}">
                    <a16:creationId xmlns:a16="http://schemas.microsoft.com/office/drawing/2014/main" id="{5471B1A4-38B3-314F-A48C-873D5FE43EC0}"/>
                  </a:ext>
                </a:extLst>
              </p:cNvPr>
              <p:cNvGraphicFramePr>
                <a:graphicFrameLocks noChangeAspect="1"/>
              </p:cNvGraphicFramePr>
              <p:nvPr/>
            </p:nvGraphicFramePr>
            <p:xfrm>
              <a:off x="4568" y="1779"/>
              <a:ext cx="127" cy="138"/>
            </p:xfrm>
            <a:graphic>
              <a:graphicData uri="http://schemas.openxmlformats.org/presentationml/2006/ole">
                <mc:AlternateContent xmlns:mc="http://schemas.openxmlformats.org/markup-compatibility/2006">
                  <mc:Choice xmlns:v="urn:schemas-microsoft-com:vml" Requires="v">
                    <p:oleObj spid="_x0000_s21552" name="Equation" r:id="rId16" imgW="6731000" imgH="7315200" progId="Equation.3">
                      <p:embed/>
                    </p:oleObj>
                  </mc:Choice>
                  <mc:Fallback>
                    <p:oleObj name="Equation" r:id="rId16" imgW="6731000" imgH="7315200" progId="Equation.3">
                      <p:embed/>
                      <p:pic>
                        <p:nvPicPr>
                          <p:cNvPr id="40974" name="Object 14">
                            <a:extLst>
                              <a:ext uri="{FF2B5EF4-FFF2-40B4-BE49-F238E27FC236}">
                                <a16:creationId xmlns:a16="http://schemas.microsoft.com/office/drawing/2014/main" id="{5471B1A4-38B3-314F-A48C-873D5FE43EC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568" y="1779"/>
                            <a:ext cx="127" cy="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76" name="Arc 16">
                <a:extLst>
                  <a:ext uri="{FF2B5EF4-FFF2-40B4-BE49-F238E27FC236}">
                    <a16:creationId xmlns:a16="http://schemas.microsoft.com/office/drawing/2014/main" id="{C45B08EB-98E7-6C46-BC0D-A3830CCB0DAA}"/>
                  </a:ext>
                </a:extLst>
              </p:cNvPr>
              <p:cNvSpPr>
                <a:spLocks/>
              </p:cNvSpPr>
              <p:nvPr/>
            </p:nvSpPr>
            <p:spPr bwMode="auto">
              <a:xfrm rot="16200000">
                <a:off x="4508" y="1992"/>
                <a:ext cx="828" cy="416"/>
              </a:xfrm>
              <a:custGeom>
                <a:avLst/>
                <a:gdLst>
                  <a:gd name="G0" fmla="+- 21600 0 0"/>
                  <a:gd name="G1" fmla="+- 21600 0 0"/>
                  <a:gd name="G2" fmla="+- 21600 0 0"/>
                  <a:gd name="T0" fmla="*/ 0 w 43200"/>
                  <a:gd name="T1" fmla="*/ 21649 h 21649"/>
                  <a:gd name="T2" fmla="*/ 43200 w 43200"/>
                  <a:gd name="T3" fmla="*/ 21600 h 21649"/>
                  <a:gd name="T4" fmla="*/ 21600 w 43200"/>
                  <a:gd name="T5" fmla="*/ 21600 h 21649"/>
                </a:gdLst>
                <a:ahLst/>
                <a:cxnLst>
                  <a:cxn ang="0">
                    <a:pos x="T0" y="T1"/>
                  </a:cxn>
                  <a:cxn ang="0">
                    <a:pos x="T2" y="T3"/>
                  </a:cxn>
                  <a:cxn ang="0">
                    <a:pos x="T4" y="T5"/>
                  </a:cxn>
                </a:cxnLst>
                <a:rect l="0" t="0" r="r" b="b"/>
                <a:pathLst>
                  <a:path w="43200" h="21649" fill="none" extrusionOk="0">
                    <a:moveTo>
                      <a:pt x="0" y="21648"/>
                    </a:moveTo>
                    <a:cubicBezTo>
                      <a:pt x="0" y="21632"/>
                      <a:pt x="0" y="21616"/>
                      <a:pt x="0" y="21600"/>
                    </a:cubicBezTo>
                    <a:cubicBezTo>
                      <a:pt x="0" y="9670"/>
                      <a:pt x="9670" y="0"/>
                      <a:pt x="21600" y="0"/>
                    </a:cubicBezTo>
                    <a:cubicBezTo>
                      <a:pt x="33529" y="0"/>
                      <a:pt x="43200" y="9670"/>
                      <a:pt x="43200" y="21599"/>
                    </a:cubicBezTo>
                  </a:path>
                  <a:path w="43200" h="21649" stroke="0" extrusionOk="0">
                    <a:moveTo>
                      <a:pt x="0" y="21648"/>
                    </a:moveTo>
                    <a:cubicBezTo>
                      <a:pt x="0" y="21632"/>
                      <a:pt x="0" y="21616"/>
                      <a:pt x="0" y="21600"/>
                    </a:cubicBezTo>
                    <a:cubicBezTo>
                      <a:pt x="0" y="9670"/>
                      <a:pt x="9670" y="0"/>
                      <a:pt x="21600" y="0"/>
                    </a:cubicBezTo>
                    <a:cubicBezTo>
                      <a:pt x="33529" y="0"/>
                      <a:pt x="43200" y="9670"/>
                      <a:pt x="43200" y="21599"/>
                    </a:cubicBezTo>
                    <a:lnTo>
                      <a:pt x="21600" y="21600"/>
                    </a:lnTo>
                    <a:close/>
                  </a:path>
                </a:pathLst>
              </a:custGeom>
              <a:noFill/>
              <a:ln w="19050">
                <a:solidFill>
                  <a:schemeClr val="accent6">
                    <a:lumMod val="75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40977" name="Arc 17">
                <a:extLst>
                  <a:ext uri="{FF2B5EF4-FFF2-40B4-BE49-F238E27FC236}">
                    <a16:creationId xmlns:a16="http://schemas.microsoft.com/office/drawing/2014/main" id="{F5C74D5E-BD74-CA4A-854D-EA73C39E8C2E}"/>
                  </a:ext>
                </a:extLst>
              </p:cNvPr>
              <p:cNvSpPr>
                <a:spLocks/>
              </p:cNvSpPr>
              <p:nvPr/>
            </p:nvSpPr>
            <p:spPr bwMode="auto">
              <a:xfrm rot="16200000">
                <a:off x="4742" y="1965"/>
                <a:ext cx="350" cy="415"/>
              </a:xfrm>
              <a:custGeom>
                <a:avLst/>
                <a:gdLst>
                  <a:gd name="G0" fmla="+- 7927 0 0"/>
                  <a:gd name="G1" fmla="+- 21600 0 0"/>
                  <a:gd name="G2" fmla="+- 21600 0 0"/>
                  <a:gd name="T0" fmla="*/ 0 w 18260"/>
                  <a:gd name="T1" fmla="*/ 1507 h 21600"/>
                  <a:gd name="T2" fmla="*/ 18260 w 18260"/>
                  <a:gd name="T3" fmla="*/ 2632 h 21600"/>
                  <a:gd name="T4" fmla="*/ 7927 w 18260"/>
                  <a:gd name="T5" fmla="*/ 21600 h 21600"/>
                </a:gdLst>
                <a:ahLst/>
                <a:cxnLst>
                  <a:cxn ang="0">
                    <a:pos x="T0" y="T1"/>
                  </a:cxn>
                  <a:cxn ang="0">
                    <a:pos x="T2" y="T3"/>
                  </a:cxn>
                  <a:cxn ang="0">
                    <a:pos x="T4" y="T5"/>
                  </a:cxn>
                </a:cxnLst>
                <a:rect l="0" t="0" r="r" b="b"/>
                <a:pathLst>
                  <a:path w="18260" h="21600" fill="none" extrusionOk="0">
                    <a:moveTo>
                      <a:pt x="0" y="1507"/>
                    </a:moveTo>
                    <a:cubicBezTo>
                      <a:pt x="2524" y="511"/>
                      <a:pt x="5213" y="0"/>
                      <a:pt x="7927" y="0"/>
                    </a:cubicBezTo>
                    <a:cubicBezTo>
                      <a:pt x="11537" y="0"/>
                      <a:pt x="15089" y="904"/>
                      <a:pt x="18260" y="2631"/>
                    </a:cubicBezTo>
                  </a:path>
                  <a:path w="18260" h="21600" stroke="0" extrusionOk="0">
                    <a:moveTo>
                      <a:pt x="0" y="1507"/>
                    </a:moveTo>
                    <a:cubicBezTo>
                      <a:pt x="2524" y="511"/>
                      <a:pt x="5213" y="0"/>
                      <a:pt x="7927" y="0"/>
                    </a:cubicBezTo>
                    <a:cubicBezTo>
                      <a:pt x="11537" y="0"/>
                      <a:pt x="15089" y="904"/>
                      <a:pt x="18260" y="2631"/>
                    </a:cubicBezTo>
                    <a:lnTo>
                      <a:pt x="7927" y="21600"/>
                    </a:lnTo>
                    <a:close/>
                  </a:path>
                </a:pathLst>
              </a:custGeom>
              <a:noFill/>
              <a:ln w="28575">
                <a:solidFill>
                  <a:schemeClr val="hlink"/>
                </a:solidFill>
                <a:round/>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sp>
        <p:nvSpPr>
          <p:cNvPr id="40988" name="Line 28">
            <a:extLst>
              <a:ext uri="{FF2B5EF4-FFF2-40B4-BE49-F238E27FC236}">
                <a16:creationId xmlns:a16="http://schemas.microsoft.com/office/drawing/2014/main" id="{B9E3B862-C0F7-B444-801B-60E0ED6A6FCC}"/>
              </a:ext>
            </a:extLst>
          </p:cNvPr>
          <p:cNvSpPr>
            <a:spLocks noChangeShapeType="1"/>
          </p:cNvSpPr>
          <p:nvPr/>
        </p:nvSpPr>
        <p:spPr bwMode="auto">
          <a:xfrm rot="5400000">
            <a:off x="9002713" y="3467100"/>
            <a:ext cx="1346200" cy="0"/>
          </a:xfrm>
          <a:prstGeom prst="line">
            <a:avLst/>
          </a:prstGeom>
          <a:noFill/>
          <a:ln w="28575">
            <a:solidFill>
              <a:schemeClr val="accent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40990" name="Line 30">
            <a:extLst>
              <a:ext uri="{FF2B5EF4-FFF2-40B4-BE49-F238E27FC236}">
                <a16:creationId xmlns:a16="http://schemas.microsoft.com/office/drawing/2014/main" id="{EE844C49-AAB6-2740-838D-52184A095AFB}"/>
              </a:ext>
            </a:extLst>
          </p:cNvPr>
          <p:cNvSpPr>
            <a:spLocks noChangeShapeType="1"/>
          </p:cNvSpPr>
          <p:nvPr/>
        </p:nvSpPr>
        <p:spPr bwMode="auto">
          <a:xfrm>
            <a:off x="5015880" y="1916832"/>
            <a:ext cx="37338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40992" name="Line 32">
            <a:extLst>
              <a:ext uri="{FF2B5EF4-FFF2-40B4-BE49-F238E27FC236}">
                <a16:creationId xmlns:a16="http://schemas.microsoft.com/office/drawing/2014/main" id="{9934E615-8ABE-244E-84C7-25FB644D804B}"/>
              </a:ext>
            </a:extLst>
          </p:cNvPr>
          <p:cNvSpPr>
            <a:spLocks noChangeShapeType="1"/>
          </p:cNvSpPr>
          <p:nvPr/>
        </p:nvSpPr>
        <p:spPr bwMode="auto">
          <a:xfrm>
            <a:off x="3031605" y="2060848"/>
            <a:ext cx="14478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41002" name="Line 42">
            <a:extLst>
              <a:ext uri="{FF2B5EF4-FFF2-40B4-BE49-F238E27FC236}">
                <a16:creationId xmlns:a16="http://schemas.microsoft.com/office/drawing/2014/main" id="{0932BD11-F9F7-5D47-9AF8-9B5B2AB22E30}"/>
              </a:ext>
            </a:extLst>
          </p:cNvPr>
          <p:cNvSpPr>
            <a:spLocks noChangeShapeType="1"/>
          </p:cNvSpPr>
          <p:nvPr/>
        </p:nvSpPr>
        <p:spPr bwMode="auto">
          <a:xfrm>
            <a:off x="4705728" y="3487925"/>
            <a:ext cx="886216" cy="652275"/>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sp>
        <p:nvSpPr>
          <p:cNvPr id="41003" name="Line 43">
            <a:extLst>
              <a:ext uri="{FF2B5EF4-FFF2-40B4-BE49-F238E27FC236}">
                <a16:creationId xmlns:a16="http://schemas.microsoft.com/office/drawing/2014/main" id="{3FB3607D-0DD1-C743-8BAD-6EDA0AA6985D}"/>
              </a:ext>
            </a:extLst>
          </p:cNvPr>
          <p:cNvSpPr>
            <a:spLocks noChangeShapeType="1"/>
          </p:cNvSpPr>
          <p:nvPr/>
        </p:nvSpPr>
        <p:spPr bwMode="auto">
          <a:xfrm>
            <a:off x="5957062" y="3545681"/>
            <a:ext cx="787010" cy="594519"/>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graphicFrame>
        <p:nvGraphicFramePr>
          <p:cNvPr id="41004" name="Object 44">
            <a:extLst>
              <a:ext uri="{FF2B5EF4-FFF2-40B4-BE49-F238E27FC236}">
                <a16:creationId xmlns:a16="http://schemas.microsoft.com/office/drawing/2014/main" id="{8BF291C6-C884-254D-B09D-2B608B7A97B8}"/>
              </a:ext>
            </a:extLst>
          </p:cNvPr>
          <p:cNvGraphicFramePr>
            <a:graphicFrameLocks noChangeAspect="1"/>
          </p:cNvGraphicFramePr>
          <p:nvPr/>
        </p:nvGraphicFramePr>
        <p:xfrm>
          <a:off x="9720265" y="3054350"/>
          <a:ext cx="263271" cy="236982"/>
        </p:xfrm>
        <a:graphic>
          <a:graphicData uri="http://schemas.openxmlformats.org/presentationml/2006/ole">
            <mc:AlternateContent xmlns:mc="http://schemas.openxmlformats.org/markup-compatibility/2006">
              <mc:Choice xmlns:v="urn:schemas-microsoft-com:vml" Requires="v">
                <p:oleObj spid="_x0000_s21553" name="Equation" r:id="rId18" imgW="8775700" imgH="7899400" progId="Equation.3">
                  <p:embed/>
                </p:oleObj>
              </mc:Choice>
              <mc:Fallback>
                <p:oleObj name="Equation" r:id="rId18" imgW="8775700" imgH="7899400" progId="Equation.3">
                  <p:embed/>
                  <p:pic>
                    <p:nvPicPr>
                      <p:cNvPr id="41004" name="Object 44">
                        <a:extLst>
                          <a:ext uri="{FF2B5EF4-FFF2-40B4-BE49-F238E27FC236}">
                            <a16:creationId xmlns:a16="http://schemas.microsoft.com/office/drawing/2014/main" id="{8BF291C6-C884-254D-B09D-2B608B7A97B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720265" y="3054350"/>
                        <a:ext cx="263271" cy="2369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15" name="Line 55">
            <a:extLst>
              <a:ext uri="{FF2B5EF4-FFF2-40B4-BE49-F238E27FC236}">
                <a16:creationId xmlns:a16="http://schemas.microsoft.com/office/drawing/2014/main" id="{A4B6C40A-03CC-CE40-B6E0-9980CFD22E50}"/>
              </a:ext>
            </a:extLst>
          </p:cNvPr>
          <p:cNvSpPr>
            <a:spLocks noChangeShapeType="1"/>
          </p:cNvSpPr>
          <p:nvPr/>
        </p:nvSpPr>
        <p:spPr bwMode="auto">
          <a:xfrm>
            <a:off x="4538087" y="4087274"/>
            <a:ext cx="762000" cy="76200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8646B000-73EF-56EF-298D-37554C9DF187}"/>
                  </a:ext>
                </a:extLst>
              </p:cNvPr>
              <p:cNvSpPr txBox="1"/>
              <p:nvPr/>
            </p:nvSpPr>
            <p:spPr>
              <a:xfrm>
                <a:off x="1714447" y="463475"/>
                <a:ext cx="8458253" cy="830997"/>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思考题</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 1</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为沿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𝑎</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从点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依逆时针到点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𝑎</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的半圆，计算</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8646B000-73EF-56EF-298D-37554C9DF187}"/>
                  </a:ext>
                </a:extLst>
              </p:cNvPr>
              <p:cNvSpPr txBox="1">
                <a:spLocks noRot="1" noChangeAspect="1" noMove="1" noResize="1" noEditPoints="1" noAdjustHandles="1" noChangeArrowheads="1" noChangeShapeType="1" noTextEdit="1"/>
              </p:cNvSpPr>
              <p:nvPr/>
            </p:nvSpPr>
            <p:spPr>
              <a:xfrm>
                <a:off x="1714447" y="463475"/>
                <a:ext cx="8458253" cy="830997"/>
              </a:xfrm>
              <a:prstGeom prst="rect">
                <a:avLst/>
              </a:prstGeom>
              <a:blipFill>
                <a:blip r:embed="rId20"/>
                <a:stretch>
                  <a:fillRect l="-1081" t="-9559" b="-125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46B0E8AC-17C6-38FE-71CD-D7909BE47CF0}"/>
                  </a:ext>
                </a:extLst>
              </p:cNvPr>
              <p:cNvSpPr txBox="1"/>
              <p:nvPr/>
            </p:nvSpPr>
            <p:spPr>
              <a:xfrm>
                <a:off x="2920984" y="1315173"/>
                <a:ext cx="9083705" cy="684483"/>
              </a:xfrm>
              <a:prstGeom prst="rect">
                <a:avLst/>
              </a:prstGeom>
              <a:noFill/>
            </p:spPr>
            <p:txBody>
              <a:bodyPr wrap="square">
                <a:spAutoFit/>
              </a:bodyPr>
              <a:lstStyle/>
              <a:p>
                <a:pPr>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nary>
                      <m:naryPr>
                        <m:limLoc m:val="subSup"/>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num>
                          <m:den>
                            <m:rad>
                              <m:radPr>
                                <m:degHide m:val="on"/>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𝑎</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den>
                        </m:f>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𝑎𝑥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ln</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𝑎</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e>
                        </m:d>
                      </m:e>
                    </m:d>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46B0E8AC-17C6-38FE-71CD-D7909BE47CF0}"/>
                  </a:ext>
                </a:extLst>
              </p:cNvPr>
              <p:cNvSpPr txBox="1">
                <a:spLocks noRot="1" noChangeAspect="1" noMove="1" noResize="1" noEditPoints="1" noAdjustHandles="1" noChangeArrowheads="1" noChangeShapeType="1" noTextEdit="1"/>
              </p:cNvSpPr>
              <p:nvPr/>
            </p:nvSpPr>
            <p:spPr>
              <a:xfrm>
                <a:off x="2920984" y="1315173"/>
                <a:ext cx="9083705" cy="684483"/>
              </a:xfrm>
              <a:prstGeom prst="rect">
                <a:avLst/>
              </a:prstGeom>
              <a:blipFill>
                <a:blip r:embed="rId21"/>
                <a:stretch>
                  <a:fillRect/>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53A1CE9F-3FAB-119F-3F2C-8BD88CA9D4EE}"/>
              </a:ext>
            </a:extLst>
          </p:cNvPr>
          <p:cNvSpPr txBox="1"/>
          <p:nvPr/>
        </p:nvSpPr>
        <p:spPr>
          <a:xfrm>
            <a:off x="1804364" y="2176909"/>
            <a:ext cx="3499548"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解：</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添加辅助线如图，</a:t>
            </a:r>
            <a:endParaRPr lang="zh-CN" altLang="en-US" sz="2400" dirty="0">
              <a:solidFill>
                <a:schemeClr val="bg2"/>
              </a:solidFill>
            </a:endParaRPr>
          </a:p>
        </p:txBody>
      </p:sp>
      <p:sp>
        <p:nvSpPr>
          <p:cNvPr id="13" name="文本框 12">
            <a:extLst>
              <a:ext uri="{FF2B5EF4-FFF2-40B4-BE49-F238E27FC236}">
                <a16:creationId xmlns:a16="http://schemas.microsoft.com/office/drawing/2014/main" id="{451EABF2-58AA-2BF2-A959-9C36D397500D}"/>
              </a:ext>
            </a:extLst>
          </p:cNvPr>
          <p:cNvSpPr txBox="1"/>
          <p:nvPr/>
        </p:nvSpPr>
        <p:spPr>
          <a:xfrm>
            <a:off x="4852988" y="2169898"/>
            <a:ext cx="2850525"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利用格林公式。</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FB1F772F-B40E-2289-E355-94C942E4D009}"/>
                  </a:ext>
                </a:extLst>
              </p:cNvPr>
              <p:cNvSpPr txBox="1"/>
              <p:nvPr/>
            </p:nvSpPr>
            <p:spPr>
              <a:xfrm>
                <a:off x="1487487" y="2796323"/>
                <a:ext cx="3065879" cy="4628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原式</m:t>
                      </m:r>
                      <m:r>
                        <m:rPr>
                          <m:nor/>
                        </m:rPr>
                        <a:rPr lang="zh-CN" altLang="en-US" sz="2400" b="0" i="1" smtClean="0">
                          <a:solidFill>
                            <a:schemeClr val="bg2"/>
                          </a:solidFill>
                          <a:latin typeface="+mj-ea"/>
                          <a:ea typeface="+mj-ea"/>
                        </a:rPr>
                        <m:t> </m:t>
                      </m:r>
                      <m:r>
                        <a:rPr lang="zh-CN" altLang="en-US" sz="2400" b="0" i="0">
                          <a:solidFill>
                            <a:schemeClr val="bg2"/>
                          </a:solidFill>
                          <a:latin typeface="Cambria Math" panose="02040503050406030204" pitchFamily="18" charset="0"/>
                          <a:ea typeface="+mj-ea"/>
                        </a:rPr>
                        <m:t>=</m:t>
                      </m:r>
                    </m:oMath>
                  </m:oMathPara>
                </a14:m>
                <a:endParaRPr lang="zh-CN" altLang="en-US" sz="2400" dirty="0">
                  <a:solidFill>
                    <a:schemeClr val="bg2"/>
                  </a:solidFill>
                  <a:latin typeface="+mj-ea"/>
                  <a:ea typeface="+mj-ea"/>
                </a:endParaRPr>
              </a:p>
            </p:txBody>
          </p:sp>
        </mc:Choice>
        <mc:Fallback xmlns="">
          <p:sp>
            <p:nvSpPr>
              <p:cNvPr id="15" name="文本框 14">
                <a:extLst>
                  <a:ext uri="{FF2B5EF4-FFF2-40B4-BE49-F238E27FC236}">
                    <a16:creationId xmlns:a16="http://schemas.microsoft.com/office/drawing/2014/main" id="{FB1F772F-B40E-2289-E355-94C942E4D009}"/>
                  </a:ext>
                </a:extLst>
              </p:cNvPr>
              <p:cNvSpPr txBox="1">
                <a:spLocks noRot="1" noChangeAspect="1" noMove="1" noResize="1" noEditPoints="1" noAdjustHandles="1" noChangeArrowheads="1" noChangeShapeType="1" noTextEdit="1"/>
              </p:cNvSpPr>
              <p:nvPr/>
            </p:nvSpPr>
            <p:spPr>
              <a:xfrm>
                <a:off x="1487487" y="2796323"/>
                <a:ext cx="3065879" cy="462884"/>
              </a:xfrm>
              <a:prstGeom prst="rect">
                <a:avLst/>
              </a:prstGeom>
              <a:blipFill>
                <a:blip r:embed="rId22"/>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45D82D32-D439-D2E4-3C96-A230B23DF24C}"/>
                  </a:ext>
                </a:extLst>
              </p:cNvPr>
              <p:cNvSpPr txBox="1"/>
              <p:nvPr/>
            </p:nvSpPr>
            <p:spPr>
              <a:xfrm>
                <a:off x="3596030" y="2796323"/>
                <a:ext cx="1766750" cy="52104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supHide m:val="on"/>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𝐶</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𝐶</m:t>
                            </m:r>
                          </m:e>
                          <m:sup>
                            <m:r>
                              <a:rPr lang="zh-CN" altLang="en-US" sz="2400" i="0">
                                <a:solidFill>
                                  <a:schemeClr val="bg2"/>
                                </a:solidFill>
                                <a:latin typeface="Cambria Math" panose="02040503050406030204" pitchFamily="18" charset="0"/>
                              </a:rPr>
                              <m:t>′</m:t>
                            </m:r>
                          </m:sup>
                        </m:sSup>
                      </m:sub>
                      <m:sup/>
                      <m:e>
                        <m:r>
                          <a:rPr lang="zh-CN" altLang="en-US" sz="2400" i="0">
                            <a:solidFill>
                              <a:schemeClr val="bg2"/>
                            </a:solidFill>
                            <a:latin typeface="Cambria Math" panose="02040503050406030204" pitchFamily="18" charset="0"/>
                          </a:rPr>
                          <m:t>−</m:t>
                        </m:r>
                      </m:e>
                    </m:nary>
                    <m:nary>
                      <m:naryPr>
                        <m:limLoc m:val="subSup"/>
                        <m:supHide m:val="on"/>
                        <m:ctrlPr>
                          <a:rPr lang="zh-CN" altLang="en-US" sz="2400" i="1">
                            <a:solidFill>
                              <a:schemeClr val="bg2"/>
                            </a:solidFill>
                            <a:latin typeface="Cambria Math" panose="02040503050406030204" pitchFamily="18" charset="0"/>
                          </a:rPr>
                        </m:ctrlPr>
                      </m:naryPr>
                      <m:sub>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𝐶</m:t>
                            </m:r>
                          </m:e>
                          <m:sup>
                            <m:r>
                              <a:rPr lang="zh-CN" altLang="en-US" sz="2400" i="0">
                                <a:solidFill>
                                  <a:schemeClr val="bg2"/>
                                </a:solidFill>
                                <a:latin typeface="Cambria Math" panose="02040503050406030204" pitchFamily="18" charset="0"/>
                              </a:rPr>
                              <m:t>′</m:t>
                            </m:r>
                          </m:sup>
                        </m:sSup>
                      </m:sub>
                      <m:sup/>
                      <m:e>
                        <m:r>
                          <a:rPr lang="zh-CN" altLang="en-US" sz="2400" i="0">
                            <a:solidFill>
                              <a:schemeClr val="bg2"/>
                            </a:solidFill>
                            <a:latin typeface="Cambria Math" panose="02040503050406030204" pitchFamily="18" charset="0"/>
                          </a:rPr>
                          <m:t>​</m:t>
                        </m:r>
                      </m:e>
                    </m:nary>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45D82D32-D439-D2E4-3C96-A230B23DF24C}"/>
                  </a:ext>
                </a:extLst>
              </p:cNvPr>
              <p:cNvSpPr txBox="1">
                <a:spLocks noRot="1" noChangeAspect="1" noMove="1" noResize="1" noEditPoints="1" noAdjustHandles="1" noChangeArrowheads="1" noChangeShapeType="1" noTextEdit="1"/>
              </p:cNvSpPr>
              <p:nvPr/>
            </p:nvSpPr>
            <p:spPr>
              <a:xfrm>
                <a:off x="3596030" y="2796323"/>
                <a:ext cx="1766750" cy="521040"/>
              </a:xfrm>
              <a:prstGeom prst="rect">
                <a:avLst/>
              </a:prstGeom>
              <a:blipFill>
                <a:blip r:embed="rId23"/>
                <a:stretch>
                  <a:fillRect l="-28276" t="-142353" r="-37586"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C61407EA-AF0D-499A-B669-6D9A4D416AEC}"/>
                  </a:ext>
                </a:extLst>
              </p:cNvPr>
              <p:cNvSpPr txBox="1"/>
              <p:nvPr/>
            </p:nvSpPr>
            <p:spPr>
              <a:xfrm>
                <a:off x="3154043" y="3534851"/>
                <a:ext cx="1143000"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r>
                          <a:rPr lang="en-US" altLang="zh-CN" sz="2400" b="0" i="1" smtClean="0">
                            <a:solidFill>
                              <a:schemeClr val="bg2"/>
                            </a:solidFill>
                            <a:latin typeface="Cambria Math" panose="02040503050406030204" pitchFamily="18" charset="0"/>
                          </a:rPr>
                          <m:t> </m:t>
                        </m:r>
                      </m:e>
                    </m:nary>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C61407EA-AF0D-499A-B669-6D9A4D416AEC}"/>
                  </a:ext>
                </a:extLst>
              </p:cNvPr>
              <p:cNvSpPr txBox="1">
                <a:spLocks noRot="1" noChangeAspect="1" noMove="1" noResize="1" noEditPoints="1" noAdjustHandles="1" noChangeArrowheads="1" noChangeShapeType="1" noTextEdit="1"/>
              </p:cNvSpPr>
              <p:nvPr/>
            </p:nvSpPr>
            <p:spPr>
              <a:xfrm>
                <a:off x="3154043" y="3534851"/>
                <a:ext cx="1143000" cy="518668"/>
              </a:xfrm>
              <a:prstGeom prst="rect">
                <a:avLst/>
              </a:prstGeom>
              <a:blipFill>
                <a:blip r:embed="rId24"/>
                <a:stretch>
                  <a:fillRect l="-15957" t="-142353" r="-82979"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7F4B580A-38DD-B834-3B2A-D07507F3166A}"/>
                  </a:ext>
                </a:extLst>
              </p:cNvPr>
              <p:cNvSpPr txBox="1"/>
              <p:nvPr/>
            </p:nvSpPr>
            <p:spPr>
              <a:xfrm>
                <a:off x="3879736" y="3435481"/>
                <a:ext cx="3702163" cy="65062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endChr m:val="]"/>
                        <m:ctrlPr>
                          <a:rPr lang="zh-CN" altLang="en-US" sz="2400" i="1" smtClean="0">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𝑎</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𝑦</m:t>
                            </m:r>
                          </m:num>
                          <m:den>
                            <m:rad>
                              <m:radPr>
                                <m:degHide m:val="on"/>
                                <m:ctrlPr>
                                  <a:rPr lang="zh-CN" altLang="en-US" sz="2400" i="1">
                                    <a:solidFill>
                                      <a:schemeClr val="bg2"/>
                                    </a:solidFill>
                                    <a:latin typeface="Cambria Math" panose="02040503050406030204" pitchFamily="18" charset="0"/>
                                  </a:rPr>
                                </m:ctrlPr>
                              </m:radPr>
                              <m:deg/>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𝑎</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e>
                            </m:rad>
                          </m:den>
                        </m:f>
                        <m:r>
                          <a:rPr lang="en-US" altLang="zh-CN" sz="2400" b="0" i="1" smtClean="0">
                            <a:solidFill>
                              <a:schemeClr val="bg2"/>
                            </a:solidFill>
                            <a:latin typeface="Cambria Math" panose="02040503050406030204" pitchFamily="18" charset="0"/>
                          </a:rPr>
                          <m:t>−</m:t>
                        </m:r>
                        <m:f>
                          <m:fPr>
                            <m:ctrlPr>
                              <a:rPr lang="zh-CN" altLang="en-US" sz="2400" i="1" smtClean="0">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𝑦</m:t>
                            </m:r>
                          </m:num>
                          <m:den>
                            <m:rad>
                              <m:radPr>
                                <m:degHide m:val="on"/>
                                <m:ctrlPr>
                                  <a:rPr lang="zh-CN" altLang="en-US" sz="2400" i="1">
                                    <a:solidFill>
                                      <a:schemeClr val="bg2"/>
                                    </a:solidFill>
                                    <a:latin typeface="Cambria Math" panose="02040503050406030204" pitchFamily="18" charset="0"/>
                                  </a:rPr>
                                </m:ctrlPr>
                              </m:radPr>
                              <m:deg/>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𝑎</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e>
                            </m:rad>
                          </m:den>
                        </m:f>
                      </m:e>
                    </m:d>
                    <m:r>
                      <m:rPr>
                        <m:sty m:val="p"/>
                      </m:rPr>
                      <a:rPr lang="en-US" altLang="zh-CN" sz="2400" i="1">
                        <a:solidFill>
                          <a:schemeClr val="bg2"/>
                        </a:solidFill>
                        <a:latin typeface="Cambria Math" panose="02040503050406030204" pitchFamily="18" charset="0"/>
                      </a:rPr>
                      <m:t>d</m:t>
                    </m:r>
                  </m:oMath>
                </a14:m>
                <a:r>
                  <a:rPr lang="en-US" altLang="zh-CN" sz="2400" i="1" dirty="0">
                    <a:solidFill>
                      <a:schemeClr val="bg2"/>
                    </a:solidFill>
                  </a:rPr>
                  <a:t>x</a:t>
                </a:r>
                <a:r>
                  <a:rPr lang="en-US" altLang="zh-CN" sz="2400" dirty="0">
                    <a:solidFill>
                      <a:schemeClr val="bg2"/>
                    </a:solidFill>
                  </a:rPr>
                  <a:t>d</a:t>
                </a:r>
                <a:r>
                  <a:rPr lang="en-US" altLang="zh-CN" sz="2400" i="1" dirty="0">
                    <a:solidFill>
                      <a:schemeClr val="bg2"/>
                    </a:solidFill>
                  </a:rPr>
                  <a:t>y</a:t>
                </a:r>
                <a:endParaRPr lang="zh-CN" altLang="en-US" sz="2400" i="1" dirty="0">
                  <a:solidFill>
                    <a:schemeClr val="bg2"/>
                  </a:solidFill>
                </a:endParaRPr>
              </a:p>
            </p:txBody>
          </p:sp>
        </mc:Choice>
        <mc:Fallback xmlns="">
          <p:sp>
            <p:nvSpPr>
              <p:cNvPr id="21" name="文本框 20">
                <a:extLst>
                  <a:ext uri="{FF2B5EF4-FFF2-40B4-BE49-F238E27FC236}">
                    <a16:creationId xmlns:a16="http://schemas.microsoft.com/office/drawing/2014/main" id="{7F4B580A-38DD-B834-3B2A-D07507F3166A}"/>
                  </a:ext>
                </a:extLst>
              </p:cNvPr>
              <p:cNvSpPr txBox="1">
                <a:spLocks noRot="1" noChangeAspect="1" noMove="1" noResize="1" noEditPoints="1" noAdjustHandles="1" noChangeArrowheads="1" noChangeShapeType="1" noTextEdit="1"/>
              </p:cNvSpPr>
              <p:nvPr/>
            </p:nvSpPr>
            <p:spPr>
              <a:xfrm>
                <a:off x="3879736" y="3435481"/>
                <a:ext cx="3702163" cy="650627"/>
              </a:xfrm>
              <a:prstGeom prst="rect">
                <a:avLst/>
              </a:prstGeom>
              <a:blipFill>
                <a:blip r:embed="rId25"/>
                <a:stretch>
                  <a:fillRect r="-2138" b="-660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8AF252F6-6231-8259-C3D5-555A456B34CB}"/>
                  </a:ext>
                </a:extLst>
              </p:cNvPr>
              <p:cNvSpPr txBox="1"/>
              <p:nvPr/>
            </p:nvSpPr>
            <p:spPr>
              <a:xfrm>
                <a:off x="3564897" y="4204226"/>
                <a:ext cx="2486830"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ctrlPr>
                          <a:rPr lang="zh-CN" altLang="en-US" sz="2400" i="1" smtClean="0">
                            <a:solidFill>
                              <a:schemeClr val="bg2"/>
                            </a:solidFill>
                            <a:latin typeface="Cambria Math" panose="02040503050406030204" pitchFamily="18" charset="0"/>
                          </a:rPr>
                        </m:ctrlPr>
                      </m:dPr>
                      <m:e>
                        <m:r>
                          <a:rPr lang="zh-CN" altLang="en-US" sz="240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𝑎</m:t>
                                </m:r>
                              </m:sub>
                              <m:sup>
                                <m:r>
                                  <a:rPr lang="zh-CN" altLang="en-US" sz="2400" i="1">
                                    <a:solidFill>
                                      <a:schemeClr val="bg2"/>
                                    </a:solidFill>
                                    <a:latin typeface="Cambria Math" panose="02040503050406030204" pitchFamily="18" charset="0"/>
                                  </a:rPr>
                                  <m:t>𝑎</m:t>
                                </m:r>
                              </m:sup>
                              <m:e>
                                <m:r>
                                  <a:rPr lang="zh-CN" altLang="en-US" sz="2400" i="0">
                                    <a:solidFill>
                                      <a:schemeClr val="bg2"/>
                                    </a:solidFill>
                                    <a:latin typeface="Cambria Math" panose="02040503050406030204" pitchFamily="18" charset="0"/>
                                  </a:rPr>
                                  <m:t>(</m:t>
                                </m:r>
                              </m:e>
                            </m:nary>
                          </m:e>
                        </m:d>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𝑦</m:t>
                        </m:r>
                        <m:r>
                          <m:rPr>
                            <m:sty m:val="p"/>
                          </m:rPr>
                          <a:rPr lang="zh-CN" altLang="en-US" sz="2400" i="0">
                            <a:solidFill>
                              <a:schemeClr val="bg2"/>
                            </a:solidFill>
                            <a:latin typeface="Cambria Math" panose="02040503050406030204" pitchFamily="18" charset="0"/>
                          </a:rPr>
                          <m:t>ln</m:t>
                        </m:r>
                        <m:r>
                          <a:rPr lang="zh-CN" altLang="en-US" sz="2400" i="1">
                            <a:solidFill>
                              <a:schemeClr val="bg2"/>
                            </a:solidFill>
                            <a:latin typeface="Cambria Math" panose="02040503050406030204" pitchFamily="18" charset="0"/>
                          </a:rPr>
                          <m:t>𝑎</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8AF252F6-6231-8259-C3D5-555A456B34CB}"/>
                  </a:ext>
                </a:extLst>
              </p:cNvPr>
              <p:cNvSpPr txBox="1">
                <a:spLocks noRot="1" noChangeAspect="1" noMove="1" noResize="1" noEditPoints="1" noAdjustHandles="1" noChangeArrowheads="1" noChangeShapeType="1" noTextEdit="1"/>
              </p:cNvSpPr>
              <p:nvPr/>
            </p:nvSpPr>
            <p:spPr>
              <a:xfrm>
                <a:off x="3564897" y="4204226"/>
                <a:ext cx="2486830" cy="645048"/>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F8EFD87D-758E-9CA8-ABF1-1DCCBDA36E04}"/>
                  </a:ext>
                </a:extLst>
              </p:cNvPr>
              <p:cNvSpPr txBox="1"/>
              <p:nvPr/>
            </p:nvSpPr>
            <p:spPr>
              <a:xfrm>
                <a:off x="3159656" y="4944507"/>
                <a:ext cx="1440160"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2</m:t>
                        </m:r>
                      </m:den>
                    </m:f>
                    <m:r>
                      <a:rPr lang="zh-CN" altLang="en-US" sz="2400" i="1">
                        <a:solidFill>
                          <a:schemeClr val="bg2"/>
                        </a:solidFill>
                        <a:latin typeface="Cambria Math" panose="02040503050406030204" pitchFamily="18" charset="0"/>
                      </a:rPr>
                      <m:t>𝜋</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𝑎</m:t>
                        </m:r>
                      </m:e>
                      <m:sup>
                        <m:r>
                          <a:rPr lang="zh-CN" altLang="en-US" sz="2400" i="0">
                            <a:solidFill>
                              <a:schemeClr val="bg2"/>
                            </a:solidFill>
                            <a:latin typeface="Cambria Math" panose="02040503050406030204" pitchFamily="18" charset="0"/>
                          </a:rPr>
                          <m:t>3</m:t>
                        </m:r>
                      </m:sup>
                    </m:sSup>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F8EFD87D-758E-9CA8-ABF1-1DCCBDA36E04}"/>
                  </a:ext>
                </a:extLst>
              </p:cNvPr>
              <p:cNvSpPr txBox="1">
                <a:spLocks noRot="1" noChangeAspect="1" noMove="1" noResize="1" noEditPoints="1" noAdjustHandles="1" noChangeArrowheads="1" noChangeShapeType="1" noTextEdit="1"/>
              </p:cNvSpPr>
              <p:nvPr/>
            </p:nvSpPr>
            <p:spPr>
              <a:xfrm>
                <a:off x="3159656" y="4944507"/>
                <a:ext cx="1440160" cy="613886"/>
              </a:xfrm>
              <a:prstGeom prst="rect">
                <a:avLst/>
              </a:prstGeom>
              <a:blipFill>
                <a:blip r:embed="rId27"/>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62216058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1028"/>
                                        </p:tgtEl>
                                        <p:attrNameLst>
                                          <p:attrName>style.visibility</p:attrName>
                                        </p:attrNameLst>
                                      </p:cBhvr>
                                      <p:to>
                                        <p:strVal val="visible"/>
                                      </p:to>
                                    </p:set>
                                    <p:animEffect transition="in" filter="wipe(left)">
                                      <p:cBhvr>
                                        <p:cTn id="12" dur="500"/>
                                        <p:tgtEl>
                                          <p:spTgt spid="410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0988"/>
                                        </p:tgtEl>
                                        <p:attrNameLst>
                                          <p:attrName>style.visibility</p:attrName>
                                        </p:attrNameLst>
                                      </p:cBhvr>
                                      <p:to>
                                        <p:strVal val="visible"/>
                                      </p:to>
                                    </p:set>
                                    <p:animEffect transition="in" filter="wipe(down)">
                                      <p:cBhvr>
                                        <p:cTn id="22" dur="500"/>
                                        <p:tgtEl>
                                          <p:spTgt spid="40988"/>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41004"/>
                                        </p:tgtEl>
                                        <p:attrNameLst>
                                          <p:attrName>style.visibility</p:attrName>
                                        </p:attrNameLst>
                                      </p:cBhvr>
                                      <p:to>
                                        <p:strVal val="visible"/>
                                      </p:to>
                                    </p:set>
                                    <p:animEffect transition="in" filter="wipe(left)">
                                      <p:cBhvr>
                                        <p:cTn id="26" dur="500"/>
                                        <p:tgtEl>
                                          <p:spTgt spid="4100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40963"/>
                                        </p:tgtEl>
                                        <p:attrNameLst>
                                          <p:attrName>style.visibility</p:attrName>
                                        </p:attrNameLst>
                                      </p:cBhvr>
                                      <p:to>
                                        <p:strVal val="visible"/>
                                      </p:to>
                                    </p:set>
                                    <p:animEffect transition="in" filter="wipe(up)">
                                      <p:cBhvr>
                                        <p:cTn id="46" dur="500"/>
                                        <p:tgtEl>
                                          <p:spTgt spid="4096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40990"/>
                                        </p:tgtEl>
                                        <p:attrNameLst>
                                          <p:attrName>style.visibility</p:attrName>
                                        </p:attrNameLst>
                                      </p:cBhvr>
                                      <p:to>
                                        <p:strVal val="visible"/>
                                      </p:to>
                                    </p:set>
                                    <p:animEffect transition="in" filter="wipe(left)">
                                      <p:cBhvr>
                                        <p:cTn id="56" dur="500"/>
                                        <p:tgtEl>
                                          <p:spTgt spid="40990"/>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40992"/>
                                        </p:tgtEl>
                                        <p:attrNameLst>
                                          <p:attrName>style.visibility</p:attrName>
                                        </p:attrNameLst>
                                      </p:cBhvr>
                                      <p:to>
                                        <p:strVal val="visible"/>
                                      </p:to>
                                    </p:set>
                                    <p:animEffect transition="in" filter="wipe(left)">
                                      <p:cBhvr>
                                        <p:cTn id="61" dur="500"/>
                                        <p:tgtEl>
                                          <p:spTgt spid="40992"/>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left)">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wipe(left)">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41002"/>
                                        </p:tgtEl>
                                        <p:attrNameLst>
                                          <p:attrName>style.visibility</p:attrName>
                                        </p:attrNameLst>
                                      </p:cBhvr>
                                      <p:to>
                                        <p:strVal val="visible"/>
                                      </p:to>
                                    </p:set>
                                    <p:animEffect transition="in" filter="wipe(left)">
                                      <p:cBhvr>
                                        <p:cTn id="76" dur="500"/>
                                        <p:tgtEl>
                                          <p:spTgt spid="41002"/>
                                        </p:tgtEl>
                                      </p:cBhvr>
                                    </p:animEffect>
                                  </p:childTnLst>
                                </p:cTn>
                              </p:par>
                            </p:childTnLst>
                          </p:cTn>
                        </p:par>
                        <p:par>
                          <p:cTn id="77" fill="hold">
                            <p:stCondLst>
                              <p:cond delay="500"/>
                            </p:stCondLst>
                            <p:childTnLst>
                              <p:par>
                                <p:cTn id="78" presetID="22" presetClass="entr" presetSubtype="8" fill="hold" nodeType="afterEffect">
                                  <p:stCondLst>
                                    <p:cond delay="0"/>
                                  </p:stCondLst>
                                  <p:childTnLst>
                                    <p:set>
                                      <p:cBhvr>
                                        <p:cTn id="79" dur="1" fill="hold">
                                          <p:stCondLst>
                                            <p:cond delay="0"/>
                                          </p:stCondLst>
                                        </p:cTn>
                                        <p:tgtEl>
                                          <p:spTgt spid="41003"/>
                                        </p:tgtEl>
                                        <p:attrNameLst>
                                          <p:attrName>style.visibility</p:attrName>
                                        </p:attrNameLst>
                                      </p:cBhvr>
                                      <p:to>
                                        <p:strVal val="visible"/>
                                      </p:to>
                                    </p:set>
                                    <p:animEffect transition="in" filter="wipe(left)">
                                      <p:cBhvr>
                                        <p:cTn id="80" dur="500"/>
                                        <p:tgtEl>
                                          <p:spTgt spid="41003"/>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41015"/>
                                        </p:tgtEl>
                                        <p:attrNameLst>
                                          <p:attrName>style.visibility</p:attrName>
                                        </p:attrNameLst>
                                      </p:cBhvr>
                                      <p:to>
                                        <p:strVal val="visible"/>
                                      </p:to>
                                    </p:set>
                                    <p:animEffect transition="in" filter="wipe(left)">
                                      <p:cBhvr>
                                        <p:cTn id="85" dur="500"/>
                                        <p:tgtEl>
                                          <p:spTgt spid="41015"/>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5"/>
                                        </p:tgtEl>
                                        <p:attrNameLst>
                                          <p:attrName>style.visibility</p:attrName>
                                        </p:attrNameLst>
                                      </p:cBhvr>
                                      <p:to>
                                        <p:strVal val="visible"/>
                                      </p:to>
                                    </p:set>
                                    <p:animEffect transition="in" filter="wipe(left)">
                                      <p:cBhvr>
                                        <p:cTn id="9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P spid="19" grpId="0"/>
      <p:bldP spid="21" grpId="0"/>
      <p:bldP spid="23" grpId="0"/>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E5ABB-1BA4-8E65-2FED-ED61C1F4C5C1}"/>
            </a:ext>
          </a:extLst>
        </p:cNvPr>
        <p:cNvGrpSpPr/>
        <p:nvPr/>
      </p:nvGrpSpPr>
      <p:grpSpPr>
        <a:xfrm>
          <a:off x="0" y="0"/>
          <a:ext cx="0" cy="0"/>
          <a:chOff x="0" y="0"/>
          <a:chExt cx="0" cy="0"/>
        </a:xfrm>
      </p:grpSpPr>
      <p:grpSp>
        <p:nvGrpSpPr>
          <p:cNvPr id="57346" name="Group 2">
            <a:extLst>
              <a:ext uri="{FF2B5EF4-FFF2-40B4-BE49-F238E27FC236}">
                <a16:creationId xmlns:a16="http://schemas.microsoft.com/office/drawing/2014/main" id="{38D877CC-13B0-832C-60A2-0A808EFB5DF9}"/>
              </a:ext>
            </a:extLst>
          </p:cNvPr>
          <p:cNvGrpSpPr>
            <a:grpSpLocks/>
          </p:cNvGrpSpPr>
          <p:nvPr/>
        </p:nvGrpSpPr>
        <p:grpSpPr bwMode="auto">
          <a:xfrm>
            <a:off x="8916993" y="2661038"/>
            <a:ext cx="1093788" cy="1093788"/>
            <a:chOff x="4562" y="1981"/>
            <a:chExt cx="697" cy="707"/>
          </a:xfrm>
        </p:grpSpPr>
        <p:sp>
          <p:nvSpPr>
            <p:cNvPr id="57347" name="Arc 3">
              <a:extLst>
                <a:ext uri="{FF2B5EF4-FFF2-40B4-BE49-F238E27FC236}">
                  <a16:creationId xmlns:a16="http://schemas.microsoft.com/office/drawing/2014/main" id="{115F129D-EAE0-8A5B-6413-29797C81878B}"/>
                </a:ext>
              </a:extLst>
            </p:cNvPr>
            <p:cNvSpPr>
              <a:spLocks/>
            </p:cNvSpPr>
            <p:nvPr/>
          </p:nvSpPr>
          <p:spPr bwMode="auto">
            <a:xfrm>
              <a:off x="4562" y="1981"/>
              <a:ext cx="697" cy="707"/>
            </a:xfrm>
            <a:custGeom>
              <a:avLst/>
              <a:gdLst>
                <a:gd name="G0" fmla="+- 14677 0 0"/>
                <a:gd name="G1" fmla="+- 15230 0 0"/>
                <a:gd name="G2" fmla="+- 21600 0 0"/>
                <a:gd name="T0" fmla="*/ 29994 w 36277"/>
                <a:gd name="T1" fmla="*/ 0 h 36830"/>
                <a:gd name="T2" fmla="*/ 0 w 36277"/>
                <a:gd name="T3" fmla="*/ 31077 h 36830"/>
                <a:gd name="T4" fmla="*/ 14677 w 36277"/>
                <a:gd name="T5" fmla="*/ 15230 h 36830"/>
              </a:gdLst>
              <a:ahLst/>
              <a:cxnLst>
                <a:cxn ang="0">
                  <a:pos x="T0" y="T1"/>
                </a:cxn>
                <a:cxn ang="0">
                  <a:pos x="T2" y="T3"/>
                </a:cxn>
                <a:cxn ang="0">
                  <a:pos x="T4" y="T5"/>
                </a:cxn>
              </a:cxnLst>
              <a:rect l="0" t="0" r="r" b="b"/>
              <a:pathLst>
                <a:path w="36277" h="36830" fill="none" extrusionOk="0">
                  <a:moveTo>
                    <a:pt x="29993" y="0"/>
                  </a:moveTo>
                  <a:cubicBezTo>
                    <a:pt x="34018" y="4047"/>
                    <a:pt x="36277" y="9522"/>
                    <a:pt x="36277" y="15230"/>
                  </a:cubicBezTo>
                  <a:cubicBezTo>
                    <a:pt x="36277" y="27159"/>
                    <a:pt x="26606" y="36830"/>
                    <a:pt x="14677" y="36830"/>
                  </a:cubicBezTo>
                  <a:cubicBezTo>
                    <a:pt x="9234" y="36830"/>
                    <a:pt x="3992" y="34775"/>
                    <a:pt x="-1" y="31077"/>
                  </a:cubicBezTo>
                </a:path>
                <a:path w="36277" h="36830" stroke="0" extrusionOk="0">
                  <a:moveTo>
                    <a:pt x="29993" y="0"/>
                  </a:moveTo>
                  <a:cubicBezTo>
                    <a:pt x="34018" y="4047"/>
                    <a:pt x="36277" y="9522"/>
                    <a:pt x="36277" y="15230"/>
                  </a:cubicBezTo>
                  <a:cubicBezTo>
                    <a:pt x="36277" y="27159"/>
                    <a:pt x="26606" y="36830"/>
                    <a:pt x="14677" y="36830"/>
                  </a:cubicBezTo>
                  <a:cubicBezTo>
                    <a:pt x="9234" y="36830"/>
                    <a:pt x="3992" y="34775"/>
                    <a:pt x="-1" y="31077"/>
                  </a:cubicBezTo>
                  <a:lnTo>
                    <a:pt x="14677" y="15230"/>
                  </a:lnTo>
                  <a:close/>
                </a:path>
              </a:pathLst>
            </a:custGeom>
            <a:solidFill>
              <a:schemeClr val="accent6">
                <a:lumMod val="20000"/>
                <a:lumOff val="80000"/>
              </a:schemeClr>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pPr eaLnBrk="1" hangingPunct="1"/>
              <a:endParaRPr lang="zh-CN" altLang="en-US">
                <a:solidFill>
                  <a:srgbClr val="000000"/>
                </a:solidFill>
              </a:endParaRPr>
            </a:p>
          </p:txBody>
        </p:sp>
        <p:graphicFrame>
          <p:nvGraphicFramePr>
            <p:cNvPr id="57348" name="Object 4">
              <a:extLst>
                <a:ext uri="{FF2B5EF4-FFF2-40B4-BE49-F238E27FC236}">
                  <a16:creationId xmlns:a16="http://schemas.microsoft.com/office/drawing/2014/main" id="{56B27806-CA44-FECB-D53E-F10FB392C9BC}"/>
                </a:ext>
              </a:extLst>
            </p:cNvPr>
            <p:cNvGraphicFramePr>
              <a:graphicFrameLocks noChangeAspect="1"/>
            </p:cNvGraphicFramePr>
            <p:nvPr/>
          </p:nvGraphicFramePr>
          <p:xfrm>
            <a:off x="4874" y="2304"/>
            <a:ext cx="200" cy="192"/>
          </p:xfrm>
          <a:graphic>
            <a:graphicData uri="http://schemas.openxmlformats.org/presentationml/2006/ole">
              <mc:AlternateContent xmlns:mc="http://schemas.openxmlformats.org/markup-compatibility/2006">
                <mc:Choice xmlns:v="urn:schemas-microsoft-com:vml" Requires="v">
                  <p:oleObj spid="_x0000_s22570" name="Equation" r:id="rId4" imgW="7315200" imgH="7023100" progId="Equation.3">
                    <p:embed/>
                  </p:oleObj>
                </mc:Choice>
                <mc:Fallback>
                  <p:oleObj name="Equation" r:id="rId4" imgW="7315200" imgH="7023100" progId="Equation.3">
                    <p:embed/>
                    <p:pic>
                      <p:nvPicPr>
                        <p:cNvPr id="57348" name="Object 4">
                          <a:extLst>
                            <a:ext uri="{FF2B5EF4-FFF2-40B4-BE49-F238E27FC236}">
                              <a16:creationId xmlns:a16="http://schemas.microsoft.com/office/drawing/2014/main" id="{1CEC0440-6DF8-3641-A28C-063F9E3E0A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4" y="2304"/>
                          <a:ext cx="20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57351" name="Line 7">
            <a:extLst>
              <a:ext uri="{FF2B5EF4-FFF2-40B4-BE49-F238E27FC236}">
                <a16:creationId xmlns:a16="http://schemas.microsoft.com/office/drawing/2014/main" id="{AFC70EF0-85B1-5739-8403-320CB69A3BC7}"/>
              </a:ext>
            </a:extLst>
          </p:cNvPr>
          <p:cNvSpPr>
            <a:spLocks noChangeShapeType="1"/>
          </p:cNvSpPr>
          <p:nvPr/>
        </p:nvSpPr>
        <p:spPr bwMode="auto">
          <a:xfrm flipH="1" flipV="1">
            <a:off x="8945568" y="2991238"/>
            <a:ext cx="609600" cy="762000"/>
          </a:xfrm>
          <a:prstGeom prst="line">
            <a:avLst/>
          </a:prstGeom>
          <a:noFill/>
          <a:ln w="19050">
            <a:solidFill>
              <a:schemeClr val="accent6">
                <a:lumMod val="75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57352" name="Line 8">
            <a:extLst>
              <a:ext uri="{FF2B5EF4-FFF2-40B4-BE49-F238E27FC236}">
                <a16:creationId xmlns:a16="http://schemas.microsoft.com/office/drawing/2014/main" id="{A5872759-919F-DA8F-2D9D-A4D6E886B07B}"/>
              </a:ext>
            </a:extLst>
          </p:cNvPr>
          <p:cNvSpPr>
            <a:spLocks noChangeShapeType="1"/>
          </p:cNvSpPr>
          <p:nvPr/>
        </p:nvSpPr>
        <p:spPr bwMode="auto">
          <a:xfrm flipV="1">
            <a:off x="8456618" y="3769113"/>
            <a:ext cx="1066800" cy="68580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grpSp>
        <p:nvGrpSpPr>
          <p:cNvPr id="57377" name="Group 33">
            <a:extLst>
              <a:ext uri="{FF2B5EF4-FFF2-40B4-BE49-F238E27FC236}">
                <a16:creationId xmlns:a16="http://schemas.microsoft.com/office/drawing/2014/main" id="{7299F81C-6DDA-2591-D489-F1E009E82E33}"/>
              </a:ext>
            </a:extLst>
          </p:cNvPr>
          <p:cNvGrpSpPr>
            <a:grpSpLocks/>
          </p:cNvGrpSpPr>
          <p:nvPr/>
        </p:nvGrpSpPr>
        <p:grpSpPr bwMode="auto">
          <a:xfrm>
            <a:off x="8759831" y="2667389"/>
            <a:ext cx="347662" cy="339725"/>
            <a:chOff x="4463" y="1994"/>
            <a:chExt cx="219" cy="214"/>
          </a:xfrm>
        </p:grpSpPr>
        <p:graphicFrame>
          <p:nvGraphicFramePr>
            <p:cNvPr id="57378" name="Object 34">
              <a:extLst>
                <a:ext uri="{FF2B5EF4-FFF2-40B4-BE49-F238E27FC236}">
                  <a16:creationId xmlns:a16="http://schemas.microsoft.com/office/drawing/2014/main" id="{7EB8C805-A897-D749-44E7-57FE921D1BBB}"/>
                </a:ext>
              </a:extLst>
            </p:cNvPr>
            <p:cNvGraphicFramePr>
              <a:graphicFrameLocks noChangeAspect="1"/>
            </p:cNvGraphicFramePr>
            <p:nvPr/>
          </p:nvGraphicFramePr>
          <p:xfrm>
            <a:off x="4463" y="2014"/>
            <a:ext cx="193" cy="194"/>
          </p:xfrm>
          <a:graphic>
            <a:graphicData uri="http://schemas.openxmlformats.org/presentationml/2006/ole">
              <mc:AlternateContent xmlns:mc="http://schemas.openxmlformats.org/markup-compatibility/2006">
                <mc:Choice xmlns:v="urn:schemas-microsoft-com:vml" Requires="v">
                  <p:oleObj spid="_x0000_s22571" name="Equation" r:id="rId6" imgW="7023100" imgH="7023100" progId="Equation.3">
                    <p:embed/>
                  </p:oleObj>
                </mc:Choice>
                <mc:Fallback>
                  <p:oleObj name="Equation" r:id="rId6" imgW="7023100" imgH="7023100" progId="Equation.3">
                    <p:embed/>
                    <p:pic>
                      <p:nvPicPr>
                        <p:cNvPr id="57378" name="Object 34">
                          <a:extLst>
                            <a:ext uri="{FF2B5EF4-FFF2-40B4-BE49-F238E27FC236}">
                              <a16:creationId xmlns:a16="http://schemas.microsoft.com/office/drawing/2014/main" id="{E720EC82-3B89-6349-889B-5A29D3860F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63" y="2014"/>
                          <a:ext cx="193"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379" name="Line 35">
              <a:extLst>
                <a:ext uri="{FF2B5EF4-FFF2-40B4-BE49-F238E27FC236}">
                  <a16:creationId xmlns:a16="http://schemas.microsoft.com/office/drawing/2014/main" id="{D684593B-451C-0ACC-58E2-B4320226E652}"/>
                </a:ext>
              </a:extLst>
            </p:cNvPr>
            <p:cNvSpPr>
              <a:spLocks noChangeShapeType="1"/>
            </p:cNvSpPr>
            <p:nvPr/>
          </p:nvSpPr>
          <p:spPr bwMode="auto">
            <a:xfrm>
              <a:off x="4512" y="1994"/>
              <a:ext cx="170" cy="0"/>
            </a:xfrm>
            <a:prstGeom prst="line">
              <a:avLst/>
            </a:prstGeom>
            <a:noFill/>
            <a:ln w="9525">
              <a:solidFill>
                <a:schemeClr val="bg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p:grpSp>
      <p:grpSp>
        <p:nvGrpSpPr>
          <p:cNvPr id="57422" name="Group 78">
            <a:extLst>
              <a:ext uri="{FF2B5EF4-FFF2-40B4-BE49-F238E27FC236}">
                <a16:creationId xmlns:a16="http://schemas.microsoft.com/office/drawing/2014/main" id="{61D4835F-5E4B-F4F6-AA13-0D8B1CF1D6FF}"/>
              </a:ext>
            </a:extLst>
          </p:cNvPr>
          <p:cNvGrpSpPr>
            <a:grpSpLocks/>
          </p:cNvGrpSpPr>
          <p:nvPr/>
        </p:nvGrpSpPr>
        <p:grpSpPr bwMode="auto">
          <a:xfrm>
            <a:off x="8151818" y="2397513"/>
            <a:ext cx="2438400" cy="2413000"/>
            <a:chOff x="4080" y="1824"/>
            <a:chExt cx="1536" cy="1520"/>
          </a:xfrm>
        </p:grpSpPr>
        <p:graphicFrame>
          <p:nvGraphicFramePr>
            <p:cNvPr id="57406" name="Object 62">
              <a:extLst>
                <a:ext uri="{FF2B5EF4-FFF2-40B4-BE49-F238E27FC236}">
                  <a16:creationId xmlns:a16="http://schemas.microsoft.com/office/drawing/2014/main" id="{7095C1C2-17A4-4E8A-C8BC-9639981C7B57}"/>
                </a:ext>
              </a:extLst>
            </p:cNvPr>
            <p:cNvGraphicFramePr>
              <a:graphicFrameLocks noChangeAspect="1"/>
            </p:cNvGraphicFramePr>
            <p:nvPr/>
          </p:nvGraphicFramePr>
          <p:xfrm>
            <a:off x="4196" y="3144"/>
            <a:ext cx="192" cy="200"/>
          </p:xfrm>
          <a:graphic>
            <a:graphicData uri="http://schemas.openxmlformats.org/presentationml/2006/ole">
              <mc:AlternateContent xmlns:mc="http://schemas.openxmlformats.org/markup-compatibility/2006">
                <mc:Choice xmlns:v="urn:schemas-microsoft-com:vml" Requires="v">
                  <p:oleObj spid="_x0000_s22572" name="Equation" r:id="rId8" imgW="7023100" imgH="7315200" progId="Equation.3">
                    <p:embed/>
                  </p:oleObj>
                </mc:Choice>
                <mc:Fallback>
                  <p:oleObj name="Equation" r:id="rId8" imgW="7023100" imgH="7315200" progId="Equation.3">
                    <p:embed/>
                    <p:pic>
                      <p:nvPicPr>
                        <p:cNvPr id="57406" name="Object 62">
                          <a:extLst>
                            <a:ext uri="{FF2B5EF4-FFF2-40B4-BE49-F238E27FC236}">
                              <a16:creationId xmlns:a16="http://schemas.microsoft.com/office/drawing/2014/main" id="{4931BCFD-5DDA-BC4F-A4C4-FD93DD80D38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6" y="3144"/>
                          <a:ext cx="192"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57421" name="Group 77">
              <a:extLst>
                <a:ext uri="{FF2B5EF4-FFF2-40B4-BE49-F238E27FC236}">
                  <a16:creationId xmlns:a16="http://schemas.microsoft.com/office/drawing/2014/main" id="{3337CF50-2DEF-B526-CF02-634A8AB49F52}"/>
                </a:ext>
              </a:extLst>
            </p:cNvPr>
            <p:cNvGrpSpPr>
              <a:grpSpLocks/>
            </p:cNvGrpSpPr>
            <p:nvPr/>
          </p:nvGrpSpPr>
          <p:grpSpPr bwMode="auto">
            <a:xfrm>
              <a:off x="4080" y="1824"/>
              <a:ext cx="1536" cy="1520"/>
              <a:chOff x="4080" y="1824"/>
              <a:chExt cx="1536" cy="1520"/>
            </a:xfrm>
          </p:grpSpPr>
          <p:graphicFrame>
            <p:nvGraphicFramePr>
              <p:cNvPr id="57397" name="Object 53">
                <a:extLst>
                  <a:ext uri="{FF2B5EF4-FFF2-40B4-BE49-F238E27FC236}">
                    <a16:creationId xmlns:a16="http://schemas.microsoft.com/office/drawing/2014/main" id="{472F638C-56B0-F292-BC6A-4C284B785178}"/>
                  </a:ext>
                </a:extLst>
              </p:cNvPr>
              <p:cNvGraphicFramePr>
                <a:graphicFrameLocks noChangeAspect="1"/>
              </p:cNvGraphicFramePr>
              <p:nvPr/>
            </p:nvGraphicFramePr>
            <p:xfrm>
              <a:off x="4911" y="2691"/>
              <a:ext cx="705" cy="237"/>
            </p:xfrm>
            <a:graphic>
              <a:graphicData uri="http://schemas.openxmlformats.org/presentationml/2006/ole">
                <mc:AlternateContent xmlns:mc="http://schemas.openxmlformats.org/markup-compatibility/2006">
                  <mc:Choice xmlns:v="urn:schemas-microsoft-com:vml" Requires="v">
                    <p:oleObj spid="_x0000_s22573" name="Equation" r:id="rId10" imgW="27800300" imgH="9359900" progId="Equation.3">
                      <p:embed/>
                    </p:oleObj>
                  </mc:Choice>
                  <mc:Fallback>
                    <p:oleObj name="Equation" r:id="rId10" imgW="27800300" imgH="9359900" progId="Equation.3">
                      <p:embed/>
                      <p:pic>
                        <p:nvPicPr>
                          <p:cNvPr id="57397" name="Object 53">
                            <a:extLst>
                              <a:ext uri="{FF2B5EF4-FFF2-40B4-BE49-F238E27FC236}">
                                <a16:creationId xmlns:a16="http://schemas.microsoft.com/office/drawing/2014/main" id="{FB7AC62E-8F5A-F04C-8C8C-B95372FA1A3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11" y="2691"/>
                            <a:ext cx="705" cy="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398" name="Arc 54">
                <a:extLst>
                  <a:ext uri="{FF2B5EF4-FFF2-40B4-BE49-F238E27FC236}">
                    <a16:creationId xmlns:a16="http://schemas.microsoft.com/office/drawing/2014/main" id="{3B36AC15-6C20-4423-3E29-902D18542D99}"/>
                  </a:ext>
                </a:extLst>
              </p:cNvPr>
              <p:cNvSpPr>
                <a:spLocks/>
              </p:cNvSpPr>
              <p:nvPr/>
            </p:nvSpPr>
            <p:spPr bwMode="auto">
              <a:xfrm>
                <a:off x="4553" y="1988"/>
                <a:ext cx="689" cy="689"/>
              </a:xfrm>
              <a:custGeom>
                <a:avLst/>
                <a:gdLst>
                  <a:gd name="G0" fmla="+- 14677 0 0"/>
                  <a:gd name="G1" fmla="+- 14261 0 0"/>
                  <a:gd name="G2" fmla="+- 21600 0 0"/>
                  <a:gd name="T0" fmla="*/ 30900 w 36277"/>
                  <a:gd name="T1" fmla="*/ 0 h 35861"/>
                  <a:gd name="T2" fmla="*/ 0 w 36277"/>
                  <a:gd name="T3" fmla="*/ 30108 h 35861"/>
                  <a:gd name="T4" fmla="*/ 14677 w 36277"/>
                  <a:gd name="T5" fmla="*/ 14261 h 35861"/>
                </a:gdLst>
                <a:ahLst/>
                <a:cxnLst>
                  <a:cxn ang="0">
                    <a:pos x="T0" y="T1"/>
                  </a:cxn>
                  <a:cxn ang="0">
                    <a:pos x="T2" y="T3"/>
                  </a:cxn>
                  <a:cxn ang="0">
                    <a:pos x="T4" y="T5"/>
                  </a:cxn>
                </a:cxnLst>
                <a:rect l="0" t="0" r="r" b="b"/>
                <a:pathLst>
                  <a:path w="36277" h="35861" fill="none" extrusionOk="0">
                    <a:moveTo>
                      <a:pt x="30899" y="0"/>
                    </a:moveTo>
                    <a:cubicBezTo>
                      <a:pt x="34365" y="3942"/>
                      <a:pt x="36277" y="9011"/>
                      <a:pt x="36277" y="14261"/>
                    </a:cubicBezTo>
                    <a:cubicBezTo>
                      <a:pt x="36277" y="26190"/>
                      <a:pt x="26606" y="35861"/>
                      <a:pt x="14677" y="35861"/>
                    </a:cubicBezTo>
                    <a:cubicBezTo>
                      <a:pt x="9234" y="35861"/>
                      <a:pt x="3992" y="33806"/>
                      <a:pt x="-1" y="30108"/>
                    </a:cubicBezTo>
                  </a:path>
                  <a:path w="36277" h="35861" stroke="0" extrusionOk="0">
                    <a:moveTo>
                      <a:pt x="30899" y="0"/>
                    </a:moveTo>
                    <a:cubicBezTo>
                      <a:pt x="34365" y="3942"/>
                      <a:pt x="36277" y="9011"/>
                      <a:pt x="36277" y="14261"/>
                    </a:cubicBezTo>
                    <a:cubicBezTo>
                      <a:pt x="36277" y="26190"/>
                      <a:pt x="26606" y="35861"/>
                      <a:pt x="14677" y="35861"/>
                    </a:cubicBezTo>
                    <a:cubicBezTo>
                      <a:pt x="9234" y="35861"/>
                      <a:pt x="3992" y="33806"/>
                      <a:pt x="-1" y="30108"/>
                    </a:cubicBezTo>
                    <a:lnTo>
                      <a:pt x="14677" y="14261"/>
                    </a:lnTo>
                    <a:close/>
                  </a:path>
                </a:pathLst>
              </a:custGeom>
              <a:noFill/>
              <a:ln w="19050">
                <a:solidFill>
                  <a:schemeClr val="bg2"/>
                </a:solidFill>
                <a:round/>
                <a:headEnd/>
                <a:tailEnd/>
              </a:ln>
              <a:extLst>
                <a:ext uri="{909E8E84-426E-40DD-AFC4-6F175D3DCCD1}">
                  <a14:hiddenFill xmlns:a14="http://schemas.microsoft.com/office/drawing/2010/main">
                    <a:solidFill>
                      <a:schemeClr val="accent1"/>
                    </a:solidFill>
                  </a14:hiddenFill>
                </a:ext>
              </a:extLst>
            </p:spPr>
            <p:txBody>
              <a:bodyPr wrap="none" anchor="ctr"/>
              <a:lstStyle/>
              <a:p>
                <a:pPr eaLnBrk="1" hangingPunct="1"/>
                <a:endParaRPr lang="zh-CN" altLang="en-US">
                  <a:solidFill>
                    <a:srgbClr val="000000"/>
                  </a:solidFill>
                </a:endParaRPr>
              </a:p>
            </p:txBody>
          </p:sp>
          <p:graphicFrame>
            <p:nvGraphicFramePr>
              <p:cNvPr id="57399" name="Object 55">
                <a:extLst>
                  <a:ext uri="{FF2B5EF4-FFF2-40B4-BE49-F238E27FC236}">
                    <a16:creationId xmlns:a16="http://schemas.microsoft.com/office/drawing/2014/main" id="{0C250ED2-67F8-3167-318A-2815ED0C3A00}"/>
                  </a:ext>
                </a:extLst>
              </p:cNvPr>
              <p:cNvGraphicFramePr>
                <a:graphicFrameLocks noChangeAspect="1"/>
              </p:cNvGraphicFramePr>
              <p:nvPr/>
            </p:nvGraphicFramePr>
            <p:xfrm>
              <a:off x="4967" y="1824"/>
              <a:ext cx="176" cy="192"/>
            </p:xfrm>
            <a:graphic>
              <a:graphicData uri="http://schemas.openxmlformats.org/presentationml/2006/ole">
                <mc:AlternateContent xmlns:mc="http://schemas.openxmlformats.org/markup-compatibility/2006">
                  <mc:Choice xmlns:v="urn:schemas-microsoft-com:vml" Requires="v">
                    <p:oleObj spid="_x0000_s22574" name="Equation" r:id="rId12" imgW="6438900" imgH="7023100" progId="Equation.3">
                      <p:embed/>
                    </p:oleObj>
                  </mc:Choice>
                  <mc:Fallback>
                    <p:oleObj name="Equation" r:id="rId12" imgW="6438900" imgH="7023100" progId="Equation.3">
                      <p:embed/>
                      <p:pic>
                        <p:nvPicPr>
                          <p:cNvPr id="57399" name="Object 55">
                            <a:extLst>
                              <a:ext uri="{FF2B5EF4-FFF2-40B4-BE49-F238E27FC236}">
                                <a16:creationId xmlns:a16="http://schemas.microsoft.com/office/drawing/2014/main" id="{03FBB61A-30BB-C246-9417-01F94649DDE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67" y="1824"/>
                            <a:ext cx="1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7400" name="Object 56">
                <a:extLst>
                  <a:ext uri="{FF2B5EF4-FFF2-40B4-BE49-F238E27FC236}">
                    <a16:creationId xmlns:a16="http://schemas.microsoft.com/office/drawing/2014/main" id="{F7E496A8-DAAE-47D7-7321-6DF1F4AC4256}"/>
                  </a:ext>
                </a:extLst>
              </p:cNvPr>
              <p:cNvGraphicFramePr>
                <a:graphicFrameLocks noChangeAspect="1"/>
              </p:cNvGraphicFramePr>
              <p:nvPr/>
            </p:nvGraphicFramePr>
            <p:xfrm>
              <a:off x="4368" y="2400"/>
              <a:ext cx="176" cy="192"/>
            </p:xfrm>
            <a:graphic>
              <a:graphicData uri="http://schemas.openxmlformats.org/presentationml/2006/ole">
                <mc:AlternateContent xmlns:mc="http://schemas.openxmlformats.org/markup-compatibility/2006">
                  <mc:Choice xmlns:v="urn:schemas-microsoft-com:vml" Requires="v">
                    <p:oleObj spid="_x0000_s22575" name="Equation" r:id="rId14" imgW="6438900" imgH="7023100" progId="Equation.3">
                      <p:embed/>
                    </p:oleObj>
                  </mc:Choice>
                  <mc:Fallback>
                    <p:oleObj name="Equation" r:id="rId14" imgW="6438900" imgH="7023100" progId="Equation.3">
                      <p:embed/>
                      <p:pic>
                        <p:nvPicPr>
                          <p:cNvPr id="57400" name="Object 56">
                            <a:extLst>
                              <a:ext uri="{FF2B5EF4-FFF2-40B4-BE49-F238E27FC236}">
                                <a16:creationId xmlns:a16="http://schemas.microsoft.com/office/drawing/2014/main" id="{A6C08AFD-9749-5C49-8202-C9FAEE5714D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68" y="2400"/>
                            <a:ext cx="176"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402" name="Line 58">
                <a:extLst>
                  <a:ext uri="{FF2B5EF4-FFF2-40B4-BE49-F238E27FC236}">
                    <a16:creationId xmlns:a16="http://schemas.microsoft.com/office/drawing/2014/main" id="{5FB2B242-0311-18DB-DF14-E1C82A952EA4}"/>
                  </a:ext>
                </a:extLst>
              </p:cNvPr>
              <p:cNvSpPr>
                <a:spLocks noChangeShapeType="1"/>
              </p:cNvSpPr>
              <p:nvPr/>
            </p:nvSpPr>
            <p:spPr bwMode="auto">
              <a:xfrm>
                <a:off x="4272" y="3120"/>
                <a:ext cx="1248"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57403" name="Line 59">
                <a:extLst>
                  <a:ext uri="{FF2B5EF4-FFF2-40B4-BE49-F238E27FC236}">
                    <a16:creationId xmlns:a16="http://schemas.microsoft.com/office/drawing/2014/main" id="{937C447C-D5C3-FED7-0B99-9F019AC3105A}"/>
                  </a:ext>
                </a:extLst>
              </p:cNvPr>
              <p:cNvSpPr>
                <a:spLocks noChangeShapeType="1"/>
              </p:cNvSpPr>
              <p:nvPr/>
            </p:nvSpPr>
            <p:spPr bwMode="auto">
              <a:xfrm flipV="1">
                <a:off x="4272" y="1853"/>
                <a:ext cx="0" cy="1267"/>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graphicFrame>
            <p:nvGraphicFramePr>
              <p:cNvPr id="57404" name="Object 60">
                <a:extLst>
                  <a:ext uri="{FF2B5EF4-FFF2-40B4-BE49-F238E27FC236}">
                    <a16:creationId xmlns:a16="http://schemas.microsoft.com/office/drawing/2014/main" id="{B04763CF-2D37-3904-38E6-8DC15FCDC939}"/>
                  </a:ext>
                </a:extLst>
              </p:cNvPr>
              <p:cNvGraphicFramePr>
                <a:graphicFrameLocks noChangeAspect="1"/>
              </p:cNvGraphicFramePr>
              <p:nvPr/>
            </p:nvGraphicFramePr>
            <p:xfrm>
              <a:off x="4080" y="1864"/>
              <a:ext cx="152" cy="200"/>
            </p:xfrm>
            <a:graphic>
              <a:graphicData uri="http://schemas.openxmlformats.org/presentationml/2006/ole">
                <mc:AlternateContent xmlns:mc="http://schemas.openxmlformats.org/markup-compatibility/2006">
                  <mc:Choice xmlns:v="urn:schemas-microsoft-com:vml" Requires="v">
                    <p:oleObj spid="_x0000_s22576" name="Equation" r:id="rId16" imgW="5562600" imgH="7315200" progId="Equation.3">
                      <p:embed/>
                    </p:oleObj>
                  </mc:Choice>
                  <mc:Fallback>
                    <p:oleObj name="Equation" r:id="rId16" imgW="5562600" imgH="7315200" progId="Equation.3">
                      <p:embed/>
                      <p:pic>
                        <p:nvPicPr>
                          <p:cNvPr id="57404" name="Object 60">
                            <a:extLst>
                              <a:ext uri="{FF2B5EF4-FFF2-40B4-BE49-F238E27FC236}">
                                <a16:creationId xmlns:a16="http://schemas.microsoft.com/office/drawing/2014/main" id="{F5567E0C-7C82-AD42-B004-765482F0CFF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080" y="1864"/>
                            <a:ext cx="152" cy="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7405" name="Object 61">
                <a:extLst>
                  <a:ext uri="{FF2B5EF4-FFF2-40B4-BE49-F238E27FC236}">
                    <a16:creationId xmlns:a16="http://schemas.microsoft.com/office/drawing/2014/main" id="{7E67AD59-57F8-B81D-9BCA-6DF8B5E16D5A}"/>
                  </a:ext>
                </a:extLst>
              </p:cNvPr>
              <p:cNvGraphicFramePr>
                <a:graphicFrameLocks noChangeAspect="1"/>
              </p:cNvGraphicFramePr>
              <p:nvPr/>
            </p:nvGraphicFramePr>
            <p:xfrm>
              <a:off x="5376" y="3192"/>
              <a:ext cx="144" cy="152"/>
            </p:xfrm>
            <a:graphic>
              <a:graphicData uri="http://schemas.openxmlformats.org/presentationml/2006/ole">
                <mc:AlternateContent xmlns:mc="http://schemas.openxmlformats.org/markup-compatibility/2006">
                  <mc:Choice xmlns:v="urn:schemas-microsoft-com:vml" Requires="v">
                    <p:oleObj spid="_x0000_s22577" name="Equation" r:id="rId18" imgW="5270500" imgH="5562600" progId="Equation.3">
                      <p:embed/>
                    </p:oleObj>
                  </mc:Choice>
                  <mc:Fallback>
                    <p:oleObj name="Equation" r:id="rId18" imgW="5270500" imgH="5562600" progId="Equation.3">
                      <p:embed/>
                      <p:pic>
                        <p:nvPicPr>
                          <p:cNvPr id="57405" name="Object 61">
                            <a:extLst>
                              <a:ext uri="{FF2B5EF4-FFF2-40B4-BE49-F238E27FC236}">
                                <a16:creationId xmlns:a16="http://schemas.microsoft.com/office/drawing/2014/main" id="{CB1212CE-8A1C-994B-AB29-56BDF3F0225C}"/>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376" y="3192"/>
                            <a:ext cx="144"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407" name="Line 63">
                <a:extLst>
                  <a:ext uri="{FF2B5EF4-FFF2-40B4-BE49-F238E27FC236}">
                    <a16:creationId xmlns:a16="http://schemas.microsoft.com/office/drawing/2014/main" id="{32F1F16F-76EC-4D10-43A6-6076F773CD85}"/>
                  </a:ext>
                </a:extLst>
              </p:cNvPr>
              <p:cNvSpPr>
                <a:spLocks noChangeShapeType="1"/>
              </p:cNvSpPr>
              <p:nvPr/>
            </p:nvSpPr>
            <p:spPr bwMode="auto">
              <a:xfrm flipV="1">
                <a:off x="5140" y="2414"/>
                <a:ext cx="96" cy="127"/>
              </a:xfrm>
              <a:prstGeom prst="line">
                <a:avLst/>
              </a:prstGeom>
              <a:noFill/>
              <a:ln w="25400">
                <a:solidFill>
                  <a:schemeClr val="accent5">
                    <a:lumMod val="50000"/>
                  </a:schemeClr>
                </a:solidFill>
                <a:round/>
                <a:headEnd/>
                <a:tailEnd type="triangle" w="med" len="me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57408" name="Oval 64">
                <a:extLst>
                  <a:ext uri="{FF2B5EF4-FFF2-40B4-BE49-F238E27FC236}">
                    <a16:creationId xmlns:a16="http://schemas.microsoft.com/office/drawing/2014/main" id="{C7FF1FBB-C646-5E59-2C59-00A89B91B92A}"/>
                  </a:ext>
                </a:extLst>
              </p:cNvPr>
              <p:cNvSpPr>
                <a:spLocks noChangeArrowheads="1"/>
              </p:cNvSpPr>
              <p:nvPr/>
            </p:nvSpPr>
            <p:spPr bwMode="auto">
              <a:xfrm>
                <a:off x="4939" y="2633"/>
                <a:ext cx="41" cy="41"/>
              </a:xfrm>
              <a:prstGeom prst="ellipse">
                <a:avLst/>
              </a:prstGeom>
              <a:solidFill>
                <a:schemeClr val="hlink"/>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sp>
        <p:nvSpPr>
          <p:cNvPr id="57409" name="Line 65">
            <a:extLst>
              <a:ext uri="{FF2B5EF4-FFF2-40B4-BE49-F238E27FC236}">
                <a16:creationId xmlns:a16="http://schemas.microsoft.com/office/drawing/2014/main" id="{72182188-BBB1-AABA-580E-D4835C7CA8A1}"/>
              </a:ext>
            </a:extLst>
          </p:cNvPr>
          <p:cNvSpPr>
            <a:spLocks noChangeShapeType="1"/>
          </p:cNvSpPr>
          <p:nvPr/>
        </p:nvSpPr>
        <p:spPr bwMode="auto">
          <a:xfrm flipH="1">
            <a:off x="8913818" y="2656276"/>
            <a:ext cx="914400" cy="914400"/>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E953BA2A-A2CD-C063-66CF-08A445374029}"/>
                  </a:ext>
                </a:extLst>
              </p:cNvPr>
              <p:cNvSpPr txBox="1"/>
              <p:nvPr/>
            </p:nvSpPr>
            <p:spPr>
              <a:xfrm>
                <a:off x="1271464" y="495317"/>
                <a:ext cx="9820346" cy="461665"/>
              </a:xfrm>
              <a:prstGeom prst="rect">
                <a:avLst/>
              </a:prstGeom>
              <a:noFill/>
            </p:spPr>
            <p:txBody>
              <a:bodyPr wrap="square">
                <a:spAutoFit/>
              </a:bodyPr>
              <a:lstStyle/>
              <a:p>
                <a:r>
                  <a:rPr lang="en-US" altLang="zh-CN" sz="2400" b="1" dirty="0">
                    <a:solidFill>
                      <a:schemeClr val="bg1">
                        <a:lumMod val="60000"/>
                        <a:lumOff val="40000"/>
                      </a:schemeClr>
                    </a:solidFill>
                    <a:effectLst/>
                    <a:latin typeface="+mn-lt"/>
                    <a:ea typeface="+mj-ea"/>
                  </a:rPr>
                  <a:t>2</a:t>
                </a:r>
                <a:r>
                  <a:rPr lang="zh-CN" altLang="zh-CN" sz="2400" b="1" dirty="0">
                    <a:solidFill>
                      <a:schemeClr val="bg1">
                        <a:lumMod val="60000"/>
                        <a:lumOff val="40000"/>
                      </a:schemeClr>
                    </a:solidFill>
                    <a:effectLst/>
                    <a:latin typeface="+mn-lt"/>
                    <a:ea typeface="+mj-ea"/>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质点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沿着以</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𝐴𝐵</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为直径的半圆，从</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运动到点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𝐵</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E953BA2A-A2CD-C063-66CF-08A445374029}"/>
                  </a:ext>
                </a:extLst>
              </p:cNvPr>
              <p:cNvSpPr txBox="1">
                <a:spLocks noRot="1" noChangeAspect="1" noMove="1" noResize="1" noEditPoints="1" noAdjustHandles="1" noChangeArrowheads="1" noChangeShapeType="1" noTextEdit="1"/>
              </p:cNvSpPr>
              <p:nvPr/>
            </p:nvSpPr>
            <p:spPr>
              <a:xfrm>
                <a:off x="1271464" y="495317"/>
                <a:ext cx="9820346" cy="461665"/>
              </a:xfrm>
              <a:prstGeom prst="rect">
                <a:avLst/>
              </a:prstGeom>
              <a:blipFill>
                <a:blip r:embed="rId20"/>
                <a:stretch>
                  <a:fillRect l="-993"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61FD570A-6302-375B-948B-739EC5A02D2B}"/>
                  </a:ext>
                </a:extLst>
              </p:cNvPr>
              <p:cNvSpPr txBox="1"/>
              <p:nvPr/>
            </p:nvSpPr>
            <p:spPr>
              <a:xfrm>
                <a:off x="1697904" y="965990"/>
                <a:ext cx="3628880" cy="506421"/>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在此过程中受力</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作用，</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61FD570A-6302-375B-948B-739EC5A02D2B}"/>
                  </a:ext>
                </a:extLst>
              </p:cNvPr>
              <p:cNvSpPr txBox="1">
                <a:spLocks noRot="1" noChangeAspect="1" noMove="1" noResize="1" noEditPoints="1" noAdjustHandles="1" noChangeArrowheads="1" noChangeShapeType="1" noTextEdit="1"/>
              </p:cNvSpPr>
              <p:nvPr/>
            </p:nvSpPr>
            <p:spPr>
              <a:xfrm>
                <a:off x="1697904" y="965990"/>
                <a:ext cx="3628880" cy="506421"/>
              </a:xfrm>
              <a:prstGeom prst="rect">
                <a:avLst/>
              </a:prstGeom>
              <a:blipFill>
                <a:blip r:embed="rId21"/>
                <a:stretch>
                  <a:fillRect l="-2689" t="-4762" r="-1176"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AC531A14-7E01-2F2F-FFF1-4502587042EC}"/>
                  </a:ext>
                </a:extLst>
              </p:cNvPr>
              <p:cNvSpPr txBox="1"/>
              <p:nvPr/>
            </p:nvSpPr>
            <p:spPr>
              <a:xfrm>
                <a:off x="4994562" y="953685"/>
                <a:ext cx="4773846" cy="506421"/>
              </a:xfrm>
              <a:prstGeom prst="rect">
                <a:avLst/>
              </a:prstGeom>
              <a:noFill/>
            </p:spPr>
            <p:txBody>
              <a:bodyPr wrap="square">
                <a:spAutoFit/>
              </a:bodyPr>
              <a:lstStyle/>
              <a:p>
                <a14:m>
                  <m:oMath xmlns:m="http://schemas.openxmlformats.org/officeDocument/2006/math">
                    <m:acc>
                      <m:accPr>
                        <m:chr m:val="⃗"/>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的大小等于点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zh-CN" altLang="zh-CN" sz="2400" dirty="0">
                    <a:solidFill>
                      <a:schemeClr val="bg2"/>
                    </a:solidFill>
                    <a:effectLst/>
                    <a:ea typeface="宋体" panose="02010600030101010101" pitchFamily="2" charset="-122"/>
                    <a:cs typeface="Times New Roman" panose="02020603050405020304" pitchFamily="18" charset="0"/>
                  </a:rPr>
                  <a:t>到原点的距离，</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AC531A14-7E01-2F2F-FFF1-4502587042EC}"/>
                  </a:ext>
                </a:extLst>
              </p:cNvPr>
              <p:cNvSpPr txBox="1">
                <a:spLocks noRot="1" noChangeAspect="1" noMove="1" noResize="1" noEditPoints="1" noAdjustHandles="1" noChangeArrowheads="1" noChangeShapeType="1" noTextEdit="1"/>
              </p:cNvSpPr>
              <p:nvPr/>
            </p:nvSpPr>
            <p:spPr>
              <a:xfrm>
                <a:off x="4994562" y="953685"/>
                <a:ext cx="4773846" cy="506421"/>
              </a:xfrm>
              <a:prstGeom prst="rect">
                <a:avLst/>
              </a:prstGeom>
              <a:blipFill>
                <a:blip r:embed="rId22"/>
                <a:stretch>
                  <a:fillRect t="-4762" r="-1788"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EEC2BD5-DC5A-42B6-DCFC-34B9F8436656}"/>
                  </a:ext>
                </a:extLst>
              </p:cNvPr>
              <p:cNvSpPr txBox="1"/>
              <p:nvPr/>
            </p:nvSpPr>
            <p:spPr>
              <a:xfrm>
                <a:off x="1718170" y="1490355"/>
                <a:ext cx="677178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其方向垂直于</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𝑂𝑀</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，且与</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轴正向夹角为锐角，</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DEEC2BD5-DC5A-42B6-DCFC-34B9F8436656}"/>
                  </a:ext>
                </a:extLst>
              </p:cNvPr>
              <p:cNvSpPr txBox="1">
                <a:spLocks noRot="1" noChangeAspect="1" noMove="1" noResize="1" noEditPoints="1" noAdjustHandles="1" noChangeArrowheads="1" noChangeShapeType="1" noTextEdit="1"/>
              </p:cNvSpPr>
              <p:nvPr/>
            </p:nvSpPr>
            <p:spPr>
              <a:xfrm>
                <a:off x="1718170" y="1490355"/>
                <a:ext cx="6771780" cy="461665"/>
              </a:xfrm>
              <a:prstGeom prst="rect">
                <a:avLst/>
              </a:prstGeom>
              <a:blipFill>
                <a:blip r:embed="rId23"/>
                <a:stretch>
                  <a:fillRect l="-144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297572A2-F4BF-3894-E6E3-224E7B64EC5B}"/>
                  </a:ext>
                </a:extLst>
              </p:cNvPr>
              <p:cNvSpPr txBox="1"/>
              <p:nvPr/>
            </p:nvSpPr>
            <p:spPr>
              <a:xfrm>
                <a:off x="8038619" y="1445599"/>
                <a:ext cx="1512262" cy="506421"/>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求变力</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acc>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297572A2-F4BF-3894-E6E3-224E7B64EC5B}"/>
                  </a:ext>
                </a:extLst>
              </p:cNvPr>
              <p:cNvSpPr txBox="1">
                <a:spLocks noRot="1" noChangeAspect="1" noMove="1" noResize="1" noEditPoints="1" noAdjustHandles="1" noChangeArrowheads="1" noChangeShapeType="1" noTextEdit="1"/>
              </p:cNvSpPr>
              <p:nvPr/>
            </p:nvSpPr>
            <p:spPr>
              <a:xfrm>
                <a:off x="8038619" y="1445599"/>
                <a:ext cx="1512262" cy="506421"/>
              </a:xfrm>
              <a:prstGeom prst="rect">
                <a:avLst/>
              </a:prstGeom>
              <a:blipFill>
                <a:blip r:embed="rId24"/>
                <a:stretch>
                  <a:fillRect l="-6452"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A2B4C04B-A956-16EE-27BA-FAB5BAB239C1}"/>
                  </a:ext>
                </a:extLst>
              </p:cNvPr>
              <p:cNvSpPr txBox="1"/>
              <p:nvPr/>
            </p:nvSpPr>
            <p:spPr>
              <a:xfrm>
                <a:off x="1723844" y="1946130"/>
                <a:ext cx="4876212"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对质点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所作的功。（</a:t>
                </a:r>
                <a:r>
                  <a:rPr lang="en-US" altLang="zh-CN" sz="2400" dirty="0">
                    <a:solidFill>
                      <a:schemeClr val="bg2"/>
                    </a:solidFill>
                    <a:effectLst/>
                    <a:ea typeface="宋体" panose="02010600030101010101" pitchFamily="2" charset="-122"/>
                  </a:rPr>
                  <a:t>1990</a:t>
                </a:r>
                <a:r>
                  <a:rPr lang="zh-CN" altLang="zh-CN" sz="2400" dirty="0">
                    <a:solidFill>
                      <a:schemeClr val="bg2"/>
                    </a:solidFill>
                    <a:effectLst/>
                    <a:ea typeface="宋体" panose="02010600030101010101" pitchFamily="2" charset="-122"/>
                    <a:cs typeface="Times New Roman" panose="02020603050405020304" pitchFamily="18" charset="0"/>
                  </a:rPr>
                  <a:t>考研）</a:t>
                </a:r>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A2B4C04B-A956-16EE-27BA-FAB5BAB239C1}"/>
                  </a:ext>
                </a:extLst>
              </p:cNvPr>
              <p:cNvSpPr txBox="1">
                <a:spLocks noRot="1" noChangeAspect="1" noMove="1" noResize="1" noEditPoints="1" noAdjustHandles="1" noChangeArrowheads="1" noChangeShapeType="1" noTextEdit="1"/>
              </p:cNvSpPr>
              <p:nvPr/>
            </p:nvSpPr>
            <p:spPr>
              <a:xfrm>
                <a:off x="1723844" y="1946130"/>
                <a:ext cx="4876212" cy="461665"/>
              </a:xfrm>
              <a:prstGeom prst="rect">
                <a:avLst/>
              </a:prstGeom>
              <a:blipFill>
                <a:blip r:embed="rId25"/>
                <a:stretch>
                  <a:fillRect l="-2000" t="-14474" r="-1750"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84921DA6-50A6-BD46-25B6-2DE53B99D6ED}"/>
                  </a:ext>
                </a:extLst>
              </p:cNvPr>
              <p:cNvSpPr txBox="1"/>
              <p:nvPr/>
            </p:nvSpPr>
            <p:spPr>
              <a:xfrm>
                <a:off x="1114464" y="2429582"/>
                <a:ext cx="3937963" cy="506421"/>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由图知</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84921DA6-50A6-BD46-25B6-2DE53B99D6ED}"/>
                  </a:ext>
                </a:extLst>
              </p:cNvPr>
              <p:cNvSpPr txBox="1">
                <a:spLocks noRot="1" noChangeAspect="1" noMove="1" noResize="1" noEditPoints="1" noAdjustHandles="1" noChangeArrowheads="1" noChangeShapeType="1" noTextEdit="1"/>
              </p:cNvSpPr>
              <p:nvPr/>
            </p:nvSpPr>
            <p:spPr>
              <a:xfrm>
                <a:off x="1114464" y="2429582"/>
                <a:ext cx="3937963" cy="506421"/>
              </a:xfrm>
              <a:prstGeom prst="rect">
                <a:avLst/>
              </a:prstGeom>
              <a:blipFill>
                <a:blip r:embed="rId26"/>
                <a:stretch>
                  <a:fillRect l="-2477" t="-4819" b="-22892"/>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01071C9B-4C73-57A2-3DE8-73F6C1C66259}"/>
              </a:ext>
            </a:extLst>
          </p:cNvPr>
          <p:cNvSpPr txBox="1"/>
          <p:nvPr/>
        </p:nvSpPr>
        <p:spPr>
          <a:xfrm>
            <a:off x="4628878" y="2469062"/>
            <a:ext cx="1751974"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故所求功为</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E45FD22F-844C-A6D9-ED90-4A1223962D7A}"/>
                  </a:ext>
                </a:extLst>
              </p:cNvPr>
              <p:cNvSpPr txBox="1"/>
              <p:nvPr/>
            </p:nvSpPr>
            <p:spPr>
              <a:xfrm>
                <a:off x="2224426" y="3076576"/>
                <a:ext cx="2359406"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𝑊</m:t>
                    </m:r>
                    <m:r>
                      <a:rPr lang="zh-CN" altLang="en-US" sz="2400" i="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sub>
                      <m:sup/>
                      <m:e>
                        <m:r>
                          <a:rPr lang="zh-CN" altLang="en-US" sz="2400" i="1">
                            <a:solidFill>
                              <a:schemeClr val="bg2"/>
                            </a:solidFill>
                            <a:latin typeface="Cambria Math" panose="02040503050406030204" pitchFamily="18" charset="0"/>
                          </a:rPr>
                          <m:t>𝐹</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𝑠</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E45FD22F-844C-A6D9-ED90-4A1223962D7A}"/>
                  </a:ext>
                </a:extLst>
              </p:cNvPr>
              <p:cNvSpPr txBox="1">
                <a:spLocks noRot="1" noChangeAspect="1" noMove="1" noResize="1" noEditPoints="1" noAdjustHandles="1" noChangeArrowheads="1" noChangeShapeType="1" noTextEdit="1"/>
              </p:cNvSpPr>
              <p:nvPr/>
            </p:nvSpPr>
            <p:spPr>
              <a:xfrm>
                <a:off x="2224426" y="3076576"/>
                <a:ext cx="2359406" cy="518668"/>
              </a:xfrm>
              <a:prstGeom prst="rect">
                <a:avLst/>
              </a:prstGeom>
              <a:blipFill>
                <a:blip r:embed="rId27"/>
                <a:stretch>
                  <a:fillRect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85BE94D0-8F9C-C2EC-E456-DE09E73168B0}"/>
                  </a:ext>
                </a:extLst>
              </p:cNvPr>
              <p:cNvSpPr txBox="1"/>
              <p:nvPr/>
            </p:nvSpPr>
            <p:spPr>
              <a:xfrm>
                <a:off x="4358569" y="3063305"/>
                <a:ext cx="297117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sub>
                      <m:sup/>
                      <m:e>
                        <m:r>
                          <a:rPr lang="zh-CN" altLang="en-US" sz="2400" i="0">
                            <a:solidFill>
                              <a:schemeClr val="bg2"/>
                            </a:solidFill>
                            <a:latin typeface="Cambria Math" panose="02040503050406030204" pitchFamily="18" charset="0"/>
                          </a:rPr>
                          <m:t>−</m:t>
                        </m:r>
                      </m:e>
                    </m:nary>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85BE94D0-8F9C-C2EC-E456-DE09E73168B0}"/>
                  </a:ext>
                </a:extLst>
              </p:cNvPr>
              <p:cNvSpPr txBox="1">
                <a:spLocks noRot="1" noChangeAspect="1" noMove="1" noResize="1" noEditPoints="1" noAdjustHandles="1" noChangeArrowheads="1" noChangeShapeType="1" noTextEdit="1"/>
              </p:cNvSpPr>
              <p:nvPr/>
            </p:nvSpPr>
            <p:spPr>
              <a:xfrm>
                <a:off x="4358569" y="3063305"/>
                <a:ext cx="2971175" cy="518668"/>
              </a:xfrm>
              <a:prstGeom prst="rect">
                <a:avLst/>
              </a:prstGeom>
              <a:blipFill>
                <a:blip r:embed="rId28"/>
                <a:stretch>
                  <a:fillRect l="-6366"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E954151C-A834-BC68-670F-9AD9B566BABE}"/>
                  </a:ext>
                </a:extLst>
              </p:cNvPr>
              <p:cNvSpPr txBox="1"/>
              <p:nvPr/>
            </p:nvSpPr>
            <p:spPr>
              <a:xfrm>
                <a:off x="2589552" y="3740132"/>
                <a:ext cx="1922270" cy="52033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m:t>
                    </m:r>
                    <m:nary>
                      <m:naryPr>
                        <m:limLoc m:val="subSup"/>
                        <m:supHide m:val="on"/>
                        <m:ctrlPr>
                          <a:rPr lang="zh-CN" altLang="en-US" sz="2400" i="1" smtClean="0">
                            <a:solidFill>
                              <a:schemeClr val="bg2"/>
                            </a:solidFill>
                            <a:latin typeface="Cambria Math" panose="02040503050406030204" pitchFamily="18" charset="0"/>
                          </a:rPr>
                        </m:ctrlPr>
                      </m:naryPr>
                      <m:sub>
                        <m:groupChr>
                          <m:groupChrPr>
                            <m:chr m:val="⏜"/>
                            <m:pos m:val="top"/>
                            <m:vertJc m:val="bot"/>
                            <m:ctrlPr>
                              <a:rPr lang="zh-CN" altLang="zh-CN" sz="2400" i="1">
                                <a:solidFill>
                                  <a:schemeClr val="bg2"/>
                                </a:solidFill>
                                <a:latin typeface="Cambria Math" panose="02040503050406030204" pitchFamily="18" charset="0"/>
                              </a:rPr>
                            </m:ctrlPr>
                          </m:groupChrPr>
                          <m:e>
                            <m:r>
                              <a:rPr lang="en-US" altLang="zh-CN" sz="2400" i="1">
                                <a:solidFill>
                                  <a:schemeClr val="bg2"/>
                                </a:solidFill>
                                <a:latin typeface="Cambria Math" panose="02040503050406030204" pitchFamily="18" charset="0"/>
                              </a:rPr>
                              <m:t>𝐴𝐵</m:t>
                            </m:r>
                          </m:e>
                        </m:groupChr>
                        <m:r>
                          <a:rPr lang="zh-CN" altLang="en-US" sz="2400" i="0">
                            <a:solidFill>
                              <a:schemeClr val="bg2"/>
                            </a:solidFill>
                            <a:latin typeface="Cambria Math" panose="02040503050406030204" pitchFamily="18" charset="0"/>
                          </a:rPr>
                          <m:t>∪</m:t>
                        </m:r>
                        <m:bar>
                          <m:barPr>
                            <m:pos m:val="top"/>
                            <m:ctrlPr>
                              <a:rPr lang="zh-CN" altLang="en-US" sz="2400" i="1">
                                <a:solidFill>
                                  <a:schemeClr val="bg2"/>
                                </a:solidFill>
                                <a:latin typeface="Cambria Math" panose="02040503050406030204" pitchFamily="18" charset="0"/>
                              </a:rPr>
                            </m:ctrlPr>
                          </m:barPr>
                          <m:e>
                            <m:r>
                              <a:rPr lang="zh-CN" altLang="en-US" sz="2400" i="1">
                                <a:solidFill>
                                  <a:schemeClr val="bg2"/>
                                </a:solidFill>
                                <a:latin typeface="Cambria Math" panose="02040503050406030204" pitchFamily="18" charset="0"/>
                              </a:rPr>
                              <m:t>𝐵𝐴</m:t>
                            </m:r>
                          </m:e>
                        </m:bar>
                      </m:sub>
                      <m:sup/>
                      <m:e>
                        <m:r>
                          <a:rPr lang="zh-CN" altLang="en-US" sz="2400" i="0">
                            <a:solidFill>
                              <a:schemeClr val="bg2"/>
                            </a:solidFill>
                            <a:latin typeface="Cambria Math" panose="02040503050406030204" pitchFamily="18" charset="0"/>
                          </a:rPr>
                          <m:t>+</m:t>
                        </m:r>
                      </m:e>
                    </m:nary>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E954151C-A834-BC68-670F-9AD9B566BABE}"/>
                  </a:ext>
                </a:extLst>
              </p:cNvPr>
              <p:cNvSpPr txBox="1">
                <a:spLocks noRot="1" noChangeAspect="1" noMove="1" noResize="1" noEditPoints="1" noAdjustHandles="1" noChangeArrowheads="1" noChangeShapeType="1" noTextEdit="1"/>
              </p:cNvSpPr>
              <p:nvPr/>
            </p:nvSpPr>
            <p:spPr>
              <a:xfrm>
                <a:off x="2589552" y="3740132"/>
                <a:ext cx="1922270" cy="520335"/>
              </a:xfrm>
              <a:prstGeom prst="rect">
                <a:avLst/>
              </a:prstGeom>
              <a:blipFill>
                <a:blip r:embed="rId29"/>
                <a:stretch>
                  <a:fillRect l="-3175"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315709C6-30B4-6036-78BD-769228E2C181}"/>
                  </a:ext>
                </a:extLst>
              </p:cNvPr>
              <p:cNvSpPr txBox="1"/>
              <p:nvPr/>
            </p:nvSpPr>
            <p:spPr>
              <a:xfrm>
                <a:off x="4276790" y="3731326"/>
                <a:ext cx="828610"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supHide m:val="on"/>
                        <m:ctrlPr>
                          <a:rPr lang="zh-CN" altLang="en-US" sz="2400" i="1" smtClean="0">
                            <a:solidFill>
                              <a:schemeClr val="bg2"/>
                            </a:solidFill>
                            <a:latin typeface="Cambria Math" panose="02040503050406030204" pitchFamily="18" charset="0"/>
                          </a:rPr>
                        </m:ctrlPr>
                      </m:naryPr>
                      <m:sub>
                        <m:bar>
                          <m:barPr>
                            <m:pos m:val="top"/>
                            <m:ctrlPr>
                              <a:rPr lang="zh-CN" altLang="en-US" sz="2400" i="1">
                                <a:solidFill>
                                  <a:schemeClr val="bg2"/>
                                </a:solidFill>
                                <a:latin typeface="Cambria Math" panose="02040503050406030204" pitchFamily="18" charset="0"/>
                              </a:rPr>
                            </m:ctrlPr>
                          </m:barPr>
                          <m:e>
                            <m:r>
                              <a:rPr lang="zh-CN" altLang="en-US" sz="2400" i="1">
                                <a:solidFill>
                                  <a:schemeClr val="bg2"/>
                                </a:solidFill>
                                <a:latin typeface="Cambria Math" panose="02040503050406030204" pitchFamily="18" charset="0"/>
                              </a:rPr>
                              <m:t>𝐴</m:t>
                            </m:r>
                            <m:r>
                              <a:rPr lang="en-US" altLang="zh-CN" sz="2400" b="0" i="1" smtClean="0">
                                <a:solidFill>
                                  <a:schemeClr val="bg2"/>
                                </a:solidFill>
                                <a:latin typeface="Cambria Math" panose="02040503050406030204" pitchFamily="18" charset="0"/>
                              </a:rPr>
                              <m:t>𝐵</m:t>
                            </m:r>
                          </m:e>
                        </m:bar>
                      </m:sub>
                      <m:sup/>
                      <m:e>
                        <m:r>
                          <a:rPr lang="en-US" altLang="zh-CN" sz="2400" b="0" i="1"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e>
                    </m:nary>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315709C6-30B4-6036-78BD-769228E2C181}"/>
                  </a:ext>
                </a:extLst>
              </p:cNvPr>
              <p:cNvSpPr txBox="1">
                <a:spLocks noRot="1" noChangeAspect="1" noMove="1" noResize="1" noEditPoints="1" noAdjustHandles="1" noChangeArrowheads="1" noChangeShapeType="1" noTextEdit="1"/>
              </p:cNvSpPr>
              <p:nvPr/>
            </p:nvSpPr>
            <p:spPr>
              <a:xfrm>
                <a:off x="4276790" y="3731326"/>
                <a:ext cx="828610" cy="518668"/>
              </a:xfrm>
              <a:prstGeom prst="rect">
                <a:avLst/>
              </a:prstGeom>
              <a:blipFill>
                <a:blip r:embed="rId30"/>
                <a:stretch>
                  <a:fillRect l="-60294" t="-142353" r="-75735"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27E3BD5F-C615-8EF7-445D-63AA010D762E}"/>
                  </a:ext>
                </a:extLst>
              </p:cNvPr>
              <p:cNvSpPr txBox="1"/>
              <p:nvPr/>
            </p:nvSpPr>
            <p:spPr>
              <a:xfrm>
                <a:off x="4751496" y="3752511"/>
                <a:ext cx="252088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400" i="1" smtClean="0">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e>
                      </m:d>
                    </m:oMath>
                  </m:oMathPara>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27E3BD5F-C615-8EF7-445D-63AA010D762E}"/>
                  </a:ext>
                </a:extLst>
              </p:cNvPr>
              <p:cNvSpPr txBox="1">
                <a:spLocks noRot="1" noChangeAspect="1" noMove="1" noResize="1" noEditPoints="1" noAdjustHandles="1" noChangeArrowheads="1" noChangeShapeType="1" noTextEdit="1"/>
              </p:cNvSpPr>
              <p:nvPr/>
            </p:nvSpPr>
            <p:spPr>
              <a:xfrm>
                <a:off x="4751496" y="3752511"/>
                <a:ext cx="2520882" cy="461665"/>
              </a:xfrm>
              <a:prstGeom prst="rect">
                <a:avLst/>
              </a:prstGeom>
              <a:blipFill>
                <a:blip r:embed="rId31"/>
                <a:stretch>
                  <a:fillRect b="-1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3516BBFD-E897-04EC-2F68-CA8DA0B5BE6F}"/>
                  </a:ext>
                </a:extLst>
              </p:cNvPr>
              <p:cNvSpPr txBox="1"/>
              <p:nvPr/>
            </p:nvSpPr>
            <p:spPr>
              <a:xfrm>
                <a:off x="2589552" y="4433924"/>
                <a:ext cx="2224567"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3516BBFD-E897-04EC-2F68-CA8DA0B5BE6F}"/>
                  </a:ext>
                </a:extLst>
              </p:cNvPr>
              <p:cNvSpPr txBox="1">
                <a:spLocks noRot="1" noChangeAspect="1" noMove="1" noResize="1" noEditPoints="1" noAdjustHandles="1" noChangeArrowheads="1" noChangeShapeType="1" noTextEdit="1"/>
              </p:cNvSpPr>
              <p:nvPr/>
            </p:nvSpPr>
            <p:spPr>
              <a:xfrm>
                <a:off x="2589552" y="4433924"/>
                <a:ext cx="2224567" cy="518668"/>
              </a:xfrm>
              <a:prstGeom prst="rect">
                <a:avLst/>
              </a:prstGeom>
              <a:blipFill>
                <a:blip r:embed="rId32"/>
                <a:stretch>
                  <a:fillRect t="-142353" r="-7945"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41A2DBC8-993A-D3EA-AC84-3DA739B2431D}"/>
                  </a:ext>
                </a:extLst>
              </p:cNvPr>
              <p:cNvSpPr txBox="1"/>
              <p:nvPr/>
            </p:nvSpPr>
            <p:spPr>
              <a:xfrm>
                <a:off x="4499361" y="4331593"/>
                <a:ext cx="3369506" cy="6423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endChr m:val="]"/>
                        <m:ctrlPr>
                          <a:rPr lang="zh-CN" altLang="en-US" sz="2400" i="1" smtClean="0">
                            <a:solidFill>
                              <a:schemeClr val="bg2"/>
                            </a:solidFill>
                            <a:latin typeface="Cambria Math" panose="02040503050406030204" pitchFamily="18" charset="0"/>
                          </a:rPr>
                        </m:ctrlPr>
                      </m:dPr>
                      <m:e>
                        <m:r>
                          <a:rPr lang="en-US" altLang="zh-CN" sz="2400" b="0" i="1" smtClean="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1</m:t>
                                </m:r>
                              </m:sub>
                              <m:sup>
                                <m:r>
                                  <a:rPr lang="zh-CN" altLang="en-US" sz="2400" i="0">
                                    <a:solidFill>
                                      <a:schemeClr val="bg2"/>
                                    </a:solidFill>
                                    <a:latin typeface="Cambria Math" panose="02040503050406030204" pitchFamily="18" charset="0"/>
                                  </a:rPr>
                                  <m:t>3</m:t>
                                </m:r>
                              </m:sup>
                              <m:e>
                                <m:r>
                                  <a:rPr lang="zh-CN" altLang="en-US" sz="2400" i="0">
                                    <a:solidFill>
                                      <a:schemeClr val="bg2"/>
                                    </a:solidFill>
                                    <a:latin typeface="Cambria Math" panose="02040503050406030204" pitchFamily="18" charset="0"/>
                                  </a:rPr>
                                  <m:t>[</m:t>
                                </m:r>
                              </m:e>
                            </m:nary>
                          </m:e>
                        </m:d>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+1</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32" name="文本框 31">
                <a:extLst>
                  <a:ext uri="{FF2B5EF4-FFF2-40B4-BE49-F238E27FC236}">
                    <a16:creationId xmlns:a16="http://schemas.microsoft.com/office/drawing/2014/main" id="{41A2DBC8-993A-D3EA-AC84-3DA739B2431D}"/>
                  </a:ext>
                </a:extLst>
              </p:cNvPr>
              <p:cNvSpPr txBox="1">
                <a:spLocks noRot="1" noChangeAspect="1" noMove="1" noResize="1" noEditPoints="1" noAdjustHandles="1" noChangeArrowheads="1" noChangeShapeType="1" noTextEdit="1"/>
              </p:cNvSpPr>
              <p:nvPr/>
            </p:nvSpPr>
            <p:spPr>
              <a:xfrm>
                <a:off x="4499361" y="4331593"/>
                <a:ext cx="3369506" cy="642355"/>
              </a:xfrm>
              <a:prstGeom prst="rect">
                <a:avLst/>
              </a:prstGeom>
              <a:blipFill>
                <a:blip r:embed="rId3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AF8DE63A-458B-2018-3F3B-F426814964F1}"/>
                  </a:ext>
                </a:extLst>
              </p:cNvPr>
              <p:cNvSpPr txBox="1"/>
              <p:nvPr/>
            </p:nvSpPr>
            <p:spPr>
              <a:xfrm>
                <a:off x="283604" y="5076279"/>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𝜋</m:t>
                      </m:r>
                      <m:r>
                        <a:rPr lang="zh-CN" altLang="en-US" sz="2400" i="0">
                          <a:solidFill>
                            <a:schemeClr val="bg2"/>
                          </a:solidFill>
                          <a:latin typeface="Cambria Math" panose="02040503050406030204" pitchFamily="18" charset="0"/>
                        </a:rPr>
                        <m:t>−2</m:t>
                      </m:r>
                    </m:oMath>
                  </m:oMathPara>
                </a14:m>
                <a:endParaRPr lang="zh-CN" altLang="en-US" sz="2400" dirty="0">
                  <a:solidFill>
                    <a:schemeClr val="bg2"/>
                  </a:solidFill>
                </a:endParaRPr>
              </a:p>
            </p:txBody>
          </p:sp>
        </mc:Choice>
        <mc:Fallback xmlns="">
          <p:sp>
            <p:nvSpPr>
              <p:cNvPr id="34" name="文本框 33">
                <a:extLst>
                  <a:ext uri="{FF2B5EF4-FFF2-40B4-BE49-F238E27FC236}">
                    <a16:creationId xmlns:a16="http://schemas.microsoft.com/office/drawing/2014/main" id="{AF8DE63A-458B-2018-3F3B-F426814964F1}"/>
                  </a:ext>
                </a:extLst>
              </p:cNvPr>
              <p:cNvSpPr txBox="1">
                <a:spLocks noRot="1" noChangeAspect="1" noMove="1" noResize="1" noEditPoints="1" noAdjustHandles="1" noChangeArrowheads="1" noChangeShapeType="1" noTextEdit="1"/>
              </p:cNvSpPr>
              <p:nvPr/>
            </p:nvSpPr>
            <p:spPr>
              <a:xfrm>
                <a:off x="283604" y="5076279"/>
                <a:ext cx="6097248" cy="461665"/>
              </a:xfrm>
              <a:prstGeom prst="rect">
                <a:avLst/>
              </a:prstGeom>
              <a:blipFill>
                <a:blip r:embed="rId3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文本框 35">
                <a:extLst>
                  <a:ext uri="{FF2B5EF4-FFF2-40B4-BE49-F238E27FC236}">
                    <a16:creationId xmlns:a16="http://schemas.microsoft.com/office/drawing/2014/main" id="{C0C98799-4A9E-A6C4-A8ED-4088A337C4D4}"/>
                  </a:ext>
                </a:extLst>
              </p:cNvPr>
              <p:cNvSpPr txBox="1"/>
              <p:nvPr/>
            </p:nvSpPr>
            <p:spPr>
              <a:xfrm>
                <a:off x="8272468" y="4976397"/>
                <a:ext cx="2824413" cy="1260217"/>
              </a:xfrm>
              <a:prstGeom prst="rect">
                <a:avLst/>
              </a:prstGeom>
              <a:noFill/>
            </p:spPr>
            <p:txBody>
              <a:bodyPr wrap="square">
                <a:spAutoFit/>
              </a:bodyPr>
              <a:lstStyle/>
              <a:p>
                <a:pPr>
                  <a:spcBef>
                    <a:spcPts val="900"/>
                  </a:spcBef>
                  <a:spcAft>
                    <a:spcPts val="900"/>
                  </a:spcAft>
                  <a:buNone/>
                </a:pPr>
                <a14:m>
                  <m:oMath xmlns:m="http://schemas.openxmlformats.org/officeDocument/2006/math">
                    <m:bar>
                      <m:barPr>
                        <m:pos m:val="top"/>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bar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𝐴𝐵</m:t>
                        </m:r>
                      </m:e>
                    </m:bar>
                  </m:oMath>
                </a14:m>
                <a:r>
                  <a:rPr lang="zh-CN" altLang="zh-CN" sz="2400" dirty="0">
                    <a:solidFill>
                      <a:schemeClr val="bg2"/>
                    </a:solidFill>
                    <a:effectLst/>
                    <a:ea typeface="宋体" panose="02010600030101010101" pitchFamily="2" charset="-122"/>
                    <a:cs typeface="Times New Roman" panose="02020603050405020304" pitchFamily="18" charset="0"/>
                  </a:rPr>
                  <a:t>的方程</a:t>
                </a:r>
                <a:endParaRPr lang="en-US" altLang="zh-CN" sz="2400" dirty="0">
                  <a:solidFill>
                    <a:schemeClr val="bg2"/>
                  </a:solidFill>
                  <a:ea typeface="宋体"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4</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36" name="文本框 35">
                <a:extLst>
                  <a:ext uri="{FF2B5EF4-FFF2-40B4-BE49-F238E27FC236}">
                    <a16:creationId xmlns:a16="http://schemas.microsoft.com/office/drawing/2014/main" id="{C0C98799-4A9E-A6C4-A8ED-4088A337C4D4}"/>
                  </a:ext>
                </a:extLst>
              </p:cNvPr>
              <p:cNvSpPr txBox="1">
                <a:spLocks noRot="1" noChangeAspect="1" noMove="1" noResize="1" noEditPoints="1" noAdjustHandles="1" noChangeArrowheads="1" noChangeShapeType="1" noTextEdit="1"/>
              </p:cNvSpPr>
              <p:nvPr/>
            </p:nvSpPr>
            <p:spPr>
              <a:xfrm>
                <a:off x="8272468" y="4976397"/>
                <a:ext cx="2824413" cy="1260217"/>
              </a:xfrm>
              <a:prstGeom prst="rect">
                <a:avLst/>
              </a:prstGeom>
              <a:blipFill>
                <a:blip r:embed="rId35"/>
                <a:stretch>
                  <a:fillRect t="-241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2491138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7422"/>
                                        </p:tgtEl>
                                        <p:attrNameLst>
                                          <p:attrName>style.visibility</p:attrName>
                                        </p:attrNameLst>
                                      </p:cBhvr>
                                      <p:to>
                                        <p:strVal val="visible"/>
                                      </p:to>
                                    </p:set>
                                    <p:animEffect transition="in" filter="wipe(left)">
                                      <p:cBhvr>
                                        <p:cTn id="7" dur="500"/>
                                        <p:tgtEl>
                                          <p:spTgt spid="574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57352"/>
                                        </p:tgtEl>
                                        <p:attrNameLst>
                                          <p:attrName>style.visibility</p:attrName>
                                        </p:attrNameLst>
                                      </p:cBhvr>
                                      <p:to>
                                        <p:strVal val="visible"/>
                                      </p:to>
                                    </p:set>
                                    <p:animEffect transition="in" filter="wipe(left)">
                                      <p:cBhvr>
                                        <p:cTn id="36" dur="500"/>
                                        <p:tgtEl>
                                          <p:spTgt spid="5735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57351"/>
                                        </p:tgtEl>
                                        <p:attrNameLst>
                                          <p:attrName>style.visibility</p:attrName>
                                        </p:attrNameLst>
                                      </p:cBhvr>
                                      <p:to>
                                        <p:strVal val="visible"/>
                                      </p:to>
                                    </p:set>
                                    <p:animEffect transition="in" filter="wipe(down)">
                                      <p:cBhvr>
                                        <p:cTn id="41" dur="500"/>
                                        <p:tgtEl>
                                          <p:spTgt spid="57351"/>
                                        </p:tgtEl>
                                      </p:cBhvr>
                                    </p:animEffect>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57377"/>
                                        </p:tgtEl>
                                        <p:attrNameLst>
                                          <p:attrName>style.visibility</p:attrName>
                                        </p:attrNameLst>
                                      </p:cBhvr>
                                      <p:to>
                                        <p:strVal val="visible"/>
                                      </p:to>
                                    </p:set>
                                    <p:animEffect transition="in" filter="wipe(left)">
                                      <p:cBhvr>
                                        <p:cTn id="45" dur="500"/>
                                        <p:tgtEl>
                                          <p:spTgt spid="5737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wipe(left)">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57409"/>
                                        </p:tgtEl>
                                        <p:attrNameLst>
                                          <p:attrName>style.visibility</p:attrName>
                                        </p:attrNameLst>
                                      </p:cBhvr>
                                      <p:to>
                                        <p:strVal val="visible"/>
                                      </p:to>
                                    </p:set>
                                    <p:animEffect transition="in" filter="wipe(left)">
                                      <p:cBhvr>
                                        <p:cTn id="69" dur="500"/>
                                        <p:tgtEl>
                                          <p:spTgt spid="5740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4"/>
                                        </p:tgtEl>
                                        <p:attrNameLst>
                                          <p:attrName>style.visibility</p:attrName>
                                        </p:attrNameLst>
                                      </p:cBhvr>
                                      <p:to>
                                        <p:strVal val="visible"/>
                                      </p:to>
                                    </p:set>
                                    <p:animEffect transition="in" filter="wipe(left)">
                                      <p:cBhvr>
                                        <p:cTn id="74" dur="500"/>
                                        <p:tgtEl>
                                          <p:spTgt spid="24"/>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left)">
                                      <p:cBhvr>
                                        <p:cTn id="79" dur="500"/>
                                        <p:tgtEl>
                                          <p:spTgt spid="26"/>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ipe(left)">
                                      <p:cBhvr>
                                        <p:cTn id="84" dur="500"/>
                                        <p:tgtEl>
                                          <p:spTgt spid="28"/>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57346"/>
                                        </p:tgtEl>
                                        <p:attrNameLst>
                                          <p:attrName>style.visibility</p:attrName>
                                        </p:attrNameLst>
                                      </p:cBhvr>
                                      <p:to>
                                        <p:strVal val="visible"/>
                                      </p:to>
                                    </p:set>
                                    <p:animEffect transition="in" filter="wipe(left)">
                                      <p:cBhvr>
                                        <p:cTn id="89" dur="500"/>
                                        <p:tgtEl>
                                          <p:spTgt spid="57346"/>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30"/>
                                        </p:tgtEl>
                                        <p:attrNameLst>
                                          <p:attrName>style.visibility</p:attrName>
                                        </p:attrNameLst>
                                      </p:cBhvr>
                                      <p:to>
                                        <p:strVal val="visible"/>
                                      </p:to>
                                    </p:set>
                                    <p:animEffect transition="in" filter="wipe(left)">
                                      <p:cBhvr>
                                        <p:cTn id="94" dur="500"/>
                                        <p:tgtEl>
                                          <p:spTgt spid="30"/>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wipe(left)">
                                      <p:cBhvr>
                                        <p:cTn id="99" dur="500"/>
                                        <p:tgtEl>
                                          <p:spTgt spid="36"/>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wipe(left)">
                                      <p:cBhvr>
                                        <p:cTn id="104" dur="500"/>
                                        <p:tgtEl>
                                          <p:spTgt spid="32"/>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wipe(left)">
                                      <p:cBhvr>
                                        <p:cTn id="10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P spid="26" grpId="0"/>
      <p:bldP spid="28" grpId="0"/>
      <p:bldP spid="30" grpId="0"/>
      <p:bldP spid="32" grpId="0"/>
      <p:bldP spid="34" grpId="0"/>
      <p:bldP spid="3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B673C-EFC9-9485-F01E-9CA8507BBC47}"/>
            </a:ext>
          </a:extLst>
        </p:cNvPr>
        <p:cNvGrpSpPr/>
        <p:nvPr/>
      </p:nvGrpSpPr>
      <p:grpSpPr>
        <a:xfrm>
          <a:off x="0" y="0"/>
          <a:ext cx="0" cy="0"/>
          <a:chOff x="0" y="0"/>
          <a:chExt cx="0" cy="0"/>
        </a:xfrm>
      </p:grpSpPr>
      <p:sp>
        <p:nvSpPr>
          <p:cNvPr id="98316" name="Line 12">
            <a:extLst>
              <a:ext uri="{FF2B5EF4-FFF2-40B4-BE49-F238E27FC236}">
                <a16:creationId xmlns:a16="http://schemas.microsoft.com/office/drawing/2014/main" id="{00FF0432-10D2-890E-C7CA-71E91AB8FC64}"/>
              </a:ext>
            </a:extLst>
          </p:cNvPr>
          <p:cNvSpPr>
            <a:spLocks noChangeShapeType="1"/>
          </p:cNvSpPr>
          <p:nvPr/>
        </p:nvSpPr>
        <p:spPr bwMode="auto">
          <a:xfrm>
            <a:off x="4671310" y="2697797"/>
            <a:ext cx="609600" cy="5334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98317" name="Line 13">
            <a:extLst>
              <a:ext uri="{FF2B5EF4-FFF2-40B4-BE49-F238E27FC236}">
                <a16:creationId xmlns:a16="http://schemas.microsoft.com/office/drawing/2014/main" id="{F70920AD-1D43-7305-55BA-9F9815D512CD}"/>
              </a:ext>
            </a:extLst>
          </p:cNvPr>
          <p:cNvSpPr>
            <a:spLocks noChangeShapeType="1"/>
          </p:cNvSpPr>
          <p:nvPr/>
        </p:nvSpPr>
        <p:spPr bwMode="auto">
          <a:xfrm>
            <a:off x="7239000" y="2690526"/>
            <a:ext cx="609600" cy="53340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1" hangingPunct="1"/>
            <a:endParaRPr lang="zh-CN" altLang="en-US" dirty="0">
              <a:solidFill>
                <a:srgbClr val="000000"/>
              </a:solidFill>
            </a:endParaRPr>
          </a:p>
        </p:txBody>
      </p:sp>
      <p:sp>
        <p:nvSpPr>
          <p:cNvPr id="98318" name="AutoShape 14">
            <a:extLst>
              <a:ext uri="{FF2B5EF4-FFF2-40B4-BE49-F238E27FC236}">
                <a16:creationId xmlns:a16="http://schemas.microsoft.com/office/drawing/2014/main" id="{692338A7-964D-1B41-A226-B5A61122F233}"/>
              </a:ext>
            </a:extLst>
          </p:cNvPr>
          <p:cNvSpPr>
            <a:spLocks noChangeArrowheads="1"/>
          </p:cNvSpPr>
          <p:nvPr/>
        </p:nvSpPr>
        <p:spPr bwMode="auto">
          <a:xfrm>
            <a:off x="4151784" y="3686649"/>
            <a:ext cx="719137" cy="173038"/>
          </a:xfrm>
          <a:prstGeom prst="rightArrow">
            <a:avLst>
              <a:gd name="adj1" fmla="val 50000"/>
              <a:gd name="adj2" fmla="val 103899"/>
            </a:avLst>
          </a:prstGeom>
          <a:noFill/>
          <a:ln w="9525">
            <a:solidFill>
              <a:schemeClr val="bg2"/>
            </a:solidFill>
            <a:miter lim="800000"/>
            <a:headEnd/>
            <a:tailEnd/>
          </a:ln>
          <a:extLst>
            <a:ext uri="{909E8E84-426E-40DD-AFC4-6F175D3DCCD1}">
              <a14:hiddenFill xmlns:a14="http://schemas.microsoft.com/office/drawing/2010/main">
                <a:solidFill>
                  <a:srgbClr val="006600"/>
                </a:solidFill>
              </a14:hiddenFill>
            </a:ext>
          </a:extLst>
        </p:spPr>
        <p:txBody>
          <a:bodyPr wrap="none" anchor="ctr"/>
          <a:lstStyle/>
          <a:p>
            <a:pPr eaLnBrk="1" hangingPunct="1"/>
            <a:endParaRPr lang="zh-CN" altLang="en-US">
              <a:solidFill>
                <a:srgbClr val="000000"/>
              </a:solidFill>
            </a:endParaRPr>
          </a:p>
        </p:txBody>
      </p:sp>
      <p:sp>
        <p:nvSpPr>
          <p:cNvPr id="98321" name="Line 17">
            <a:extLst>
              <a:ext uri="{FF2B5EF4-FFF2-40B4-BE49-F238E27FC236}">
                <a16:creationId xmlns:a16="http://schemas.microsoft.com/office/drawing/2014/main" id="{335171B2-4E5E-7C47-E900-DF0D073B9A28}"/>
              </a:ext>
            </a:extLst>
          </p:cNvPr>
          <p:cNvSpPr>
            <a:spLocks noChangeShapeType="1"/>
          </p:cNvSpPr>
          <p:nvPr/>
        </p:nvSpPr>
        <p:spPr bwMode="auto">
          <a:xfrm>
            <a:off x="5956092" y="1405151"/>
            <a:ext cx="1600200" cy="0"/>
          </a:xfrm>
          <a:prstGeom prst="line">
            <a:avLst/>
          </a:prstGeom>
          <a:noFill/>
          <a:ln w="19050">
            <a:solidFill>
              <a:schemeClr val="accent1"/>
            </a:solidFill>
            <a:round/>
            <a:headEnd/>
            <a:tailEnd/>
          </a:ln>
          <a:extLst>
            <a:ext uri="{909E8E84-426E-40DD-AFC4-6F175D3DCCD1}">
              <a14:hiddenFill xmlns:a14="http://schemas.microsoft.com/office/drawing/2010/main">
                <a:noFill/>
              </a14:hiddenFill>
            </a:ext>
          </a:extLst>
        </p:spPr>
        <p:txBody>
          <a:bodyPr wrap="none" anchor="ctr"/>
          <a:lstStyle/>
          <a:p>
            <a:pPr eaLnBrk="1" hangingPunct="1"/>
            <a:endParaRPr lang="zh-CN" altLang="en-US">
              <a:solidFill>
                <a:srgbClr val="000000"/>
              </a:solidFill>
            </a:endParaRPr>
          </a:p>
        </p:txBody>
      </p:sp>
      <p:sp>
        <p:nvSpPr>
          <p:cNvPr id="98322" name="AutoShape 18">
            <a:extLst>
              <a:ext uri="{FF2B5EF4-FFF2-40B4-BE49-F238E27FC236}">
                <a16:creationId xmlns:a16="http://schemas.microsoft.com/office/drawing/2014/main" id="{FCD04A92-40FF-9C40-4B21-7BDD5B556020}"/>
              </a:ext>
            </a:extLst>
          </p:cNvPr>
          <p:cNvSpPr>
            <a:spLocks noChangeArrowheads="1"/>
          </p:cNvSpPr>
          <p:nvPr/>
        </p:nvSpPr>
        <p:spPr bwMode="auto">
          <a:xfrm>
            <a:off x="5532124" y="4641604"/>
            <a:ext cx="719138" cy="173038"/>
          </a:xfrm>
          <a:prstGeom prst="rightArrow">
            <a:avLst>
              <a:gd name="adj1" fmla="val 50000"/>
              <a:gd name="adj2" fmla="val 103899"/>
            </a:avLst>
          </a:prstGeom>
          <a:noFill/>
          <a:ln w="9525">
            <a:solidFill>
              <a:schemeClr val="bg2"/>
            </a:solidFill>
            <a:miter lim="800000"/>
            <a:headEnd/>
            <a:tailEnd/>
          </a:ln>
          <a:extLst>
            <a:ext uri="{909E8E84-426E-40DD-AFC4-6F175D3DCCD1}">
              <a14:hiddenFill xmlns:a14="http://schemas.microsoft.com/office/drawing/2010/main">
                <a:solidFill>
                  <a:srgbClr val="006600"/>
                </a:solidFill>
              </a14:hiddenFill>
            </a:ext>
          </a:extLst>
        </p:spPr>
        <p:txBody>
          <a:bodyPr wrap="none" anchor="ctr"/>
          <a:lstStyle/>
          <a:p>
            <a:pPr eaLnBrk="1" hangingPunct="1"/>
            <a:endParaRPr lang="zh-CN" altLang="en-US">
              <a:solidFill>
                <a:srgbClr val="000000"/>
              </a:solidFill>
            </a:endParaRPr>
          </a:p>
        </p:txBody>
      </p:sp>
      <p:sp>
        <p:nvSpPr>
          <p:cNvPr id="98332" name="Rectangle 28">
            <a:extLst>
              <a:ext uri="{FF2B5EF4-FFF2-40B4-BE49-F238E27FC236}">
                <a16:creationId xmlns:a16="http://schemas.microsoft.com/office/drawing/2014/main" id="{0E873E9A-DB36-2C96-592C-7F068749D789}"/>
              </a:ext>
            </a:extLst>
          </p:cNvPr>
          <p:cNvSpPr>
            <a:spLocks noChangeArrowheads="1"/>
          </p:cNvSpPr>
          <p:nvPr/>
        </p:nvSpPr>
        <p:spPr bwMode="auto">
          <a:xfrm>
            <a:off x="4897690" y="3327853"/>
            <a:ext cx="609600" cy="840691"/>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98334" name="Freeform 30">
            <a:extLst>
              <a:ext uri="{FF2B5EF4-FFF2-40B4-BE49-F238E27FC236}">
                <a16:creationId xmlns:a16="http://schemas.microsoft.com/office/drawing/2014/main" id="{1B48FE19-4FC9-8D14-D3E1-4E03E9B1012B}"/>
              </a:ext>
            </a:extLst>
          </p:cNvPr>
          <p:cNvSpPr>
            <a:spLocks/>
          </p:cNvSpPr>
          <p:nvPr/>
        </p:nvSpPr>
        <p:spPr bwMode="auto">
          <a:xfrm>
            <a:off x="3429857" y="3414143"/>
            <a:ext cx="1467833" cy="278429"/>
          </a:xfrm>
          <a:custGeom>
            <a:avLst/>
            <a:gdLst>
              <a:gd name="T0" fmla="*/ 1008 w 1008"/>
              <a:gd name="T1" fmla="*/ 0 h 240"/>
              <a:gd name="T2" fmla="*/ 432 w 1008"/>
              <a:gd name="T3" fmla="*/ 48 h 240"/>
              <a:gd name="T4" fmla="*/ 0 w 1008"/>
              <a:gd name="T5" fmla="*/ 240 h 240"/>
            </a:gdLst>
            <a:ahLst/>
            <a:cxnLst>
              <a:cxn ang="0">
                <a:pos x="T0" y="T1"/>
              </a:cxn>
              <a:cxn ang="0">
                <a:pos x="T2" y="T3"/>
              </a:cxn>
              <a:cxn ang="0">
                <a:pos x="T4" y="T5"/>
              </a:cxn>
            </a:cxnLst>
            <a:rect l="0" t="0" r="r" b="b"/>
            <a:pathLst>
              <a:path w="1008" h="240">
                <a:moveTo>
                  <a:pt x="1008" y="0"/>
                </a:moveTo>
                <a:cubicBezTo>
                  <a:pt x="804" y="4"/>
                  <a:pt x="600" y="8"/>
                  <a:pt x="432" y="48"/>
                </a:cubicBezTo>
                <a:cubicBezTo>
                  <a:pt x="264" y="88"/>
                  <a:pt x="132" y="164"/>
                  <a:pt x="0" y="240"/>
                </a:cubicBezTo>
              </a:path>
            </a:pathLst>
          </a:custGeom>
          <a:noFill/>
          <a:ln w="19050" cmpd="sng">
            <a:solidFill>
              <a:schemeClr val="bg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D70FD913-AA59-E50A-CB90-56880CA3CF90}"/>
                  </a:ext>
                </a:extLst>
              </p:cNvPr>
              <p:cNvSpPr txBox="1"/>
              <p:nvPr/>
            </p:nvSpPr>
            <p:spPr>
              <a:xfrm>
                <a:off x="1358588" y="423863"/>
                <a:ext cx="8553836" cy="518668"/>
              </a:xfrm>
              <a:prstGeom prst="rect">
                <a:avLst/>
              </a:prstGeom>
              <a:noFill/>
            </p:spPr>
            <p:txBody>
              <a:bodyPr wrap="square">
                <a:spAutoFit/>
              </a:bodyPr>
              <a:lstStyle/>
              <a:p>
                <a:r>
                  <a:rPr lang="en-US" altLang="zh-CN" sz="2400" b="1" dirty="0">
                    <a:solidFill>
                      <a:schemeClr val="bg1">
                        <a:lumMod val="60000"/>
                        <a:lumOff val="40000"/>
                      </a:schemeClr>
                    </a:solidFill>
                    <a:effectLst/>
                    <a:ea typeface="宋体" panose="02010600030101010101" pitchFamily="2" charset="-122"/>
                  </a:rPr>
                  <a:t>3</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已知曲线积分</a:t>
                </a:r>
                <a:r>
                  <a:rPr lang="zh-CN" altLang="zh-CN" sz="2400" dirty="0">
                    <a:solidFill>
                      <a:schemeClr val="bg2"/>
                    </a:solidFill>
                    <a:effectLst/>
                    <a:ea typeface="Times New Roman" panose="02020603050405020304" pitchFamily="18" charset="0"/>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en-US" sz="2400" dirty="0">
                    <a:solidFill>
                      <a:schemeClr val="bg2"/>
                    </a:solidFill>
                    <a:effectLst/>
                    <a:ea typeface="宋体" panose="02010600030101010101" pitchFamily="2" charset="-122"/>
                  </a:rPr>
                  <a:t>与路径无关，</a:t>
                </a:r>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D70FD913-AA59-E50A-CB90-56880CA3CF90}"/>
                  </a:ext>
                </a:extLst>
              </p:cNvPr>
              <p:cNvSpPr txBox="1">
                <a:spLocks noRot="1" noChangeAspect="1" noMove="1" noResize="1" noEditPoints="1" noAdjustHandles="1" noChangeArrowheads="1" noChangeShapeType="1" noTextEdit="1"/>
              </p:cNvSpPr>
              <p:nvPr/>
            </p:nvSpPr>
            <p:spPr>
              <a:xfrm>
                <a:off x="1358588" y="423863"/>
                <a:ext cx="8553836" cy="518668"/>
              </a:xfrm>
              <a:prstGeom prst="rect">
                <a:avLst/>
              </a:prstGeom>
              <a:blipFill>
                <a:blip r:embed="rId2"/>
                <a:stretch>
                  <a:fillRect l="-114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D75CDF18-B80A-A81C-D365-157E32FB2923}"/>
                  </a:ext>
                </a:extLst>
              </p:cNvPr>
              <p:cNvSpPr txBox="1"/>
              <p:nvPr/>
            </p:nvSpPr>
            <p:spPr>
              <a:xfrm>
                <a:off x="1826131" y="943486"/>
                <a:ext cx="380937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D75CDF18-B80A-A81C-D365-157E32FB2923}"/>
                  </a:ext>
                </a:extLst>
              </p:cNvPr>
              <p:cNvSpPr txBox="1">
                <a:spLocks noRot="1" noChangeAspect="1" noMove="1" noResize="1" noEditPoints="1" noAdjustHandles="1" noChangeArrowheads="1" noChangeShapeType="1" noTextEdit="1"/>
              </p:cNvSpPr>
              <p:nvPr/>
            </p:nvSpPr>
            <p:spPr>
              <a:xfrm>
                <a:off x="1826131" y="943486"/>
                <a:ext cx="3809375" cy="461665"/>
              </a:xfrm>
              <a:prstGeom prst="rect">
                <a:avLst/>
              </a:prstGeom>
              <a:blipFill>
                <a:blip r:embed="rId3"/>
                <a:stretch>
                  <a:fillRect l="-2564"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6E8F8480-0E30-A0B7-CF27-1AAAB5B21FAE}"/>
                  </a:ext>
                </a:extLst>
              </p:cNvPr>
              <p:cNvSpPr txBox="1"/>
              <p:nvPr/>
            </p:nvSpPr>
            <p:spPr>
              <a:xfrm>
                <a:off x="5257176" y="922635"/>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求由</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确定的隐函数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𝑓</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6E8F8480-0E30-A0B7-CF27-1AAAB5B21FAE}"/>
                  </a:ext>
                </a:extLst>
              </p:cNvPr>
              <p:cNvSpPr txBox="1">
                <a:spLocks noRot="1" noChangeAspect="1" noMove="1" noResize="1" noEditPoints="1" noAdjustHandles="1" noChangeArrowheads="1" noChangeShapeType="1" noTextEdit="1"/>
              </p:cNvSpPr>
              <p:nvPr/>
            </p:nvSpPr>
            <p:spPr>
              <a:xfrm>
                <a:off x="5257176" y="922635"/>
                <a:ext cx="6097248" cy="461665"/>
              </a:xfrm>
              <a:prstGeom prst="rect">
                <a:avLst/>
              </a:prstGeom>
              <a:blipFill>
                <a:blip r:embed="rId4"/>
                <a:stretch>
                  <a:fillRect l="-1499" t="-14474" b="-25000"/>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9A0A6000-6F73-580E-52FE-7EFDA68D9841}"/>
              </a:ext>
            </a:extLst>
          </p:cNvPr>
          <p:cNvSpPr txBox="1"/>
          <p:nvPr/>
        </p:nvSpPr>
        <p:spPr>
          <a:xfrm>
            <a:off x="1256676" y="1457084"/>
            <a:ext cx="4335268"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解：</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因积分与路径无关，故有</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71ED9647-78A6-E00B-3C50-BD64F1C714D8}"/>
                  </a:ext>
                </a:extLst>
              </p:cNvPr>
              <p:cNvSpPr txBox="1"/>
              <p:nvPr/>
            </p:nvSpPr>
            <p:spPr>
              <a:xfrm>
                <a:off x="3067050" y="1916427"/>
                <a:ext cx="5169732"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d>
                      <m:dPr>
                        <m:begChr m:val="["/>
                        <m:end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𝐹</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d>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𝑥</m:t>
                        </m:r>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d>
                      <m:dPr>
                        <m:begChr m:val="["/>
                        <m:end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𝐹</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d>
                        <m:r>
                          <a:rPr lang="zh-CN" altLang="en-US" sz="2400" i="1">
                            <a:solidFill>
                              <a:schemeClr val="bg2"/>
                            </a:solidFill>
                            <a:latin typeface="Cambria Math" panose="02040503050406030204" pitchFamily="18" charset="0"/>
                          </a:rPr>
                          <m:t>𝑦</m:t>
                        </m:r>
                        <m:r>
                          <m:rPr>
                            <m:sty m:val="p"/>
                          </m:rPr>
                          <a:rPr lang="zh-CN" altLang="en-US" sz="2400" i="0">
                            <a:solidFill>
                              <a:schemeClr val="bg2"/>
                            </a:solidFill>
                            <a:latin typeface="Cambria Math" panose="02040503050406030204" pitchFamily="18" charset="0"/>
                          </a:rPr>
                          <m:t>sin</m:t>
                        </m:r>
                        <m:r>
                          <a:rPr lang="zh-CN" altLang="en-US" sz="2400" i="1">
                            <a:solidFill>
                              <a:schemeClr val="bg2"/>
                            </a:solidFill>
                            <a:latin typeface="Cambria Math" panose="02040503050406030204" pitchFamily="18" charset="0"/>
                          </a:rPr>
                          <m:t>𝑥</m:t>
                        </m:r>
                      </m:e>
                    </m:d>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71ED9647-78A6-E00B-3C50-BD64F1C714D8}"/>
                  </a:ext>
                </a:extLst>
              </p:cNvPr>
              <p:cNvSpPr txBox="1">
                <a:spLocks noRot="1" noChangeAspect="1" noMove="1" noResize="1" noEditPoints="1" noAdjustHandles="1" noChangeArrowheads="1" noChangeShapeType="1" noTextEdit="1"/>
              </p:cNvSpPr>
              <p:nvPr/>
            </p:nvSpPr>
            <p:spPr>
              <a:xfrm>
                <a:off x="3067050" y="1916427"/>
                <a:ext cx="5169732" cy="676595"/>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2B1376BD-2751-92B5-6CE8-244E44DC197E}"/>
                  </a:ext>
                </a:extLst>
              </p:cNvPr>
              <p:cNvSpPr txBox="1"/>
              <p:nvPr/>
            </p:nvSpPr>
            <p:spPr>
              <a:xfrm>
                <a:off x="2366704" y="2708068"/>
                <a:ext cx="3191391"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即</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ub>
                    </m:s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𝐹</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sin</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2B1376BD-2751-92B5-6CE8-244E44DC197E}"/>
                  </a:ext>
                </a:extLst>
              </p:cNvPr>
              <p:cNvSpPr txBox="1">
                <a:spLocks noRot="1" noChangeAspect="1" noMove="1" noResize="1" noEditPoints="1" noAdjustHandles="1" noChangeArrowheads="1" noChangeShapeType="1" noTextEdit="1"/>
              </p:cNvSpPr>
              <p:nvPr/>
            </p:nvSpPr>
            <p:spPr>
              <a:xfrm>
                <a:off x="2366704" y="2708068"/>
                <a:ext cx="3191391" cy="461665"/>
              </a:xfrm>
              <a:prstGeom prst="rect">
                <a:avLst/>
              </a:prstGeom>
              <a:blipFill>
                <a:blip r:embed="rId6"/>
                <a:stretch>
                  <a:fillRect l="-2863"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06E75471-4647-DFDC-5789-FDFC4CEF9FAF}"/>
                  </a:ext>
                </a:extLst>
              </p:cNvPr>
              <p:cNvSpPr txBox="1"/>
              <p:nvPr/>
            </p:nvSpPr>
            <p:spPr>
              <a:xfrm>
                <a:off x="3632200" y="2700980"/>
                <a:ext cx="6097248" cy="4908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𝐹</m:t>
                          </m:r>
                        </m:e>
                        <m:sub>
                          <m:r>
                            <a:rPr lang="zh-CN" altLang="en-US" sz="2400" i="1">
                              <a:solidFill>
                                <a:schemeClr val="bg2"/>
                              </a:solidFill>
                              <a:latin typeface="Cambria Math" panose="02040503050406030204" pitchFamily="18" charset="0"/>
                            </a:rPr>
                            <m:t>𝑦</m:t>
                          </m:r>
                        </m:sub>
                      </m:sSub>
                      <m:r>
                        <a:rPr lang="zh-CN" altLang="en-US" sz="2400" i="1">
                          <a:solidFill>
                            <a:schemeClr val="bg2"/>
                          </a:solidFill>
                          <a:latin typeface="Cambria Math" panose="02040503050406030204" pitchFamily="18" charset="0"/>
                        </a:rPr>
                        <m:t>𝑦</m:t>
                      </m:r>
                      <m:r>
                        <m:rPr>
                          <m:sty m:val="p"/>
                        </m:rPr>
                        <a:rPr lang="zh-CN" altLang="en-US" sz="2400" i="0">
                          <a:solidFill>
                            <a:schemeClr val="bg2"/>
                          </a:solidFill>
                          <a:latin typeface="Cambria Math" panose="02040503050406030204" pitchFamily="18" charset="0"/>
                        </a:rPr>
                        <m:t>sin</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𝐹</m:t>
                      </m:r>
                      <m:r>
                        <m:rPr>
                          <m:sty m:val="p"/>
                        </m:rPr>
                        <a:rPr lang="zh-CN" altLang="en-US" sz="2400" i="0">
                          <a:solidFill>
                            <a:schemeClr val="bg2"/>
                          </a:solidFill>
                          <a:latin typeface="Cambria Math" panose="02040503050406030204" pitchFamily="18" charset="0"/>
                        </a:rPr>
                        <m:t>sin</m:t>
                      </m:r>
                      <m:r>
                        <a:rPr lang="zh-CN" altLang="en-US" sz="2400" i="1">
                          <a:solidFill>
                            <a:schemeClr val="bg2"/>
                          </a:solidFill>
                          <a:latin typeface="Cambria Math" panose="02040503050406030204" pitchFamily="18" charset="0"/>
                        </a:rPr>
                        <m:t>𝑥</m:t>
                      </m:r>
                    </m:oMath>
                  </m:oMathPara>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06E75471-4647-DFDC-5789-FDFC4CEF9FAF}"/>
                  </a:ext>
                </a:extLst>
              </p:cNvPr>
              <p:cNvSpPr txBox="1">
                <a:spLocks noRot="1" noChangeAspect="1" noMove="1" noResize="1" noEditPoints="1" noAdjustHandles="1" noChangeArrowheads="1" noChangeShapeType="1" noTextEdit="1"/>
              </p:cNvSpPr>
              <p:nvPr/>
            </p:nvSpPr>
            <p:spPr>
              <a:xfrm>
                <a:off x="3632200" y="2700980"/>
                <a:ext cx="6097248" cy="490840"/>
              </a:xfrm>
              <a:prstGeom prst="rect">
                <a:avLst/>
              </a:prstGeom>
              <a:blipFill>
                <a:blip r:embed="rId7"/>
                <a:stretch>
                  <a:fillRect b="-617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A12C32FE-F832-1F76-518A-8019DD701B82}"/>
                  </a:ext>
                </a:extLst>
              </p:cNvPr>
              <p:cNvSpPr txBox="1"/>
              <p:nvPr/>
            </p:nvSpPr>
            <p:spPr>
              <a:xfrm>
                <a:off x="4703005" y="3414143"/>
                <a:ext cx="2496310" cy="69967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f>
                      <m:fPr>
                        <m:ctrlPr>
                          <a:rPr lang="zh-CN" altLang="en-US" sz="2400" i="1" smtClean="0">
                            <a:solidFill>
                              <a:schemeClr val="bg2"/>
                            </a:solidFill>
                            <a:latin typeface="Cambria Math" panose="02040503050406030204" pitchFamily="18" charset="0"/>
                          </a:rPr>
                        </m:ctrlPr>
                      </m:fPr>
                      <m:num>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𝐹</m:t>
                            </m:r>
                          </m:e>
                          <m:sub>
                            <m:r>
                              <a:rPr lang="zh-CN" altLang="en-US" sz="2400" i="1">
                                <a:solidFill>
                                  <a:schemeClr val="bg2"/>
                                </a:solidFill>
                                <a:latin typeface="Cambria Math" panose="02040503050406030204" pitchFamily="18" charset="0"/>
                              </a:rPr>
                              <m:t>𝑥</m:t>
                            </m:r>
                          </m:sub>
                        </m:sSub>
                      </m:num>
                      <m:den>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𝐹</m:t>
                            </m:r>
                          </m:e>
                          <m:sub>
                            <m:r>
                              <a:rPr lang="zh-CN" altLang="en-US" sz="2400" i="1">
                                <a:solidFill>
                                  <a:schemeClr val="bg2"/>
                                </a:solidFill>
                                <a:latin typeface="Cambria Math" panose="02040503050406030204" pitchFamily="18" charset="0"/>
                              </a:rPr>
                              <m:t>𝑦</m:t>
                            </m:r>
                          </m:sub>
                        </m:sSub>
                      </m:den>
                    </m:f>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m:rPr>
                        <m:sty m:val="p"/>
                      </m:rPr>
                      <a:rPr lang="zh-CN" altLang="en-US" sz="2400" i="0">
                        <a:solidFill>
                          <a:schemeClr val="bg2"/>
                        </a:solidFill>
                        <a:latin typeface="Cambria Math" panose="02040503050406030204" pitchFamily="18" charset="0"/>
                      </a:rPr>
                      <m:t>tan</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A12C32FE-F832-1F76-518A-8019DD701B82}"/>
                  </a:ext>
                </a:extLst>
              </p:cNvPr>
              <p:cNvSpPr txBox="1">
                <a:spLocks noRot="1" noChangeAspect="1" noMove="1" noResize="1" noEditPoints="1" noAdjustHandles="1" noChangeArrowheads="1" noChangeShapeType="1" noTextEdit="1"/>
              </p:cNvSpPr>
              <p:nvPr/>
            </p:nvSpPr>
            <p:spPr>
              <a:xfrm>
                <a:off x="4703005" y="3414143"/>
                <a:ext cx="2496310" cy="699679"/>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4C8FFB5E-8677-6CFE-E10E-E55095A28676}"/>
                  </a:ext>
                </a:extLst>
              </p:cNvPr>
              <p:cNvSpPr txBox="1"/>
              <p:nvPr/>
            </p:nvSpPr>
            <p:spPr>
              <a:xfrm>
                <a:off x="2897356" y="3628854"/>
                <a:ext cx="526954" cy="461665"/>
              </a:xfrm>
              <a:prstGeom prst="rect">
                <a:avLst/>
              </a:prstGeom>
              <a:noFill/>
              <a:ln>
                <a:solidFill>
                  <a:schemeClr val="bg1"/>
                </a:solidFill>
              </a:ln>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zh-CN" altLang="en-US" sz="2400" i="1" smtClean="0">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m:t>
                          </m:r>
                        </m:sup>
                      </m:sSup>
                    </m:oMath>
                  </m:oMathPara>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4C8FFB5E-8677-6CFE-E10E-E55095A28676}"/>
                  </a:ext>
                </a:extLst>
              </p:cNvPr>
              <p:cNvSpPr txBox="1">
                <a:spLocks noRot="1" noChangeAspect="1" noMove="1" noResize="1" noEditPoints="1" noAdjustHandles="1" noChangeArrowheads="1" noChangeShapeType="1" noTextEdit="1"/>
              </p:cNvSpPr>
              <p:nvPr/>
            </p:nvSpPr>
            <p:spPr>
              <a:xfrm>
                <a:off x="2897356" y="3628854"/>
                <a:ext cx="526954" cy="461665"/>
              </a:xfrm>
              <a:prstGeom prst="rect">
                <a:avLst/>
              </a:prstGeom>
              <a:blipFill>
                <a:blip r:embed="rId9"/>
                <a:stretch>
                  <a:fillRect b="-10256"/>
                </a:stretch>
              </a:blipFill>
              <a:ln>
                <a:solidFill>
                  <a:schemeClr val="bg1"/>
                </a:solidFill>
              </a:ln>
            </p:spPr>
            <p:txBody>
              <a:bodyPr/>
              <a:lstStyle/>
              <a:p>
                <a:r>
                  <a:rPr lang="zh-CN" altLang="en-US">
                    <a:noFill/>
                  </a:rPr>
                  <a:t> </a:t>
                </a:r>
              </a:p>
            </p:txBody>
          </p:sp>
        </mc:Fallback>
      </mc:AlternateContent>
      <p:sp>
        <p:nvSpPr>
          <p:cNvPr id="22" name="文本框 21">
            <a:extLst>
              <a:ext uri="{FF2B5EF4-FFF2-40B4-BE49-F238E27FC236}">
                <a16:creationId xmlns:a16="http://schemas.microsoft.com/office/drawing/2014/main" id="{00D5BEE3-ADF1-29C6-83E3-562F04018878}"/>
              </a:ext>
            </a:extLst>
          </p:cNvPr>
          <p:cNvSpPr txBox="1"/>
          <p:nvPr/>
        </p:nvSpPr>
        <p:spPr>
          <a:xfrm>
            <a:off x="2387088" y="4549640"/>
            <a:ext cx="1103159"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因此有</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00FF419E-8C1C-8E3A-9ED4-015611B838D7}"/>
                  </a:ext>
                </a:extLst>
              </p:cNvPr>
              <p:cNvSpPr txBox="1"/>
              <p:nvPr/>
            </p:nvSpPr>
            <p:spPr>
              <a:xfrm>
                <a:off x="3351221" y="4459582"/>
                <a:ext cx="561958" cy="64177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zh-CN" altLang="en-US" sz="2400" i="1" smtClean="0">
                              <a:solidFill>
                                <a:schemeClr val="bg2"/>
                              </a:solidFill>
                              <a:latin typeface="Cambria Math" panose="02040503050406030204" pitchFamily="18" charset="0"/>
                            </a:rPr>
                          </m:ctrlPr>
                        </m:dPr>
                        <m:e>
                          <m:eqArr>
                            <m:eqArrPr>
                              <m:ctrlPr>
                                <a:rPr lang="zh-CN" altLang="en-US" sz="2400" i="1">
                                  <a:solidFill>
                                    <a:schemeClr val="bg2"/>
                                  </a:solidFill>
                                  <a:latin typeface="Cambria Math" panose="02040503050406030204" pitchFamily="18" charset="0"/>
                                </a:rPr>
                              </m:ctrlPr>
                            </m:eqArrPr>
                            <m:e>
                              <m:r>
                                <a:rPr lang="zh-CN" altLang="en-US" sz="2400" i="0">
                                  <a:solidFill>
                                    <a:schemeClr val="bg2"/>
                                  </a:solidFill>
                                  <a:latin typeface="Cambria Math" panose="02040503050406030204" pitchFamily="18" charset="0"/>
                                </a:rPr>
                                <m:t>&amp; </m:t>
                              </m:r>
                            </m:e>
                            <m:e>
                              <m:r>
                                <a:rPr lang="zh-CN" altLang="en-US" sz="2400" i="0">
                                  <a:solidFill>
                                    <a:schemeClr val="bg2"/>
                                  </a:solidFill>
                                  <a:latin typeface="Cambria Math" panose="02040503050406030204" pitchFamily="18" charset="0"/>
                                </a:rPr>
                                <m:t>&amp; </m:t>
                              </m:r>
                            </m:e>
                          </m:eqArr>
                        </m:e>
                      </m:d>
                    </m:oMath>
                  </m:oMathPara>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00FF419E-8C1C-8E3A-9ED4-015611B838D7}"/>
                  </a:ext>
                </a:extLst>
              </p:cNvPr>
              <p:cNvSpPr txBox="1">
                <a:spLocks noRot="1" noChangeAspect="1" noMove="1" noResize="1" noEditPoints="1" noAdjustHandles="1" noChangeArrowheads="1" noChangeShapeType="1" noTextEdit="1"/>
              </p:cNvSpPr>
              <p:nvPr/>
            </p:nvSpPr>
            <p:spPr>
              <a:xfrm>
                <a:off x="3351221" y="4459582"/>
                <a:ext cx="561958" cy="641779"/>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9EEA2BAA-2BC5-8680-69C3-3D47A6FAEAB3}"/>
                  </a:ext>
                </a:extLst>
              </p:cNvPr>
              <p:cNvSpPr txBox="1"/>
              <p:nvPr/>
            </p:nvSpPr>
            <p:spPr>
              <a:xfrm>
                <a:off x="1462728" y="4222737"/>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zh-CN" altLang="en-US" sz="2400" i="1" smtClean="0">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m:t>
                          </m:r>
                        </m:sup>
                      </m:sSup>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m:rPr>
                          <m:sty m:val="p"/>
                        </m:rPr>
                        <a:rPr lang="zh-CN" altLang="en-US" sz="2400" i="0">
                          <a:solidFill>
                            <a:schemeClr val="bg2"/>
                          </a:solidFill>
                          <a:latin typeface="Cambria Math" panose="02040503050406030204" pitchFamily="18" charset="0"/>
                        </a:rPr>
                        <m:t>tan</m:t>
                      </m:r>
                      <m:r>
                        <a:rPr lang="zh-CN" altLang="en-US" sz="2400" i="1">
                          <a:solidFill>
                            <a:schemeClr val="bg2"/>
                          </a:solidFill>
                          <a:latin typeface="Cambria Math" panose="02040503050406030204" pitchFamily="18" charset="0"/>
                        </a:rPr>
                        <m:t>𝑥</m:t>
                      </m:r>
                    </m:oMath>
                  </m:oMathPara>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9EEA2BAA-2BC5-8680-69C3-3D47A6FAEAB3}"/>
                  </a:ext>
                </a:extLst>
              </p:cNvPr>
              <p:cNvSpPr txBox="1">
                <a:spLocks noRot="1" noChangeAspect="1" noMove="1" noResize="1" noEditPoints="1" noAdjustHandles="1" noChangeArrowheads="1" noChangeShapeType="1" noTextEdit="1"/>
              </p:cNvSpPr>
              <p:nvPr/>
            </p:nvSpPr>
            <p:spPr>
              <a:xfrm>
                <a:off x="1462728" y="4222737"/>
                <a:ext cx="6097248" cy="461665"/>
              </a:xfrm>
              <a:prstGeom prst="rect">
                <a:avLst/>
              </a:prstGeom>
              <a:blipFill>
                <a:blip r:embed="rId11"/>
                <a:stretch>
                  <a:fillRect b="-1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B157AFFF-D621-7DE1-073C-51C1EAFCD718}"/>
                  </a:ext>
                </a:extLst>
              </p:cNvPr>
              <p:cNvSpPr txBox="1"/>
              <p:nvPr/>
            </p:nvSpPr>
            <p:spPr>
              <a:xfrm>
                <a:off x="3632200" y="4787800"/>
                <a:ext cx="1875822" cy="46166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sSub>
                      <m:sSubPr>
                        <m:ctrlPr>
                          <a:rPr lang="zh-CN" altLang="en-US" sz="2400" i="1" smtClean="0">
                            <a:solidFill>
                              <a:schemeClr val="bg2"/>
                            </a:solidFill>
                            <a:latin typeface="Cambria Math" panose="02040503050406030204" pitchFamily="18" charset="0"/>
                          </a:rPr>
                        </m:ctrlPr>
                      </m:sSubPr>
                      <m:e>
                        <m:d>
                          <m:dPr>
                            <m:begChr m:val=""/>
                            <m:end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e>
                        </m:d>
                      </m:e>
                      <m:sub>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sub>
                    </m:sSub>
                    <m:r>
                      <a:rPr lang="zh-CN" altLang="en-US" sz="2400" i="0">
                        <a:solidFill>
                          <a:schemeClr val="bg2"/>
                        </a:solidFill>
                        <a:latin typeface="Cambria Math" panose="02040503050406030204" pitchFamily="18" charset="0"/>
                      </a:rPr>
                      <m:t>=1</m:t>
                    </m:r>
                  </m:oMath>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B157AFFF-D621-7DE1-073C-51C1EAFCD718}"/>
                  </a:ext>
                </a:extLst>
              </p:cNvPr>
              <p:cNvSpPr txBox="1">
                <a:spLocks noRot="1" noChangeAspect="1" noMove="1" noResize="1" noEditPoints="1" noAdjustHandles="1" noChangeArrowheads="1" noChangeShapeType="1" noTextEdit="1"/>
              </p:cNvSpPr>
              <p:nvPr/>
            </p:nvSpPr>
            <p:spPr>
              <a:xfrm>
                <a:off x="3632200" y="4787800"/>
                <a:ext cx="1875822" cy="461665"/>
              </a:xfrm>
              <a:prstGeom prst="rect">
                <a:avLst/>
              </a:prstGeom>
              <a:blipFill>
                <a:blip r:embed="rId12"/>
                <a:stretch>
                  <a:fillRect l="-12013" t="-128947" b="-19605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CF14EB5A-1FF7-1F79-5819-72A46C1E316F}"/>
                  </a:ext>
                </a:extLst>
              </p:cNvPr>
              <p:cNvSpPr txBox="1"/>
              <p:nvPr/>
            </p:nvSpPr>
            <p:spPr>
              <a:xfrm>
                <a:off x="6409489" y="4355550"/>
                <a:ext cx="2340376" cy="61587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sec</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CF14EB5A-1FF7-1F79-5819-72A46C1E316F}"/>
                  </a:ext>
                </a:extLst>
              </p:cNvPr>
              <p:cNvSpPr txBox="1">
                <a:spLocks noRot="1" noChangeAspect="1" noMove="1" noResize="1" noEditPoints="1" noAdjustHandles="1" noChangeArrowheads="1" noChangeShapeType="1" noTextEdit="1"/>
              </p:cNvSpPr>
              <p:nvPr/>
            </p:nvSpPr>
            <p:spPr>
              <a:xfrm>
                <a:off x="6409489" y="4355550"/>
                <a:ext cx="2340376" cy="615874"/>
              </a:xfrm>
              <a:prstGeom prst="rect">
                <a:avLst/>
              </a:prstGeom>
              <a:blipFill>
                <a:blip r:embed="rId1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48843231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98316"/>
                                        </p:tgtEl>
                                        <p:attrNameLst>
                                          <p:attrName>style.visibility</p:attrName>
                                        </p:attrNameLst>
                                      </p:cBhvr>
                                      <p:to>
                                        <p:strVal val="visible"/>
                                      </p:to>
                                    </p:set>
                                    <p:animEffect transition="in" filter="wipe(left)">
                                      <p:cBhvr>
                                        <p:cTn id="37" dur="500"/>
                                        <p:tgtEl>
                                          <p:spTgt spid="98316"/>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98317"/>
                                        </p:tgtEl>
                                        <p:attrNameLst>
                                          <p:attrName>style.visibility</p:attrName>
                                        </p:attrNameLst>
                                      </p:cBhvr>
                                      <p:to>
                                        <p:strVal val="visible"/>
                                      </p:to>
                                    </p:set>
                                    <p:animEffect transition="in" filter="wipe(left)">
                                      <p:cBhvr>
                                        <p:cTn id="41" dur="500"/>
                                        <p:tgtEl>
                                          <p:spTgt spid="983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98318"/>
                                        </p:tgtEl>
                                        <p:attrNameLst>
                                          <p:attrName>style.visibility</p:attrName>
                                        </p:attrNameLst>
                                      </p:cBhvr>
                                      <p:to>
                                        <p:strVal val="visible"/>
                                      </p:to>
                                    </p:set>
                                    <p:animEffect transition="in" filter="wipe(left)">
                                      <p:cBhvr>
                                        <p:cTn id="46" dur="500"/>
                                        <p:tgtEl>
                                          <p:spTgt spid="98318"/>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98332"/>
                                        </p:tgtEl>
                                        <p:attrNameLst>
                                          <p:attrName>style.visibility</p:attrName>
                                        </p:attrNameLst>
                                      </p:cBhvr>
                                      <p:to>
                                        <p:strVal val="visible"/>
                                      </p:to>
                                    </p:set>
                                    <p:animEffect transition="in" filter="wipe(left)">
                                      <p:cBhvr>
                                        <p:cTn id="56" dur="500"/>
                                        <p:tgtEl>
                                          <p:spTgt spid="98332"/>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grpId="0" nodeType="clickEffect">
                                  <p:stCondLst>
                                    <p:cond delay="0"/>
                                  </p:stCondLst>
                                  <p:childTnLst>
                                    <p:set>
                                      <p:cBhvr>
                                        <p:cTn id="60" dur="1" fill="hold">
                                          <p:stCondLst>
                                            <p:cond delay="0"/>
                                          </p:stCondLst>
                                        </p:cTn>
                                        <p:tgtEl>
                                          <p:spTgt spid="98334"/>
                                        </p:tgtEl>
                                        <p:attrNameLst>
                                          <p:attrName>style.visibility</p:attrName>
                                        </p:attrNameLst>
                                      </p:cBhvr>
                                      <p:to>
                                        <p:strVal val="visible"/>
                                      </p:to>
                                    </p:set>
                                    <p:animEffect transition="in" filter="wipe(right)">
                                      <p:cBhvr>
                                        <p:cTn id="61" dur="500"/>
                                        <p:tgtEl>
                                          <p:spTgt spid="9833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wipe(left)">
                                      <p:cBhvr>
                                        <p:cTn id="66" dur="500"/>
                                        <p:tgtEl>
                                          <p:spTgt spid="2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left)">
                                      <p:cBhvr>
                                        <p:cTn id="71" dur="500"/>
                                        <p:tgtEl>
                                          <p:spTgt spid="22"/>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left)">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6"/>
                                        </p:tgtEl>
                                        <p:attrNameLst>
                                          <p:attrName>style.visibility</p:attrName>
                                        </p:attrNameLst>
                                      </p:cBhvr>
                                      <p:to>
                                        <p:strVal val="visible"/>
                                      </p:to>
                                    </p:set>
                                    <p:animEffect transition="in" filter="wipe(left)">
                                      <p:cBhvr>
                                        <p:cTn id="80" dur="500"/>
                                        <p:tgtEl>
                                          <p:spTgt spid="2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98321"/>
                                        </p:tgtEl>
                                        <p:attrNameLst>
                                          <p:attrName>style.visibility</p:attrName>
                                        </p:attrNameLst>
                                      </p:cBhvr>
                                      <p:to>
                                        <p:strVal val="visible"/>
                                      </p:to>
                                    </p:set>
                                    <p:animEffect transition="in" filter="wipe(left)">
                                      <p:cBhvr>
                                        <p:cTn id="85" dur="500"/>
                                        <p:tgtEl>
                                          <p:spTgt spid="9832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wipe(left)">
                                      <p:cBhvr>
                                        <p:cTn id="90" dur="500"/>
                                        <p:tgtEl>
                                          <p:spTgt spid="2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nodeType="clickEffect">
                                  <p:stCondLst>
                                    <p:cond delay="0"/>
                                  </p:stCondLst>
                                  <p:childTnLst>
                                    <p:set>
                                      <p:cBhvr>
                                        <p:cTn id="94" dur="1" fill="hold">
                                          <p:stCondLst>
                                            <p:cond delay="0"/>
                                          </p:stCondLst>
                                        </p:cTn>
                                        <p:tgtEl>
                                          <p:spTgt spid="98322"/>
                                        </p:tgtEl>
                                        <p:attrNameLst>
                                          <p:attrName>style.visibility</p:attrName>
                                        </p:attrNameLst>
                                      </p:cBhvr>
                                      <p:to>
                                        <p:strVal val="visible"/>
                                      </p:to>
                                    </p:set>
                                    <p:animEffect transition="in" filter="wipe(left)">
                                      <p:cBhvr>
                                        <p:cTn id="95" dur="500"/>
                                        <p:tgtEl>
                                          <p:spTgt spid="98322"/>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30"/>
                                        </p:tgtEl>
                                        <p:attrNameLst>
                                          <p:attrName>style.visibility</p:attrName>
                                        </p:attrNameLst>
                                      </p:cBhvr>
                                      <p:to>
                                        <p:strVal val="visible"/>
                                      </p:to>
                                    </p:set>
                                    <p:animEffect transition="in" filter="wipe(left)">
                                      <p:cBhvr>
                                        <p:cTn id="10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34" grpId="0" animBg="1"/>
      <p:bldP spid="6" grpId="0"/>
      <p:bldP spid="8" grpId="0"/>
      <p:bldP spid="10" grpId="0"/>
      <p:bldP spid="12" grpId="0"/>
      <p:bldP spid="14" grpId="0"/>
      <p:bldP spid="16" grpId="0"/>
      <p:bldP spid="18" grpId="0"/>
      <p:bldP spid="20" grpId="0" animBg="1"/>
      <p:bldP spid="22" grpId="0"/>
      <p:bldP spid="24" grpId="0"/>
      <p:bldP spid="26" grpId="0"/>
      <p:bldP spid="28" grpId="0"/>
      <p:bldP spid="3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B6C6A-ECE8-3E6A-65E7-578683925BC5}"/>
            </a:ext>
          </a:extLst>
        </p:cNvPr>
        <p:cNvGrpSpPr/>
        <p:nvPr/>
      </p:nvGrpSpPr>
      <p:grpSpPr>
        <a:xfrm>
          <a:off x="0" y="0"/>
          <a:ext cx="0" cy="0"/>
          <a:chOff x="0" y="0"/>
          <a:chExt cx="0" cy="0"/>
        </a:xfrm>
      </p:grpSpPr>
      <p:sp>
        <p:nvSpPr>
          <p:cNvPr id="2" name="文本框 1">
            <a:extLst>
              <a:ext uri="{FF2B5EF4-FFF2-40B4-BE49-F238E27FC236}">
                <a16:creationId xmlns:a16="http://schemas.microsoft.com/office/drawing/2014/main" id="{F9EBECAC-9693-3D0B-161B-44FF386DDBEA}"/>
              </a:ext>
            </a:extLst>
          </p:cNvPr>
          <p:cNvSpPr txBox="1"/>
          <p:nvPr/>
        </p:nvSpPr>
        <p:spPr>
          <a:xfrm>
            <a:off x="2430499" y="398628"/>
            <a:ext cx="7331000" cy="523220"/>
          </a:xfrm>
          <a:prstGeom prst="rect">
            <a:avLst/>
          </a:prstGeom>
          <a:noFill/>
        </p:spPr>
        <p:txBody>
          <a:bodyPr wrap="square" rtlCol="0">
            <a:spAutoFit/>
          </a:bodyPr>
          <a:lstStyle/>
          <a:p>
            <a:pPr algn="ctr"/>
            <a:r>
              <a:rPr lang="en-US" altLang="zh-CN" dirty="0">
                <a:solidFill>
                  <a:srgbClr val="C00000"/>
                </a:solidFill>
                <a:latin typeface="+mn-lt"/>
                <a:ea typeface="+mn-ea"/>
              </a:rPr>
              <a:t>9.4.2  </a:t>
            </a:r>
            <a:r>
              <a:rPr lang="zh-CN" altLang="en-US" dirty="0">
                <a:solidFill>
                  <a:srgbClr val="C00000"/>
                </a:solidFill>
                <a:latin typeface="+mn-lt"/>
                <a:ea typeface="+mn-ea"/>
              </a:rPr>
              <a:t>高斯公式</a:t>
            </a:r>
          </a:p>
        </p:txBody>
      </p:sp>
      <p:sp>
        <p:nvSpPr>
          <p:cNvPr id="6" name="文本框 5">
            <a:extLst>
              <a:ext uri="{FF2B5EF4-FFF2-40B4-BE49-F238E27FC236}">
                <a16:creationId xmlns:a16="http://schemas.microsoft.com/office/drawing/2014/main" id="{75CDA079-2961-43E2-234C-D71B210F5FFA}"/>
              </a:ext>
            </a:extLst>
          </p:cNvPr>
          <p:cNvSpPr txBox="1"/>
          <p:nvPr/>
        </p:nvSpPr>
        <p:spPr>
          <a:xfrm>
            <a:off x="1199456" y="993360"/>
            <a:ext cx="9505056" cy="1139992"/>
          </a:xfrm>
          <a:prstGeom prst="rect">
            <a:avLst/>
          </a:prstGeom>
          <a:noFill/>
        </p:spPr>
        <p:txBody>
          <a:bodyPr wrap="square">
            <a:spAutoFit/>
          </a:bodyPr>
          <a:lstStyle/>
          <a:p>
            <a:pPr indent="457200">
              <a:lnSpc>
                <a:spcPct val="150000"/>
              </a:lnSpc>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下面讨论高斯（</a:t>
            </a:r>
            <a:r>
              <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Gauss</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）公式，它建立了空间闭区域上的三重积分与其边界曲面上的第二型曲面积分之间的联系，由定理</a:t>
            </a:r>
            <a:r>
              <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 9.47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给出。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4756B4B-237E-CC88-E85F-6FB29368CAAF}"/>
                  </a:ext>
                </a:extLst>
              </p:cNvPr>
              <p:cNvSpPr txBox="1"/>
              <p:nvPr/>
            </p:nvSpPr>
            <p:spPr>
              <a:xfrm>
                <a:off x="1199456" y="2348880"/>
                <a:ext cx="9505056" cy="3899337"/>
              </a:xfrm>
              <a:prstGeom prst="rect">
                <a:avLst/>
              </a:prstGeom>
              <a:noFill/>
            </p:spPr>
            <p:txBody>
              <a:bodyPr wrap="square">
                <a:spAutoFit/>
              </a:bodyPr>
              <a:lstStyle/>
              <a:p>
                <a:pPr indent="457200">
                  <a:lnSpc>
                    <a:spcPct val="150000"/>
                  </a:lnSpc>
                  <a:spcBef>
                    <a:spcPts val="900"/>
                  </a:spcBef>
                  <a:spcAft>
                    <a:spcPts val="900"/>
                  </a:spcAft>
                  <a:buNone/>
                </a:pP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定理</a:t>
                </a:r>
                <a:r>
                  <a:rPr lang="en-US" altLang="zh-CN" sz="2400" dirty="0">
                    <a:solidFill>
                      <a:schemeClr val="bg1">
                        <a:lumMod val="60000"/>
                        <a:lumOff val="40000"/>
                      </a:schemeClr>
                    </a:solidFill>
                    <a:effectLst/>
                    <a:ea typeface="宋体" panose="02010600030101010101" pitchFamily="2" charset="-122"/>
                    <a:cs typeface="Times New Roman" panose="02020603050405020304" pitchFamily="18" charset="0"/>
                  </a:rPr>
                  <a:t> 9.47 </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（高斯公式）</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是</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ℝ</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中的有界可容闭区域，且</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由一张或几张可定向光滑或分片光滑可容的简单闭曲面组成，</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400" dirty="0">
                    <a:solidFill>
                      <a:schemeClr val="bg2"/>
                    </a:solidFill>
                    <a:effectLst/>
                    <a:ea typeface="宋体" panose="02010600030101010101" pitchFamily="2" charset="-122"/>
                    <a:cs typeface="Times New Roman" panose="02020603050405020304" pitchFamily="18" charset="0"/>
                  </a:rPr>
                  <a:t>均是</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上的</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函数，则</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indent="457200">
                  <a:lnSpc>
                    <a:spcPct val="150000"/>
                  </a:lnSpc>
                  <a:spcBef>
                    <a:spcPts val="900"/>
                  </a:spcBef>
                  <a:spcAft>
                    <a:spcPts val="900"/>
                  </a:spcAft>
                  <a:buNone/>
                </a:pPr>
                <a14:m>
                  <m:oMathPara xmlns:m="http://schemas.openxmlformats.org/officeDocument/2006/math">
                    <m:oMathParaPr>
                      <m:jc m:val="centerGroup"/>
                    </m:oMathParaPr>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m:oMathPara>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indent="457200">
                  <a:lnSpc>
                    <a:spcPct val="150000"/>
                  </a:lnSpc>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其中，</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取正定向，即取相对于</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的外侧．</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24756B4B-237E-CC88-E85F-6FB29368CAAF}"/>
                  </a:ext>
                </a:extLst>
              </p:cNvPr>
              <p:cNvSpPr txBox="1">
                <a:spLocks noRot="1" noChangeAspect="1" noMove="1" noResize="1" noEditPoints="1" noAdjustHandles="1" noChangeArrowheads="1" noChangeShapeType="1" noTextEdit="1"/>
              </p:cNvSpPr>
              <p:nvPr/>
            </p:nvSpPr>
            <p:spPr>
              <a:xfrm>
                <a:off x="1199456" y="2348880"/>
                <a:ext cx="9505056" cy="3899337"/>
              </a:xfrm>
              <a:prstGeom prst="rect">
                <a:avLst/>
              </a:prstGeom>
              <a:blipFill>
                <a:blip r:embed="rId2"/>
                <a:stretch>
                  <a:fillRect l="-1026" r="-321" b="-31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6141002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grpSp>
        <p:nvGrpSpPr>
          <p:cNvPr id="110594" name="Group 2">
            <a:extLst>
              <a:ext uri="{FF2B5EF4-FFF2-40B4-BE49-F238E27FC236}">
                <a16:creationId xmlns:a16="http://schemas.microsoft.com/office/drawing/2014/main" id="{D847E7B1-78BC-EB4C-9A0D-5ED63D9CEB21}"/>
              </a:ext>
            </a:extLst>
          </p:cNvPr>
          <p:cNvGrpSpPr>
            <a:grpSpLocks/>
          </p:cNvGrpSpPr>
          <p:nvPr/>
        </p:nvGrpSpPr>
        <p:grpSpPr bwMode="auto">
          <a:xfrm>
            <a:off x="9085264" y="2154239"/>
            <a:ext cx="1470025" cy="2566987"/>
            <a:chOff x="4763" y="1248"/>
            <a:chExt cx="926" cy="1617"/>
          </a:xfrm>
        </p:grpSpPr>
        <p:grpSp>
          <p:nvGrpSpPr>
            <p:cNvPr id="110595" name="Group 3">
              <a:extLst>
                <a:ext uri="{FF2B5EF4-FFF2-40B4-BE49-F238E27FC236}">
                  <a16:creationId xmlns:a16="http://schemas.microsoft.com/office/drawing/2014/main" id="{16580095-30BF-FE4F-8CC1-26A159102444}"/>
                </a:ext>
              </a:extLst>
            </p:cNvPr>
            <p:cNvGrpSpPr>
              <a:grpSpLocks/>
            </p:cNvGrpSpPr>
            <p:nvPr/>
          </p:nvGrpSpPr>
          <p:grpSpPr bwMode="auto">
            <a:xfrm>
              <a:off x="4763" y="1278"/>
              <a:ext cx="885" cy="1421"/>
              <a:chOff x="4547" y="1293"/>
              <a:chExt cx="885" cy="1421"/>
            </a:xfrm>
          </p:grpSpPr>
          <p:sp>
            <p:nvSpPr>
              <p:cNvPr id="110596" name="Freeform 4">
                <a:extLst>
                  <a:ext uri="{FF2B5EF4-FFF2-40B4-BE49-F238E27FC236}">
                    <a16:creationId xmlns:a16="http://schemas.microsoft.com/office/drawing/2014/main" id="{791ED769-FD3C-7A49-B0ED-2B3C963849AA}"/>
                  </a:ext>
                </a:extLst>
              </p:cNvPr>
              <p:cNvSpPr>
                <a:spLocks/>
              </p:cNvSpPr>
              <p:nvPr/>
            </p:nvSpPr>
            <p:spPr bwMode="auto">
              <a:xfrm>
                <a:off x="4550" y="1603"/>
                <a:ext cx="691" cy="845"/>
              </a:xfrm>
              <a:custGeom>
                <a:avLst/>
                <a:gdLst>
                  <a:gd name="T0" fmla="*/ 0 w 864"/>
                  <a:gd name="T1" fmla="*/ 0 h 1056"/>
                  <a:gd name="T2" fmla="*/ 0 w 864"/>
                  <a:gd name="T3" fmla="*/ 1056 h 1056"/>
                  <a:gd name="T4" fmla="*/ 864 w 864"/>
                  <a:gd name="T5" fmla="*/ 1056 h 1056"/>
                  <a:gd name="T6" fmla="*/ 864 w 864"/>
                  <a:gd name="T7" fmla="*/ 0 h 1056"/>
                  <a:gd name="T8" fmla="*/ 0 w 864"/>
                  <a:gd name="T9" fmla="*/ 0 h 1056"/>
                </a:gdLst>
                <a:ahLst/>
                <a:cxnLst>
                  <a:cxn ang="0">
                    <a:pos x="T0" y="T1"/>
                  </a:cxn>
                  <a:cxn ang="0">
                    <a:pos x="T2" y="T3"/>
                  </a:cxn>
                  <a:cxn ang="0">
                    <a:pos x="T4" y="T5"/>
                  </a:cxn>
                  <a:cxn ang="0">
                    <a:pos x="T6" y="T7"/>
                  </a:cxn>
                  <a:cxn ang="0">
                    <a:pos x="T8" y="T9"/>
                  </a:cxn>
                </a:cxnLst>
                <a:rect l="0" t="0" r="r" b="b"/>
                <a:pathLst>
                  <a:path w="864" h="1056">
                    <a:moveTo>
                      <a:pt x="0" y="0"/>
                    </a:moveTo>
                    <a:lnTo>
                      <a:pt x="0" y="1056"/>
                    </a:lnTo>
                    <a:lnTo>
                      <a:pt x="864" y="1056"/>
                    </a:lnTo>
                    <a:lnTo>
                      <a:pt x="864" y="0"/>
                    </a:lnTo>
                    <a:lnTo>
                      <a:pt x="0" y="0"/>
                    </a:lnTo>
                    <a:close/>
                  </a:path>
                </a:pathLst>
              </a:custGeom>
              <a:gradFill rotWithShape="0">
                <a:gsLst>
                  <a:gs pos="0">
                    <a:srgbClr val="009900">
                      <a:gamma/>
                      <a:shade val="46275"/>
                      <a:invGamma/>
                    </a:srgbClr>
                  </a:gs>
                  <a:gs pos="50000">
                    <a:srgbClr val="009900"/>
                  </a:gs>
                  <a:gs pos="100000">
                    <a:srgbClr val="009900">
                      <a:gamma/>
                      <a:shade val="46275"/>
                      <a:invGamma/>
                    </a:srgbClr>
                  </a:gs>
                </a:gsLst>
                <a:lin ang="0" scaled="1"/>
              </a:gradFill>
              <a:ln w="9525">
                <a:solidFill>
                  <a:schemeClr val="bg2"/>
                </a:solidFill>
                <a:round/>
                <a:headEnd/>
                <a:tailEnd/>
              </a:ln>
            </p:spPr>
            <p:txBody>
              <a:bodyPr wrap="none" anchor="ctr"/>
              <a:lstStyle/>
              <a:p>
                <a:endParaRPr lang="zh-CN" altLang="en-US">
                  <a:solidFill>
                    <a:srgbClr val="000000"/>
                  </a:solidFill>
                </a:endParaRPr>
              </a:p>
            </p:txBody>
          </p:sp>
          <p:sp>
            <p:nvSpPr>
              <p:cNvPr id="110597" name="Arc 5">
                <a:extLst>
                  <a:ext uri="{FF2B5EF4-FFF2-40B4-BE49-F238E27FC236}">
                    <a16:creationId xmlns:a16="http://schemas.microsoft.com/office/drawing/2014/main" id="{CD38A1F4-3E00-0643-90EB-9040B1FC47A2}"/>
                  </a:ext>
                </a:extLst>
              </p:cNvPr>
              <p:cNvSpPr>
                <a:spLocks/>
              </p:cNvSpPr>
              <p:nvPr/>
            </p:nvSpPr>
            <p:spPr bwMode="auto">
              <a:xfrm flipH="1" flipV="1">
                <a:off x="4547" y="2441"/>
                <a:ext cx="694" cy="102"/>
              </a:xfrm>
              <a:custGeom>
                <a:avLst/>
                <a:gdLst>
                  <a:gd name="G0" fmla="+- 21600 0 0"/>
                  <a:gd name="G1" fmla="+- 21600 0 0"/>
                  <a:gd name="G2" fmla="+- 21600 0 0"/>
                  <a:gd name="T0" fmla="*/ 90 w 43200"/>
                  <a:gd name="T1" fmla="*/ 23570 h 25813"/>
                  <a:gd name="T2" fmla="*/ 42785 w 43200"/>
                  <a:gd name="T3" fmla="*/ 25813 h 25813"/>
                  <a:gd name="T4" fmla="*/ 21600 w 43200"/>
                  <a:gd name="T5" fmla="*/ 21600 h 25813"/>
                </a:gdLst>
                <a:ahLst/>
                <a:cxnLst>
                  <a:cxn ang="0">
                    <a:pos x="T0" y="T1"/>
                  </a:cxn>
                  <a:cxn ang="0">
                    <a:pos x="T2" y="T3"/>
                  </a:cxn>
                  <a:cxn ang="0">
                    <a:pos x="T4" y="T5"/>
                  </a:cxn>
                </a:cxnLst>
                <a:rect l="0" t="0" r="r" b="b"/>
                <a:pathLst>
                  <a:path w="43200" h="25813" fill="none" extrusionOk="0">
                    <a:moveTo>
                      <a:pt x="90" y="23569"/>
                    </a:moveTo>
                    <a:cubicBezTo>
                      <a:pt x="30" y="22915"/>
                      <a:pt x="0" y="22257"/>
                      <a:pt x="0" y="21600"/>
                    </a:cubicBezTo>
                    <a:cubicBezTo>
                      <a:pt x="0" y="9670"/>
                      <a:pt x="9670" y="0"/>
                      <a:pt x="21600" y="0"/>
                    </a:cubicBezTo>
                    <a:cubicBezTo>
                      <a:pt x="33529" y="0"/>
                      <a:pt x="43200" y="9670"/>
                      <a:pt x="43200" y="21600"/>
                    </a:cubicBezTo>
                    <a:cubicBezTo>
                      <a:pt x="43200" y="23014"/>
                      <a:pt x="43061" y="24425"/>
                      <a:pt x="42785" y="25813"/>
                    </a:cubicBezTo>
                  </a:path>
                  <a:path w="43200" h="25813" stroke="0" extrusionOk="0">
                    <a:moveTo>
                      <a:pt x="90" y="23569"/>
                    </a:moveTo>
                    <a:cubicBezTo>
                      <a:pt x="30" y="22915"/>
                      <a:pt x="0" y="22257"/>
                      <a:pt x="0" y="21600"/>
                    </a:cubicBezTo>
                    <a:cubicBezTo>
                      <a:pt x="0" y="9670"/>
                      <a:pt x="9670" y="0"/>
                      <a:pt x="21600" y="0"/>
                    </a:cubicBezTo>
                    <a:cubicBezTo>
                      <a:pt x="33529" y="0"/>
                      <a:pt x="43200" y="9670"/>
                      <a:pt x="43200" y="21600"/>
                    </a:cubicBezTo>
                    <a:cubicBezTo>
                      <a:pt x="43200" y="23014"/>
                      <a:pt x="43061" y="24425"/>
                      <a:pt x="42785" y="25813"/>
                    </a:cubicBezTo>
                    <a:lnTo>
                      <a:pt x="21600" y="21600"/>
                    </a:lnTo>
                    <a:close/>
                  </a:path>
                </a:pathLst>
              </a:custGeom>
              <a:gradFill rotWithShape="0">
                <a:gsLst>
                  <a:gs pos="0">
                    <a:srgbClr val="009900">
                      <a:gamma/>
                      <a:shade val="46275"/>
                      <a:invGamma/>
                    </a:srgbClr>
                  </a:gs>
                  <a:gs pos="50000">
                    <a:srgbClr val="009900"/>
                  </a:gs>
                  <a:gs pos="100000">
                    <a:srgbClr val="009900">
                      <a:gamma/>
                      <a:shade val="46275"/>
                      <a:invGamma/>
                    </a:srgbClr>
                  </a:gs>
                </a:gsLst>
                <a:lin ang="0" scaled="1"/>
              </a:gradFill>
              <a:ln w="9525">
                <a:solidFill>
                  <a:schemeClr val="bg2"/>
                </a:solidFill>
                <a:round/>
                <a:headEnd/>
                <a:tailEnd type="none" w="sm" len="med"/>
              </a:ln>
            </p:spPr>
            <p:txBody>
              <a:bodyPr wrap="none" anchor="ctr"/>
              <a:lstStyle/>
              <a:p>
                <a:endParaRPr lang="zh-CN" altLang="en-US">
                  <a:solidFill>
                    <a:srgbClr val="000000"/>
                  </a:solidFill>
                </a:endParaRPr>
              </a:p>
            </p:txBody>
          </p:sp>
          <p:sp>
            <p:nvSpPr>
              <p:cNvPr id="110598" name="Arc 6">
                <a:extLst>
                  <a:ext uri="{FF2B5EF4-FFF2-40B4-BE49-F238E27FC236}">
                    <a16:creationId xmlns:a16="http://schemas.microsoft.com/office/drawing/2014/main" id="{FDD8062D-7335-9444-A21F-F9C1517A3DB2}"/>
                  </a:ext>
                </a:extLst>
              </p:cNvPr>
              <p:cNvSpPr>
                <a:spLocks/>
              </p:cNvSpPr>
              <p:nvPr/>
            </p:nvSpPr>
            <p:spPr bwMode="auto">
              <a:xfrm>
                <a:off x="4550" y="2345"/>
                <a:ext cx="691" cy="100"/>
              </a:xfrm>
              <a:custGeom>
                <a:avLst/>
                <a:gdLst>
                  <a:gd name="G0" fmla="+- 21600 0 0"/>
                  <a:gd name="G1" fmla="+- 21600 0 0"/>
                  <a:gd name="G2" fmla="+- 21600 0 0"/>
                  <a:gd name="T0" fmla="*/ 90 w 43200"/>
                  <a:gd name="T1" fmla="*/ 23570 h 25813"/>
                  <a:gd name="T2" fmla="*/ 42785 w 43200"/>
                  <a:gd name="T3" fmla="*/ 25813 h 25813"/>
                  <a:gd name="T4" fmla="*/ 21600 w 43200"/>
                  <a:gd name="T5" fmla="*/ 21600 h 25813"/>
                </a:gdLst>
                <a:ahLst/>
                <a:cxnLst>
                  <a:cxn ang="0">
                    <a:pos x="T0" y="T1"/>
                  </a:cxn>
                  <a:cxn ang="0">
                    <a:pos x="T2" y="T3"/>
                  </a:cxn>
                  <a:cxn ang="0">
                    <a:pos x="T4" y="T5"/>
                  </a:cxn>
                </a:cxnLst>
                <a:rect l="0" t="0" r="r" b="b"/>
                <a:pathLst>
                  <a:path w="43200" h="25813" fill="none" extrusionOk="0">
                    <a:moveTo>
                      <a:pt x="90" y="23569"/>
                    </a:moveTo>
                    <a:cubicBezTo>
                      <a:pt x="30" y="22915"/>
                      <a:pt x="0" y="22257"/>
                      <a:pt x="0" y="21600"/>
                    </a:cubicBezTo>
                    <a:cubicBezTo>
                      <a:pt x="0" y="9670"/>
                      <a:pt x="9670" y="0"/>
                      <a:pt x="21600" y="0"/>
                    </a:cubicBezTo>
                    <a:cubicBezTo>
                      <a:pt x="33529" y="0"/>
                      <a:pt x="43200" y="9670"/>
                      <a:pt x="43200" y="21600"/>
                    </a:cubicBezTo>
                    <a:cubicBezTo>
                      <a:pt x="43200" y="23014"/>
                      <a:pt x="43061" y="24425"/>
                      <a:pt x="42785" y="25813"/>
                    </a:cubicBezTo>
                  </a:path>
                  <a:path w="43200" h="25813" stroke="0" extrusionOk="0">
                    <a:moveTo>
                      <a:pt x="90" y="23569"/>
                    </a:moveTo>
                    <a:cubicBezTo>
                      <a:pt x="30" y="22915"/>
                      <a:pt x="0" y="22257"/>
                      <a:pt x="0" y="21600"/>
                    </a:cubicBezTo>
                    <a:cubicBezTo>
                      <a:pt x="0" y="9670"/>
                      <a:pt x="9670" y="0"/>
                      <a:pt x="21600" y="0"/>
                    </a:cubicBezTo>
                    <a:cubicBezTo>
                      <a:pt x="33529" y="0"/>
                      <a:pt x="43200" y="9670"/>
                      <a:pt x="43200" y="21600"/>
                    </a:cubicBezTo>
                    <a:cubicBezTo>
                      <a:pt x="43200" y="23014"/>
                      <a:pt x="43061" y="24425"/>
                      <a:pt x="42785" y="25813"/>
                    </a:cubicBezTo>
                    <a:lnTo>
                      <a:pt x="21600" y="21600"/>
                    </a:lnTo>
                    <a:close/>
                  </a:path>
                </a:pathLst>
              </a:custGeom>
              <a:gradFill rotWithShape="0">
                <a:gsLst>
                  <a:gs pos="0">
                    <a:srgbClr val="009900">
                      <a:gamma/>
                      <a:shade val="46275"/>
                      <a:invGamma/>
                    </a:srgbClr>
                  </a:gs>
                  <a:gs pos="50000">
                    <a:srgbClr val="009900"/>
                  </a:gs>
                  <a:gs pos="100000">
                    <a:srgbClr val="009900">
                      <a:gamma/>
                      <a:shade val="46275"/>
                      <a:invGamma/>
                    </a:srgbClr>
                  </a:gs>
                </a:gsLst>
                <a:lin ang="0" scaled="1"/>
              </a:gradFill>
              <a:ln w="9525">
                <a:solidFill>
                  <a:schemeClr val="bg2"/>
                </a:solidFill>
                <a:prstDash val="dash"/>
                <a:round/>
                <a:headEnd/>
                <a:tailEnd type="none" w="sm" len="med"/>
              </a:ln>
            </p:spPr>
            <p:txBody>
              <a:bodyPr wrap="none" anchor="ctr"/>
              <a:lstStyle/>
              <a:p>
                <a:endParaRPr lang="zh-CN" altLang="en-US">
                  <a:solidFill>
                    <a:srgbClr val="000000"/>
                  </a:solidFill>
                </a:endParaRPr>
              </a:p>
            </p:txBody>
          </p:sp>
          <p:sp>
            <p:nvSpPr>
              <p:cNvPr id="110599" name="Oval 7">
                <a:extLst>
                  <a:ext uri="{FF2B5EF4-FFF2-40B4-BE49-F238E27FC236}">
                    <a16:creationId xmlns:a16="http://schemas.microsoft.com/office/drawing/2014/main" id="{973EC9C8-9618-7046-AA2B-4DADC781607C}"/>
                  </a:ext>
                </a:extLst>
              </p:cNvPr>
              <p:cNvSpPr>
                <a:spLocks noChangeArrowheads="1"/>
              </p:cNvSpPr>
              <p:nvPr/>
            </p:nvSpPr>
            <p:spPr bwMode="auto">
              <a:xfrm>
                <a:off x="4550" y="1523"/>
                <a:ext cx="691" cy="154"/>
              </a:xfrm>
              <a:prstGeom prst="ellipse">
                <a:avLst/>
              </a:prstGeom>
              <a:gradFill rotWithShape="0">
                <a:gsLst>
                  <a:gs pos="0">
                    <a:schemeClr val="folHlink">
                      <a:gamma/>
                      <a:shade val="46275"/>
                      <a:invGamma/>
                    </a:schemeClr>
                  </a:gs>
                  <a:gs pos="50000">
                    <a:schemeClr val="folHlink"/>
                  </a:gs>
                  <a:gs pos="100000">
                    <a:schemeClr val="folHlink">
                      <a:gamma/>
                      <a:shade val="46275"/>
                      <a:invGamma/>
                    </a:schemeClr>
                  </a:gs>
                </a:gsLst>
                <a:lin ang="0" scaled="1"/>
              </a:gradFill>
              <a:ln w="9525">
                <a:solidFill>
                  <a:schemeClr val="bg2"/>
                </a:solidFill>
                <a:round/>
                <a:headEnd/>
                <a:tailEnd/>
              </a:ln>
            </p:spPr>
            <p:txBody>
              <a:bodyPr wrap="none" anchor="ctr"/>
              <a:lstStyle/>
              <a:p>
                <a:endParaRPr lang="zh-CN" altLang="en-US">
                  <a:solidFill>
                    <a:srgbClr val="000000"/>
                  </a:solidFill>
                </a:endParaRPr>
              </a:p>
            </p:txBody>
          </p:sp>
          <p:sp>
            <p:nvSpPr>
              <p:cNvPr id="110600" name="Line 8">
                <a:extLst>
                  <a:ext uri="{FF2B5EF4-FFF2-40B4-BE49-F238E27FC236}">
                    <a16:creationId xmlns:a16="http://schemas.microsoft.com/office/drawing/2014/main" id="{4F909DA2-D04A-B44B-98FC-54A389CB9EAD}"/>
                  </a:ext>
                </a:extLst>
              </p:cNvPr>
              <p:cNvSpPr>
                <a:spLocks noChangeShapeType="1"/>
              </p:cNvSpPr>
              <p:nvPr/>
            </p:nvSpPr>
            <p:spPr bwMode="auto">
              <a:xfrm>
                <a:off x="4895" y="2452"/>
                <a:ext cx="345" cy="0"/>
              </a:xfrm>
              <a:prstGeom prst="line">
                <a:avLst/>
              </a:prstGeom>
              <a:noFill/>
              <a:ln w="19050">
                <a:solidFill>
                  <a:schemeClr val="bg2"/>
                </a:solidFill>
                <a:prstDash val="dash"/>
                <a:round/>
                <a:headEnd/>
                <a:tailEnd type="non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01" name="Line 9">
                <a:extLst>
                  <a:ext uri="{FF2B5EF4-FFF2-40B4-BE49-F238E27FC236}">
                    <a16:creationId xmlns:a16="http://schemas.microsoft.com/office/drawing/2014/main" id="{39C62FA5-C92A-2140-B852-44AC646484EC}"/>
                  </a:ext>
                </a:extLst>
              </p:cNvPr>
              <p:cNvSpPr>
                <a:spLocks noChangeShapeType="1"/>
              </p:cNvSpPr>
              <p:nvPr/>
            </p:nvSpPr>
            <p:spPr bwMode="auto">
              <a:xfrm flipV="1">
                <a:off x="4895" y="1630"/>
                <a:ext cx="0" cy="822"/>
              </a:xfrm>
              <a:prstGeom prst="line">
                <a:avLst/>
              </a:prstGeom>
              <a:noFill/>
              <a:ln w="19050">
                <a:solidFill>
                  <a:schemeClr val="bg2"/>
                </a:solidFill>
                <a:prstDash val="dash"/>
                <a:round/>
                <a:headEnd/>
                <a:tailEnd type="non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02" name="Line 10">
                <a:extLst>
                  <a:ext uri="{FF2B5EF4-FFF2-40B4-BE49-F238E27FC236}">
                    <a16:creationId xmlns:a16="http://schemas.microsoft.com/office/drawing/2014/main" id="{03B5BB24-CB58-3B4A-B8D0-2BB594CC59C7}"/>
                  </a:ext>
                </a:extLst>
              </p:cNvPr>
              <p:cNvSpPr>
                <a:spLocks noChangeShapeType="1"/>
              </p:cNvSpPr>
              <p:nvPr/>
            </p:nvSpPr>
            <p:spPr bwMode="auto">
              <a:xfrm flipV="1">
                <a:off x="4895" y="1293"/>
                <a:ext cx="0" cy="295"/>
              </a:xfrm>
              <a:prstGeom prst="line">
                <a:avLst/>
              </a:prstGeom>
              <a:noFill/>
              <a:ln w="19050">
                <a:solidFill>
                  <a:schemeClr val="bg2"/>
                </a:solidFill>
                <a:round/>
                <a:headEnd/>
                <a:tailEnd type="triangl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03" name="Line 11">
                <a:extLst>
                  <a:ext uri="{FF2B5EF4-FFF2-40B4-BE49-F238E27FC236}">
                    <a16:creationId xmlns:a16="http://schemas.microsoft.com/office/drawing/2014/main" id="{2C1858AD-4C5C-DC46-B5EF-153C65A43854}"/>
                  </a:ext>
                </a:extLst>
              </p:cNvPr>
              <p:cNvSpPr>
                <a:spLocks noChangeShapeType="1"/>
              </p:cNvSpPr>
              <p:nvPr/>
            </p:nvSpPr>
            <p:spPr bwMode="auto">
              <a:xfrm>
                <a:off x="5240" y="2452"/>
                <a:ext cx="192" cy="0"/>
              </a:xfrm>
              <a:prstGeom prst="line">
                <a:avLst/>
              </a:prstGeom>
              <a:noFill/>
              <a:ln w="19050">
                <a:solidFill>
                  <a:schemeClr val="bg2"/>
                </a:solidFill>
                <a:round/>
                <a:headEnd/>
                <a:tailEnd type="triangl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04" name="Line 12">
                <a:extLst>
                  <a:ext uri="{FF2B5EF4-FFF2-40B4-BE49-F238E27FC236}">
                    <a16:creationId xmlns:a16="http://schemas.microsoft.com/office/drawing/2014/main" id="{C713EECA-35F7-F849-B17C-274DD731CCB9}"/>
                  </a:ext>
                </a:extLst>
              </p:cNvPr>
              <p:cNvSpPr>
                <a:spLocks noChangeShapeType="1"/>
              </p:cNvSpPr>
              <p:nvPr/>
            </p:nvSpPr>
            <p:spPr bwMode="auto">
              <a:xfrm flipH="1">
                <a:off x="4828" y="2489"/>
                <a:ext cx="27" cy="27"/>
              </a:xfrm>
              <a:prstGeom prst="line">
                <a:avLst/>
              </a:prstGeom>
              <a:noFill/>
              <a:ln w="19050">
                <a:solidFill>
                  <a:schemeClr val="bg2"/>
                </a:solidFill>
                <a:prstDash val="dash"/>
                <a:round/>
                <a:headEnd/>
                <a:tailEnd type="non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05" name="Line 13">
                <a:extLst>
                  <a:ext uri="{FF2B5EF4-FFF2-40B4-BE49-F238E27FC236}">
                    <a16:creationId xmlns:a16="http://schemas.microsoft.com/office/drawing/2014/main" id="{EFC00A42-FFDC-5844-9675-4D40CBA96638}"/>
                  </a:ext>
                </a:extLst>
              </p:cNvPr>
              <p:cNvSpPr>
                <a:spLocks noChangeShapeType="1"/>
              </p:cNvSpPr>
              <p:nvPr/>
            </p:nvSpPr>
            <p:spPr bwMode="auto">
              <a:xfrm flipH="1">
                <a:off x="4627" y="2527"/>
                <a:ext cx="192" cy="187"/>
              </a:xfrm>
              <a:prstGeom prst="line">
                <a:avLst/>
              </a:prstGeom>
              <a:noFill/>
              <a:ln w="19050">
                <a:solidFill>
                  <a:schemeClr val="bg2"/>
                </a:solidFill>
                <a:round/>
                <a:headEnd/>
                <a:tailEnd type="triangl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06" name="Oval 14">
                <a:extLst>
                  <a:ext uri="{FF2B5EF4-FFF2-40B4-BE49-F238E27FC236}">
                    <a16:creationId xmlns:a16="http://schemas.microsoft.com/office/drawing/2014/main" id="{B377DB4A-1F42-1E40-B6F9-1730682CFC93}"/>
                  </a:ext>
                </a:extLst>
              </p:cNvPr>
              <p:cNvSpPr>
                <a:spLocks noChangeArrowheads="1"/>
              </p:cNvSpPr>
              <p:nvPr/>
            </p:nvSpPr>
            <p:spPr bwMode="auto">
              <a:xfrm>
                <a:off x="4883" y="1584"/>
                <a:ext cx="34" cy="34"/>
              </a:xfrm>
              <a:prstGeom prst="ellipse">
                <a:avLst/>
              </a:prstGeom>
              <a:solidFill>
                <a:schemeClr val="hlink"/>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aphicFrame>
          <p:nvGraphicFramePr>
            <p:cNvPr id="110607" name="Object 15">
              <a:extLst>
                <a:ext uri="{FF2B5EF4-FFF2-40B4-BE49-F238E27FC236}">
                  <a16:creationId xmlns:a16="http://schemas.microsoft.com/office/drawing/2014/main" id="{487E94E1-BB0F-3942-B14D-09075D8EE6EF}"/>
                </a:ext>
              </a:extLst>
            </p:cNvPr>
            <p:cNvGraphicFramePr>
              <a:graphicFrameLocks noChangeAspect="1"/>
            </p:cNvGraphicFramePr>
            <p:nvPr/>
          </p:nvGraphicFramePr>
          <p:xfrm>
            <a:off x="4872" y="2720"/>
            <a:ext cx="137" cy="145"/>
          </p:xfrm>
          <a:graphic>
            <a:graphicData uri="http://schemas.openxmlformats.org/presentationml/2006/ole">
              <mc:AlternateContent xmlns:mc="http://schemas.openxmlformats.org/markup-compatibility/2006">
                <mc:Choice xmlns:v="urn:schemas-microsoft-com:vml" Requires="v">
                  <p:oleObj spid="_x0000_s23579" name="Equation" r:id="rId4" imgW="5270500" imgH="5562600" progId="Equation.3">
                    <p:embed/>
                  </p:oleObj>
                </mc:Choice>
                <mc:Fallback>
                  <p:oleObj name="Equation" r:id="rId4" imgW="5270500" imgH="5562600" progId="Equation.3">
                    <p:embed/>
                    <p:pic>
                      <p:nvPicPr>
                        <p:cNvPr id="110607" name="Object 15">
                          <a:extLst>
                            <a:ext uri="{FF2B5EF4-FFF2-40B4-BE49-F238E27FC236}">
                              <a16:creationId xmlns:a16="http://schemas.microsoft.com/office/drawing/2014/main" id="{487E94E1-BB0F-3942-B14D-09075D8EE6E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2" y="2720"/>
                          <a:ext cx="137" cy="1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08" name="Object 16">
              <a:extLst>
                <a:ext uri="{FF2B5EF4-FFF2-40B4-BE49-F238E27FC236}">
                  <a16:creationId xmlns:a16="http://schemas.microsoft.com/office/drawing/2014/main" id="{AC7EEEC3-17BA-2A4D-95E3-655D6FD67219}"/>
                </a:ext>
              </a:extLst>
            </p:cNvPr>
            <p:cNvGraphicFramePr>
              <a:graphicFrameLocks noChangeAspect="1"/>
            </p:cNvGraphicFramePr>
            <p:nvPr/>
          </p:nvGraphicFramePr>
          <p:xfrm>
            <a:off x="5160" y="1476"/>
            <a:ext cx="114" cy="189"/>
          </p:xfrm>
          <a:graphic>
            <a:graphicData uri="http://schemas.openxmlformats.org/presentationml/2006/ole">
              <mc:AlternateContent xmlns:mc="http://schemas.openxmlformats.org/markup-compatibility/2006">
                <mc:Choice xmlns:v="urn:schemas-microsoft-com:vml" Requires="v">
                  <p:oleObj spid="_x0000_s23580" name="Equation" r:id="rId6" imgW="4394200" imgH="7315200" progId="Equation.3">
                    <p:embed/>
                  </p:oleObj>
                </mc:Choice>
                <mc:Fallback>
                  <p:oleObj name="Equation" r:id="rId6" imgW="4394200" imgH="7315200" progId="Equation.3">
                    <p:embed/>
                    <p:pic>
                      <p:nvPicPr>
                        <p:cNvPr id="110608" name="Object 16">
                          <a:extLst>
                            <a:ext uri="{FF2B5EF4-FFF2-40B4-BE49-F238E27FC236}">
                              <a16:creationId xmlns:a16="http://schemas.microsoft.com/office/drawing/2014/main" id="{AC7EEEC3-17BA-2A4D-95E3-655D6FD6721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0" y="1476"/>
                          <a:ext cx="114" cy="1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09" name="Object 17">
              <a:extLst>
                <a:ext uri="{FF2B5EF4-FFF2-40B4-BE49-F238E27FC236}">
                  <a16:creationId xmlns:a16="http://schemas.microsoft.com/office/drawing/2014/main" id="{88B4A28C-2EBE-E240-8D15-65AB7D182D81}"/>
                </a:ext>
              </a:extLst>
            </p:cNvPr>
            <p:cNvGraphicFramePr>
              <a:graphicFrameLocks noChangeAspect="1"/>
            </p:cNvGraphicFramePr>
            <p:nvPr/>
          </p:nvGraphicFramePr>
          <p:xfrm>
            <a:off x="5160" y="1248"/>
            <a:ext cx="129" cy="129"/>
          </p:xfrm>
          <a:graphic>
            <a:graphicData uri="http://schemas.openxmlformats.org/presentationml/2006/ole">
              <mc:AlternateContent xmlns:mc="http://schemas.openxmlformats.org/markup-compatibility/2006">
                <mc:Choice xmlns:v="urn:schemas-microsoft-com:vml" Requires="v">
                  <p:oleObj spid="_x0000_s23581" name="Equation" r:id="rId8" imgW="4978400" imgH="4978400" progId="Equation.3">
                    <p:embed/>
                  </p:oleObj>
                </mc:Choice>
                <mc:Fallback>
                  <p:oleObj name="Equation" r:id="rId8" imgW="4978400" imgH="4978400" progId="Equation.3">
                    <p:embed/>
                    <p:pic>
                      <p:nvPicPr>
                        <p:cNvPr id="110609" name="Object 17">
                          <a:extLst>
                            <a:ext uri="{FF2B5EF4-FFF2-40B4-BE49-F238E27FC236}">
                              <a16:creationId xmlns:a16="http://schemas.microsoft.com/office/drawing/2014/main" id="{88B4A28C-2EBE-E240-8D15-65AB7D182D81}"/>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60" y="1248"/>
                          <a:ext cx="129" cy="12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10" name="Object 18">
              <a:extLst>
                <a:ext uri="{FF2B5EF4-FFF2-40B4-BE49-F238E27FC236}">
                  <a16:creationId xmlns:a16="http://schemas.microsoft.com/office/drawing/2014/main" id="{24827A91-D999-3340-9D5B-2DE3E4425B27}"/>
                </a:ext>
              </a:extLst>
            </p:cNvPr>
            <p:cNvGraphicFramePr>
              <a:graphicFrameLocks noChangeAspect="1"/>
            </p:cNvGraphicFramePr>
            <p:nvPr/>
          </p:nvGraphicFramePr>
          <p:xfrm>
            <a:off x="5016" y="2538"/>
            <a:ext cx="90" cy="183"/>
          </p:xfrm>
          <a:graphic>
            <a:graphicData uri="http://schemas.openxmlformats.org/presentationml/2006/ole">
              <mc:AlternateContent xmlns:mc="http://schemas.openxmlformats.org/markup-compatibility/2006">
                <mc:Choice xmlns:v="urn:schemas-microsoft-com:vml" Requires="v">
                  <p:oleObj spid="_x0000_s23582" name="Equation" r:id="rId10" imgW="3505200" imgH="7023100" progId="Equation.3">
                    <p:embed/>
                  </p:oleObj>
                </mc:Choice>
                <mc:Fallback>
                  <p:oleObj name="Equation" r:id="rId10" imgW="3505200" imgH="7023100" progId="Equation.3">
                    <p:embed/>
                    <p:pic>
                      <p:nvPicPr>
                        <p:cNvPr id="110610" name="Object 18">
                          <a:extLst>
                            <a:ext uri="{FF2B5EF4-FFF2-40B4-BE49-F238E27FC236}">
                              <a16:creationId xmlns:a16="http://schemas.microsoft.com/office/drawing/2014/main" id="{24827A91-D999-3340-9D5B-2DE3E4425B27}"/>
                            </a:ext>
                          </a:extLst>
                        </p:cNvPr>
                        <p:cNvPicPr preferRelativeResize="0">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16" y="2538"/>
                          <a:ext cx="90" cy="1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0611" name="Object 19">
              <a:extLst>
                <a:ext uri="{FF2B5EF4-FFF2-40B4-BE49-F238E27FC236}">
                  <a16:creationId xmlns:a16="http://schemas.microsoft.com/office/drawing/2014/main" id="{D4E33BF2-8356-DD41-A300-CE7DFEF36290}"/>
                </a:ext>
              </a:extLst>
            </p:cNvPr>
            <p:cNvGraphicFramePr>
              <a:graphicFrameLocks noChangeAspect="1"/>
            </p:cNvGraphicFramePr>
            <p:nvPr/>
          </p:nvGraphicFramePr>
          <p:xfrm>
            <a:off x="5544" y="2483"/>
            <a:ext cx="145" cy="190"/>
          </p:xfrm>
          <a:graphic>
            <a:graphicData uri="http://schemas.openxmlformats.org/presentationml/2006/ole">
              <mc:AlternateContent xmlns:mc="http://schemas.openxmlformats.org/markup-compatibility/2006">
                <mc:Choice xmlns:v="urn:schemas-microsoft-com:vml" Requires="v">
                  <p:oleObj spid="_x0000_s23583" name="Equation" r:id="rId12" imgW="5562600" imgH="7315200" progId="Equation.3">
                    <p:embed/>
                  </p:oleObj>
                </mc:Choice>
                <mc:Fallback>
                  <p:oleObj name="Equation" r:id="rId12" imgW="5562600" imgH="7315200" progId="Equation.3">
                    <p:embed/>
                    <p:pic>
                      <p:nvPicPr>
                        <p:cNvPr id="110611" name="Object 19">
                          <a:extLst>
                            <a:ext uri="{FF2B5EF4-FFF2-40B4-BE49-F238E27FC236}">
                              <a16:creationId xmlns:a16="http://schemas.microsoft.com/office/drawing/2014/main" id="{D4E33BF2-8356-DD41-A300-CE7DFEF36290}"/>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544" y="2483"/>
                          <a:ext cx="145" cy="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10622" name="Line 30">
            <a:extLst>
              <a:ext uri="{FF2B5EF4-FFF2-40B4-BE49-F238E27FC236}">
                <a16:creationId xmlns:a16="http://schemas.microsoft.com/office/drawing/2014/main" id="{D500EFCA-09EC-E145-BBAA-D07C8922068E}"/>
              </a:ext>
            </a:extLst>
          </p:cNvPr>
          <p:cNvSpPr>
            <a:spLocks noChangeShapeType="1"/>
          </p:cNvSpPr>
          <p:nvPr/>
        </p:nvSpPr>
        <p:spPr bwMode="auto">
          <a:xfrm flipH="1">
            <a:off x="8763000" y="3597275"/>
            <a:ext cx="457200" cy="457200"/>
          </a:xfrm>
          <a:prstGeom prst="line">
            <a:avLst/>
          </a:prstGeom>
          <a:noFill/>
          <a:ln w="28575">
            <a:solidFill>
              <a:schemeClr val="accent1"/>
            </a:solidFill>
            <a:round/>
            <a:headEnd/>
            <a:tailEnd type="triangl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23" name="Line 31">
            <a:extLst>
              <a:ext uri="{FF2B5EF4-FFF2-40B4-BE49-F238E27FC236}">
                <a16:creationId xmlns:a16="http://schemas.microsoft.com/office/drawing/2014/main" id="{EA11F690-36F9-AE4F-87DA-44963A079A2F}"/>
              </a:ext>
            </a:extLst>
          </p:cNvPr>
          <p:cNvSpPr>
            <a:spLocks noChangeShapeType="1"/>
          </p:cNvSpPr>
          <p:nvPr/>
        </p:nvSpPr>
        <p:spPr bwMode="auto">
          <a:xfrm flipV="1">
            <a:off x="9448800" y="2306638"/>
            <a:ext cx="0" cy="457200"/>
          </a:xfrm>
          <a:prstGeom prst="line">
            <a:avLst/>
          </a:prstGeom>
          <a:noFill/>
          <a:ln w="28575">
            <a:solidFill>
              <a:schemeClr val="accent1"/>
            </a:solidFill>
            <a:round/>
            <a:headEnd/>
            <a:tailEnd type="triangl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24" name="Line 32">
            <a:extLst>
              <a:ext uri="{FF2B5EF4-FFF2-40B4-BE49-F238E27FC236}">
                <a16:creationId xmlns:a16="http://schemas.microsoft.com/office/drawing/2014/main" id="{6A2344DF-4028-E340-B618-7AFE4A96B416}"/>
              </a:ext>
            </a:extLst>
          </p:cNvPr>
          <p:cNvSpPr>
            <a:spLocks noChangeShapeType="1"/>
          </p:cNvSpPr>
          <p:nvPr/>
        </p:nvSpPr>
        <p:spPr bwMode="auto">
          <a:xfrm>
            <a:off x="9829800" y="4059238"/>
            <a:ext cx="0" cy="533400"/>
          </a:xfrm>
          <a:prstGeom prst="line">
            <a:avLst/>
          </a:prstGeom>
          <a:noFill/>
          <a:ln w="28575">
            <a:solidFill>
              <a:schemeClr val="accent1"/>
            </a:solidFill>
            <a:round/>
            <a:headEnd/>
            <a:tailEnd type="triangle" w="sm"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0631" name="Text Box 39">
            <a:extLst>
              <a:ext uri="{FF2B5EF4-FFF2-40B4-BE49-F238E27FC236}">
                <a16:creationId xmlns:a16="http://schemas.microsoft.com/office/drawing/2014/main" id="{554CCB62-98B6-4646-82B7-0A7E64D04B44}"/>
              </a:ext>
            </a:extLst>
          </p:cNvPr>
          <p:cNvSpPr txBox="1">
            <a:spLocks noChangeArrowheads="1"/>
          </p:cNvSpPr>
          <p:nvPr/>
        </p:nvSpPr>
        <p:spPr bwMode="auto">
          <a:xfrm>
            <a:off x="3336925" y="3798888"/>
            <a:ext cx="1841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zh-CN" altLang="zh-CN">
              <a:solidFill>
                <a:srgbClr val="000000"/>
              </a:solidFill>
            </a:endParaRPr>
          </a:p>
        </p:txBody>
      </p:sp>
      <p:sp>
        <p:nvSpPr>
          <p:cNvPr id="110635" name="Line 43">
            <a:extLst>
              <a:ext uri="{FF2B5EF4-FFF2-40B4-BE49-F238E27FC236}">
                <a16:creationId xmlns:a16="http://schemas.microsoft.com/office/drawing/2014/main" id="{82AA5864-DAAC-CE40-917D-F0E50D58D590}"/>
              </a:ext>
            </a:extLst>
          </p:cNvPr>
          <p:cNvSpPr>
            <a:spLocks noChangeShapeType="1"/>
          </p:cNvSpPr>
          <p:nvPr/>
        </p:nvSpPr>
        <p:spPr bwMode="auto">
          <a:xfrm>
            <a:off x="3182808" y="3321859"/>
            <a:ext cx="1588" cy="91440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pic>
        <p:nvPicPr>
          <p:cNvPr id="110636" name="Picture 44">
            <a:extLst>
              <a:ext uri="{FF2B5EF4-FFF2-40B4-BE49-F238E27FC236}">
                <a16:creationId xmlns:a16="http://schemas.microsoft.com/office/drawing/2014/main" id="{5C896A1F-958F-EB47-9FF1-D3D5BC23C0A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304338" y="3871913"/>
            <a:ext cx="298450"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3201FA9E-709A-7C4F-132A-97A458CB8CDD}"/>
                  </a:ext>
                </a:extLst>
              </p:cNvPr>
              <p:cNvSpPr txBox="1"/>
              <p:nvPr/>
            </p:nvSpPr>
            <p:spPr>
              <a:xfrm>
                <a:off x="1417869" y="399701"/>
                <a:ext cx="6778003" cy="518668"/>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1</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计算</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e>
                    </m:nary>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3201FA9E-709A-7C4F-132A-97A458CB8CDD}"/>
                  </a:ext>
                </a:extLst>
              </p:cNvPr>
              <p:cNvSpPr txBox="1">
                <a:spLocks noRot="1" noChangeAspect="1" noMove="1" noResize="1" noEditPoints="1" noAdjustHandles="1" noChangeArrowheads="1" noChangeShapeType="1" noTextEdit="1"/>
              </p:cNvSpPr>
              <p:nvPr/>
            </p:nvSpPr>
            <p:spPr>
              <a:xfrm>
                <a:off x="1417869" y="399701"/>
                <a:ext cx="6778003" cy="518668"/>
              </a:xfrm>
              <a:prstGeom prst="rect">
                <a:avLst/>
              </a:prstGeom>
              <a:blipFill>
                <a:blip r:embed="rId15"/>
                <a:stretch>
                  <a:fillRect l="-144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43F1E838-D453-E1D1-B1AF-6419B5E7E81E}"/>
                  </a:ext>
                </a:extLst>
              </p:cNvPr>
              <p:cNvSpPr txBox="1"/>
              <p:nvPr/>
            </p:nvSpPr>
            <p:spPr>
              <a:xfrm>
                <a:off x="1675152" y="773114"/>
                <a:ext cx="8815050" cy="1130246"/>
              </a:xfrm>
              <a:prstGeom prst="rect">
                <a:avLst/>
              </a:prstGeom>
              <a:noFill/>
            </p:spPr>
            <p:txBody>
              <a:bodyPr wrap="square">
                <a:spAutoFit/>
              </a:bodyPr>
              <a:lstStyle/>
              <a:p>
                <a:pPr indent="457200">
                  <a:lnSpc>
                    <a:spcPct val="150000"/>
                  </a:lnSpc>
                </a:pPr>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为柱面</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及平面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所围空间闭域</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的整个边界曲面的外侧。</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43F1E838-D453-E1D1-B1AF-6419B5E7E81E}"/>
                  </a:ext>
                </a:extLst>
              </p:cNvPr>
              <p:cNvSpPr txBox="1">
                <a:spLocks noRot="1" noChangeAspect="1" noMove="1" noResize="1" noEditPoints="1" noAdjustHandles="1" noChangeArrowheads="1" noChangeShapeType="1" noTextEdit="1"/>
              </p:cNvSpPr>
              <p:nvPr/>
            </p:nvSpPr>
            <p:spPr>
              <a:xfrm>
                <a:off x="1675152" y="773114"/>
                <a:ext cx="8815050" cy="1130246"/>
              </a:xfrm>
              <a:prstGeom prst="rect">
                <a:avLst/>
              </a:prstGeom>
              <a:blipFill>
                <a:blip r:embed="rId16"/>
                <a:stretch>
                  <a:fillRect l="-207" b="-10270"/>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B6FDC4FD-890C-9066-0A34-A7D8638CFC70}"/>
              </a:ext>
            </a:extLst>
          </p:cNvPr>
          <p:cNvSpPr txBox="1"/>
          <p:nvPr/>
        </p:nvSpPr>
        <p:spPr>
          <a:xfrm>
            <a:off x="1509710" y="1945733"/>
            <a:ext cx="1524000"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解：</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这里</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486B88DB-23F9-8068-DF37-77D44F2AA416}"/>
                  </a:ext>
                </a:extLst>
              </p:cNvPr>
              <p:cNvSpPr txBox="1"/>
              <p:nvPr/>
            </p:nvSpPr>
            <p:spPr>
              <a:xfrm>
                <a:off x="1951351" y="1926683"/>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𝑃</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e>
                      </m:d>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=0,</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oMath>
                  </m:oMathPara>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486B88DB-23F9-8068-DF37-77D44F2AA416}"/>
                  </a:ext>
                </a:extLst>
              </p:cNvPr>
              <p:cNvSpPr txBox="1">
                <a:spLocks noRot="1" noChangeAspect="1" noMove="1" noResize="1" noEditPoints="1" noAdjustHandles="1" noChangeArrowheads="1" noChangeShapeType="1" noTextEdit="1"/>
              </p:cNvSpPr>
              <p:nvPr/>
            </p:nvSpPr>
            <p:spPr>
              <a:xfrm>
                <a:off x="1951351" y="1926683"/>
                <a:ext cx="6097248" cy="461665"/>
              </a:xfrm>
              <a:prstGeom prst="rect">
                <a:avLst/>
              </a:prstGeom>
              <a:blipFill>
                <a:blip r:embed="rId17"/>
                <a:stretch>
                  <a:fillRect b="-14474"/>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EDD1165E-1FB8-A5E6-7764-C17155403E4A}"/>
              </a:ext>
            </a:extLst>
          </p:cNvPr>
          <p:cNvSpPr txBox="1"/>
          <p:nvPr/>
        </p:nvSpPr>
        <p:spPr>
          <a:xfrm>
            <a:off x="2083217" y="2422525"/>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a:t>
            </a:r>
            <a:r>
              <a:rPr lang="en-US" altLang="zh-CN" sz="2400" dirty="0">
                <a:solidFill>
                  <a:schemeClr val="bg2"/>
                </a:solidFill>
                <a:effectLst/>
                <a:latin typeface="Times New Roman" panose="02020603050405020304" pitchFamily="18" charset="0"/>
                <a:ea typeface="宋体" panose="02010600030101010101" pitchFamily="2" charset="-122"/>
              </a:rPr>
              <a:t>Gauss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公式，得</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CC020505-1DEF-0254-4393-D5A935EB1B8A}"/>
                  </a:ext>
                </a:extLst>
              </p:cNvPr>
              <p:cNvSpPr txBox="1"/>
              <p:nvPr/>
            </p:nvSpPr>
            <p:spPr>
              <a:xfrm>
                <a:off x="-304159" y="2892128"/>
                <a:ext cx="6097248" cy="4628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原式</m:t>
                      </m:r>
                      <m:r>
                        <m:rPr>
                          <m:nor/>
                        </m:rPr>
                        <a:rPr lang="zh-CN" altLang="en-US" sz="2400" b="0" i="1" smtClean="0">
                          <a:solidFill>
                            <a:schemeClr val="bg2"/>
                          </a:solidFill>
                          <a:latin typeface="+mj-ea"/>
                          <a:ea typeface="+mj-ea"/>
                        </a:rPr>
                        <m:t> </m:t>
                      </m:r>
                      <m:r>
                        <a:rPr lang="zh-CN" altLang="en-US" sz="2400" b="0" i="0">
                          <a:solidFill>
                            <a:schemeClr val="bg2"/>
                          </a:solidFill>
                          <a:latin typeface="Cambria Math" panose="02040503050406030204" pitchFamily="18" charset="0"/>
                          <a:ea typeface="+mj-ea"/>
                        </a:rPr>
                        <m:t>=</m:t>
                      </m:r>
                    </m:oMath>
                  </m:oMathPara>
                </a14:m>
                <a:endParaRPr lang="zh-CN" altLang="en-US" sz="2400" dirty="0">
                  <a:solidFill>
                    <a:schemeClr val="bg2"/>
                  </a:solidFill>
                  <a:latin typeface="+mj-ea"/>
                  <a:ea typeface="+mj-ea"/>
                </a:endParaRPr>
              </a:p>
            </p:txBody>
          </p:sp>
        </mc:Choice>
        <mc:Fallback xmlns="">
          <p:sp>
            <p:nvSpPr>
              <p:cNvPr id="16" name="文本框 15">
                <a:extLst>
                  <a:ext uri="{FF2B5EF4-FFF2-40B4-BE49-F238E27FC236}">
                    <a16:creationId xmlns:a16="http://schemas.microsoft.com/office/drawing/2014/main" id="{CC020505-1DEF-0254-4393-D5A935EB1B8A}"/>
                  </a:ext>
                </a:extLst>
              </p:cNvPr>
              <p:cNvSpPr txBox="1">
                <a:spLocks noRot="1" noChangeAspect="1" noMove="1" noResize="1" noEditPoints="1" noAdjustHandles="1" noChangeArrowheads="1" noChangeShapeType="1" noTextEdit="1"/>
              </p:cNvSpPr>
              <p:nvPr/>
            </p:nvSpPr>
            <p:spPr>
              <a:xfrm>
                <a:off x="-304159" y="2892128"/>
                <a:ext cx="6097248" cy="462884"/>
              </a:xfrm>
              <a:prstGeom prst="rect">
                <a:avLst/>
              </a:prstGeom>
              <a:blipFill>
                <a:blip r:embed="rId18"/>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A25AE427-22DE-82D2-5DCB-4CED43966C85}"/>
                  </a:ext>
                </a:extLst>
              </p:cNvPr>
              <p:cNvSpPr txBox="1"/>
              <p:nvPr/>
            </p:nvSpPr>
            <p:spPr>
              <a:xfrm>
                <a:off x="3249058" y="2896932"/>
                <a:ext cx="3115624"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endChr m:val=""/>
                        <m:ctrlPr>
                          <a:rPr lang="zh-CN" altLang="en-US" sz="2400" i="1" smtClean="0">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a:solidFill>
                                  <a:schemeClr val="bg2"/>
                                </a:solidFill>
                                <a:latin typeface="Cambria Math" panose="02040503050406030204" pitchFamily="18" charset="0"/>
                              </a:rPr>
                              <m:t>Ω</m:t>
                            </m:r>
                          </m:sub>
                          <m:sup/>
                          <m:e>
                            <m:r>
                              <a:rPr lang="zh-CN" altLang="en-US" sz="240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𝑦</m:t>
                    </m:r>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r>
                      <a:rPr lang="en-US" altLang="zh-CN" sz="2400" b="0" i="1" smtClean="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A25AE427-22DE-82D2-5DCB-4CED43966C85}"/>
                  </a:ext>
                </a:extLst>
              </p:cNvPr>
              <p:cNvSpPr txBox="1">
                <a:spLocks noRot="1" noChangeAspect="1" noMove="1" noResize="1" noEditPoints="1" noAdjustHandles="1" noChangeArrowheads="1" noChangeShapeType="1" noTextEdit="1"/>
              </p:cNvSpPr>
              <p:nvPr/>
            </p:nvSpPr>
            <p:spPr>
              <a:xfrm>
                <a:off x="3249058" y="2896932"/>
                <a:ext cx="3115624" cy="518668"/>
              </a:xfrm>
              <a:prstGeom prst="rect">
                <a:avLst/>
              </a:prstGeom>
              <a:blipFill>
                <a:blip r:embed="rId19"/>
                <a:stretch>
                  <a:fillRect l="-16047" t="-142353" b="-203529"/>
                </a:stretch>
              </a:blipFill>
            </p:spPr>
            <p:txBody>
              <a:bodyPr/>
              <a:lstStyle/>
              <a:p>
                <a:r>
                  <a:rPr lang="zh-CN" altLang="en-US">
                    <a:noFill/>
                  </a:rPr>
                  <a:t> </a:t>
                </a:r>
              </a:p>
            </p:txBody>
          </p:sp>
        </mc:Fallback>
      </mc:AlternateContent>
      <p:sp>
        <p:nvSpPr>
          <p:cNvPr id="20" name="文本框 19">
            <a:extLst>
              <a:ext uri="{FF2B5EF4-FFF2-40B4-BE49-F238E27FC236}">
                <a16:creationId xmlns:a16="http://schemas.microsoft.com/office/drawing/2014/main" id="{7AEACDD7-82FC-541D-F7EA-BBE010019A64}"/>
              </a:ext>
            </a:extLst>
          </p:cNvPr>
          <p:cNvSpPr txBox="1"/>
          <p:nvPr/>
        </p:nvSpPr>
        <p:spPr>
          <a:xfrm>
            <a:off x="3375209" y="3583137"/>
            <a:ext cx="643078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利用质心公式，注意</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AB17E8C-ACF7-7F69-74E6-3C6A05E545F4}"/>
                  </a:ext>
                </a:extLst>
              </p:cNvPr>
              <p:cNvSpPr txBox="1"/>
              <p:nvPr/>
            </p:nvSpPr>
            <p:spPr>
              <a:xfrm>
                <a:off x="6093983" y="3471731"/>
                <a:ext cx="1963496" cy="614655"/>
              </a:xfrm>
              <a:prstGeom prst="rect">
                <a:avLst/>
              </a:prstGeom>
              <a:noFill/>
            </p:spPr>
            <p:txBody>
              <a:bodyPr wrap="square">
                <a:spAutoFit/>
              </a:bodyPr>
              <a:lstStyle/>
              <a:p>
                <a:r>
                  <a:rPr lang="en-US" altLang="zh-CN" sz="2400" dirty="0">
                    <a:solidFill>
                      <a:schemeClr val="bg2"/>
                    </a:solidFill>
                  </a:rPr>
                  <a:t> </a:t>
                </a:r>
                <a14:m>
                  <m:oMath xmlns:m="http://schemas.openxmlformats.org/officeDocument/2006/math">
                    <m:acc>
                      <m:accPr>
                        <m:chr m:val="‾"/>
                        <m:ctrlPr>
                          <a:rPr lang="zh-CN" altLang="zh-CN" sz="2400" i="1" smtClean="0">
                            <a:solidFill>
                              <a:schemeClr val="bg2"/>
                            </a:solidFill>
                            <a:latin typeface="Cambria Math" panose="02040503050406030204" pitchFamily="18" charset="0"/>
                          </a:rPr>
                        </m:ctrlPr>
                      </m:accPr>
                      <m:e>
                        <m:r>
                          <a:rPr lang="en-US" altLang="zh-CN" sz="2400" i="1">
                            <a:solidFill>
                              <a:schemeClr val="bg2"/>
                            </a:solidFill>
                            <a:latin typeface="Cambria Math" panose="02040503050406030204" pitchFamily="18" charset="0"/>
                          </a:rPr>
                          <m:t>𝑦</m:t>
                        </m:r>
                      </m:e>
                    </m:acc>
                    <m:r>
                      <a:rPr lang="zh-CN" altLang="en-US" sz="2400" i="0">
                        <a:solidFill>
                          <a:schemeClr val="bg2"/>
                        </a:solidFill>
                        <a:latin typeface="Cambria Math" panose="02040503050406030204" pitchFamily="18" charset="0"/>
                      </a:rPr>
                      <m:t>=0,</m:t>
                    </m:r>
                    <m:acc>
                      <m:accPr>
                        <m:chr m:val="‾"/>
                        <m:ctrlPr>
                          <a:rPr lang="zh-CN" altLang="zh-CN" sz="2400" i="1" smtClean="0">
                            <a:solidFill>
                              <a:schemeClr val="bg2"/>
                            </a:solidFill>
                            <a:latin typeface="Cambria Math" panose="02040503050406030204" pitchFamily="18" charset="0"/>
                          </a:rPr>
                        </m:ctrlPr>
                      </m:accPr>
                      <m:e>
                        <m:r>
                          <a:rPr lang="en-US" altLang="zh-CN" sz="2400" b="0" i="1" smtClean="0">
                            <a:solidFill>
                              <a:schemeClr val="bg2"/>
                            </a:solidFill>
                            <a:latin typeface="Cambria Math" panose="02040503050406030204" pitchFamily="18" charset="0"/>
                          </a:rPr>
                          <m:t>𝑧</m:t>
                        </m:r>
                      </m:e>
                    </m:acc>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3AB17E8C-ACF7-7F69-74E6-3C6A05E545F4}"/>
                  </a:ext>
                </a:extLst>
              </p:cNvPr>
              <p:cNvSpPr txBox="1">
                <a:spLocks noRot="1" noChangeAspect="1" noMove="1" noResize="1" noEditPoints="1" noAdjustHandles="1" noChangeArrowheads="1" noChangeShapeType="1" noTextEdit="1"/>
              </p:cNvSpPr>
              <p:nvPr/>
            </p:nvSpPr>
            <p:spPr>
              <a:xfrm>
                <a:off x="6093983" y="3471731"/>
                <a:ext cx="1963496" cy="614655"/>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EEF63059-ACBA-7B3E-0A88-D9C433A28C00}"/>
                  </a:ext>
                </a:extLst>
              </p:cNvPr>
              <p:cNvSpPr txBox="1"/>
              <p:nvPr/>
            </p:nvSpPr>
            <p:spPr>
              <a:xfrm>
                <a:off x="2925684" y="4265613"/>
                <a:ext cx="3383778"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0−</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e>
                    </m:d>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EEF63059-ACBA-7B3E-0A88-D9C433A28C00}"/>
                  </a:ext>
                </a:extLst>
              </p:cNvPr>
              <p:cNvSpPr txBox="1">
                <a:spLocks noRot="1" noChangeAspect="1" noMove="1" noResize="1" noEditPoints="1" noAdjustHandles="1" noChangeArrowheads="1" noChangeShapeType="1" noTextEdit="1"/>
              </p:cNvSpPr>
              <p:nvPr/>
            </p:nvSpPr>
            <p:spPr>
              <a:xfrm>
                <a:off x="2925684" y="4265613"/>
                <a:ext cx="3383778" cy="645048"/>
              </a:xfrm>
              <a:prstGeom prst="rect">
                <a:avLst/>
              </a:prstGeom>
              <a:blipFill>
                <a:blip r:embed="rId2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55121C9A-60AE-C8C6-B6CF-B6335C8D9A5D}"/>
                  </a:ext>
                </a:extLst>
              </p:cNvPr>
              <p:cNvSpPr txBox="1"/>
              <p:nvPr/>
            </p:nvSpPr>
            <p:spPr>
              <a:xfrm>
                <a:off x="6091853" y="4274177"/>
                <a:ext cx="1204219" cy="6146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9</m:t>
                        </m:r>
                        <m:r>
                          <a:rPr lang="zh-CN" altLang="en-US" sz="2400" i="1">
                            <a:solidFill>
                              <a:schemeClr val="bg2"/>
                            </a:solidFill>
                            <a:latin typeface="Cambria Math" panose="02040503050406030204" pitchFamily="18" charset="0"/>
                          </a:rPr>
                          <m:t>𝜋</m:t>
                        </m:r>
                      </m:num>
                      <m:den>
                        <m:r>
                          <a:rPr lang="zh-CN" altLang="en-US" sz="2400" i="0">
                            <a:solidFill>
                              <a:schemeClr val="bg2"/>
                            </a:solidFill>
                            <a:latin typeface="Cambria Math" panose="02040503050406030204" pitchFamily="18" charset="0"/>
                          </a:rPr>
                          <m:t>2</m:t>
                        </m:r>
                      </m:den>
                    </m:f>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55121C9A-60AE-C8C6-B6CF-B6335C8D9A5D}"/>
                  </a:ext>
                </a:extLst>
              </p:cNvPr>
              <p:cNvSpPr txBox="1">
                <a:spLocks noRot="1" noChangeAspect="1" noMove="1" noResize="1" noEditPoints="1" noAdjustHandles="1" noChangeArrowheads="1" noChangeShapeType="1" noTextEdit="1"/>
              </p:cNvSpPr>
              <p:nvPr/>
            </p:nvSpPr>
            <p:spPr>
              <a:xfrm>
                <a:off x="6091853" y="4274177"/>
                <a:ext cx="1204219" cy="614655"/>
              </a:xfrm>
              <a:prstGeom prst="rect">
                <a:avLst/>
              </a:prstGeom>
              <a:blipFill>
                <a:blip r:embed="rId2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63FF3CED-E25A-5779-75FD-C0E0D7FD99CC}"/>
                  </a:ext>
                </a:extLst>
              </p:cNvPr>
              <p:cNvSpPr txBox="1"/>
              <p:nvPr/>
            </p:nvSpPr>
            <p:spPr>
              <a:xfrm>
                <a:off x="1418529" y="4980669"/>
                <a:ext cx="6430780"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思考：</a:t>
                </a:r>
                <a:r>
                  <a:rPr lang="zh-CN" altLang="zh-CN" sz="2400" dirty="0">
                    <a:solidFill>
                      <a:schemeClr val="bg2"/>
                    </a:solidFill>
                    <a:effectLst/>
                    <a:ea typeface="宋体" panose="02010600030101010101" pitchFamily="2" charset="-122"/>
                    <a:cs typeface="Times New Roman" panose="02020603050405020304" pitchFamily="18" charset="0"/>
                  </a:rPr>
                  <a:t>若</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改为内侧，结果有何变化？</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63FF3CED-E25A-5779-75FD-C0E0D7FD99CC}"/>
                  </a:ext>
                </a:extLst>
              </p:cNvPr>
              <p:cNvSpPr txBox="1">
                <a:spLocks noRot="1" noChangeAspect="1" noMove="1" noResize="1" noEditPoints="1" noAdjustHandles="1" noChangeArrowheads="1" noChangeShapeType="1" noTextEdit="1"/>
              </p:cNvSpPr>
              <p:nvPr/>
            </p:nvSpPr>
            <p:spPr>
              <a:xfrm>
                <a:off x="1418529" y="4980669"/>
                <a:ext cx="6430780" cy="461665"/>
              </a:xfrm>
              <a:prstGeom prst="rect">
                <a:avLst/>
              </a:prstGeom>
              <a:blipFill>
                <a:blip r:embed="rId23"/>
                <a:stretch>
                  <a:fillRect l="-1517"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C8EF12CF-EF83-55AF-6C38-1F42E87EACC0}"/>
                  </a:ext>
                </a:extLst>
              </p:cNvPr>
              <p:cNvSpPr txBox="1"/>
              <p:nvPr/>
            </p:nvSpPr>
            <p:spPr>
              <a:xfrm>
                <a:off x="2332220" y="5532324"/>
                <a:ext cx="643078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若</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为圆柱侧面（取外侧），如何计算？</a:t>
                </a:r>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C8EF12CF-EF83-55AF-6C38-1F42E87EACC0}"/>
                  </a:ext>
                </a:extLst>
              </p:cNvPr>
              <p:cNvSpPr txBox="1">
                <a:spLocks noRot="1" noChangeAspect="1" noMove="1" noResize="1" noEditPoints="1" noAdjustHandles="1" noChangeArrowheads="1" noChangeShapeType="1" noTextEdit="1"/>
              </p:cNvSpPr>
              <p:nvPr/>
            </p:nvSpPr>
            <p:spPr>
              <a:xfrm>
                <a:off x="2332220" y="5532324"/>
                <a:ext cx="6430780" cy="461665"/>
              </a:xfrm>
              <a:prstGeom prst="rect">
                <a:avLst/>
              </a:prstGeom>
              <a:blipFill>
                <a:blip r:embed="rId24"/>
                <a:stretch>
                  <a:fillRect l="-1517" t="-14667" b="-2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68760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0594"/>
                                        </p:tgtEl>
                                        <p:attrNameLst>
                                          <p:attrName>style.visibility</p:attrName>
                                        </p:attrNameLst>
                                      </p:cBhvr>
                                      <p:to>
                                        <p:strVal val="visible"/>
                                      </p:to>
                                    </p:set>
                                    <p:animEffect transition="in" filter="wipe(left)">
                                      <p:cBhvr>
                                        <p:cTn id="12" dur="500"/>
                                        <p:tgtEl>
                                          <p:spTgt spid="110594"/>
                                        </p:tgtEl>
                                      </p:cBhvr>
                                    </p:animEffec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499"/>
                                          </p:stCondLst>
                                        </p:cTn>
                                        <p:tgtEl>
                                          <p:spTgt spid="11063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10623"/>
                                        </p:tgtEl>
                                        <p:attrNameLst>
                                          <p:attrName>style.visibility</p:attrName>
                                        </p:attrNameLst>
                                      </p:cBhvr>
                                      <p:to>
                                        <p:strVal val="visible"/>
                                      </p:to>
                                    </p:set>
                                    <p:animEffect transition="in" filter="wipe(down)">
                                      <p:cBhvr>
                                        <p:cTn id="20" dur="500"/>
                                        <p:tgtEl>
                                          <p:spTgt spid="110623"/>
                                        </p:tgtEl>
                                      </p:cBhvr>
                                    </p:animEffect>
                                  </p:childTnLst>
                                </p:cTn>
                              </p:par>
                            </p:childTnLst>
                          </p:cTn>
                        </p:par>
                        <p:par>
                          <p:cTn id="21" fill="hold">
                            <p:stCondLst>
                              <p:cond delay="500"/>
                            </p:stCondLst>
                            <p:childTnLst>
                              <p:par>
                                <p:cTn id="22" presetID="22" presetClass="entr" presetSubtype="2" fill="hold" nodeType="afterEffect">
                                  <p:stCondLst>
                                    <p:cond delay="0"/>
                                  </p:stCondLst>
                                  <p:childTnLst>
                                    <p:set>
                                      <p:cBhvr>
                                        <p:cTn id="23" dur="1" fill="hold">
                                          <p:stCondLst>
                                            <p:cond delay="0"/>
                                          </p:stCondLst>
                                        </p:cTn>
                                        <p:tgtEl>
                                          <p:spTgt spid="110622"/>
                                        </p:tgtEl>
                                        <p:attrNameLst>
                                          <p:attrName>style.visibility</p:attrName>
                                        </p:attrNameLst>
                                      </p:cBhvr>
                                      <p:to>
                                        <p:strVal val="visible"/>
                                      </p:to>
                                    </p:set>
                                    <p:animEffect transition="in" filter="wipe(right)">
                                      <p:cBhvr>
                                        <p:cTn id="24" dur="500"/>
                                        <p:tgtEl>
                                          <p:spTgt spid="110622"/>
                                        </p:tgtEl>
                                      </p:cBhvr>
                                    </p:animEffect>
                                  </p:childTnLst>
                                </p:cTn>
                              </p:par>
                            </p:childTnLst>
                          </p:cTn>
                        </p:par>
                        <p:par>
                          <p:cTn id="25" fill="hold">
                            <p:stCondLst>
                              <p:cond delay="1000"/>
                            </p:stCondLst>
                            <p:childTnLst>
                              <p:par>
                                <p:cTn id="26" presetID="22" presetClass="entr" presetSubtype="1" fill="hold" nodeType="afterEffect">
                                  <p:stCondLst>
                                    <p:cond delay="0"/>
                                  </p:stCondLst>
                                  <p:childTnLst>
                                    <p:set>
                                      <p:cBhvr>
                                        <p:cTn id="27" dur="1" fill="hold">
                                          <p:stCondLst>
                                            <p:cond delay="0"/>
                                          </p:stCondLst>
                                        </p:cTn>
                                        <p:tgtEl>
                                          <p:spTgt spid="110624"/>
                                        </p:tgtEl>
                                        <p:attrNameLst>
                                          <p:attrName>style.visibility</p:attrName>
                                        </p:attrNameLst>
                                      </p:cBhvr>
                                      <p:to>
                                        <p:strVal val="visible"/>
                                      </p:to>
                                    </p:set>
                                    <p:animEffect transition="in" filter="wipe(up)">
                                      <p:cBhvr>
                                        <p:cTn id="28" dur="500"/>
                                        <p:tgtEl>
                                          <p:spTgt spid="11062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left)">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left)">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left)">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left)">
                                      <p:cBhvr>
                                        <p:cTn id="63" dur="500"/>
                                        <p:tgtEl>
                                          <p:spTgt spid="22"/>
                                        </p:tgtEl>
                                      </p:cBhvr>
                                    </p:animEffect>
                                  </p:childTnLst>
                                </p:cTn>
                              </p:par>
                            </p:childTnLst>
                          </p:cTn>
                        </p:par>
                        <p:par>
                          <p:cTn id="64" fill="hold">
                            <p:stCondLst>
                              <p:cond delay="500"/>
                            </p:stCondLst>
                            <p:childTnLst>
                              <p:par>
                                <p:cTn id="65" presetID="22" presetClass="entr" presetSubtype="1" fill="hold" nodeType="afterEffect">
                                  <p:stCondLst>
                                    <p:cond delay="0"/>
                                  </p:stCondLst>
                                  <p:childTnLst>
                                    <p:set>
                                      <p:cBhvr>
                                        <p:cTn id="66" dur="1" fill="hold">
                                          <p:stCondLst>
                                            <p:cond delay="0"/>
                                          </p:stCondLst>
                                        </p:cTn>
                                        <p:tgtEl>
                                          <p:spTgt spid="110635"/>
                                        </p:tgtEl>
                                        <p:attrNameLst>
                                          <p:attrName>style.visibility</p:attrName>
                                        </p:attrNameLst>
                                      </p:cBhvr>
                                      <p:to>
                                        <p:strVal val="visible"/>
                                      </p:to>
                                    </p:set>
                                    <p:animEffect transition="in" filter="wipe(up)">
                                      <p:cBhvr>
                                        <p:cTn id="67" dur="500"/>
                                        <p:tgtEl>
                                          <p:spTgt spid="11063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left)">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left)">
                                      <p:cBhvr>
                                        <p:cTn id="77" dur="5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ipe(left)">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wipe(left)">
                                      <p:cBhvr>
                                        <p:cTn id="8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P spid="16" grpId="0"/>
      <p:bldP spid="18" grpId="0"/>
      <p:bldP spid="20" grpId="0"/>
      <p:bldP spid="22" grpId="0"/>
      <p:bldP spid="24" grpId="0"/>
      <p:bldP spid="26" grpId="0"/>
      <p:bldP spid="28" grpId="0"/>
      <p:bldP spid="30" grpId="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grpSp>
        <p:nvGrpSpPr>
          <p:cNvPr id="112642" name="Group 2">
            <a:extLst>
              <a:ext uri="{FF2B5EF4-FFF2-40B4-BE49-F238E27FC236}">
                <a16:creationId xmlns:a16="http://schemas.microsoft.com/office/drawing/2014/main" id="{D7AD51C8-9344-3649-817B-8707921F3796}"/>
              </a:ext>
            </a:extLst>
          </p:cNvPr>
          <p:cNvGrpSpPr>
            <a:grpSpLocks/>
          </p:cNvGrpSpPr>
          <p:nvPr/>
        </p:nvGrpSpPr>
        <p:grpSpPr bwMode="auto">
          <a:xfrm>
            <a:off x="8458201" y="856657"/>
            <a:ext cx="1990725" cy="2217737"/>
            <a:chOff x="4368" y="379"/>
            <a:chExt cx="1254" cy="1397"/>
          </a:xfrm>
        </p:grpSpPr>
        <p:sp>
          <p:nvSpPr>
            <p:cNvPr id="112643" name="Freeform 3">
              <a:extLst>
                <a:ext uri="{FF2B5EF4-FFF2-40B4-BE49-F238E27FC236}">
                  <a16:creationId xmlns:a16="http://schemas.microsoft.com/office/drawing/2014/main" id="{36DA3F32-C942-774C-8897-565D6D3BC3B5}"/>
                </a:ext>
              </a:extLst>
            </p:cNvPr>
            <p:cNvSpPr>
              <a:spLocks/>
            </p:cNvSpPr>
            <p:nvPr/>
          </p:nvSpPr>
          <p:spPr bwMode="auto">
            <a:xfrm>
              <a:off x="4368" y="859"/>
              <a:ext cx="1056" cy="528"/>
            </a:xfrm>
            <a:custGeom>
              <a:avLst/>
              <a:gdLst>
                <a:gd name="T0" fmla="*/ 0 w 1056"/>
                <a:gd name="T1" fmla="*/ 0 h 528"/>
                <a:gd name="T2" fmla="*/ 528 w 1056"/>
                <a:gd name="T3" fmla="*/ 528 h 528"/>
                <a:gd name="T4" fmla="*/ 1056 w 1056"/>
                <a:gd name="T5" fmla="*/ 0 h 528"/>
                <a:gd name="T6" fmla="*/ 0 w 1056"/>
                <a:gd name="T7" fmla="*/ 0 h 528"/>
              </a:gdLst>
              <a:ahLst/>
              <a:cxnLst>
                <a:cxn ang="0">
                  <a:pos x="T0" y="T1"/>
                </a:cxn>
                <a:cxn ang="0">
                  <a:pos x="T2" y="T3"/>
                </a:cxn>
                <a:cxn ang="0">
                  <a:pos x="T4" y="T5"/>
                </a:cxn>
                <a:cxn ang="0">
                  <a:pos x="T6" y="T7"/>
                </a:cxn>
              </a:cxnLst>
              <a:rect l="0" t="0" r="r" b="b"/>
              <a:pathLst>
                <a:path w="1056" h="528">
                  <a:moveTo>
                    <a:pt x="0" y="0"/>
                  </a:moveTo>
                  <a:lnTo>
                    <a:pt x="528" y="528"/>
                  </a:lnTo>
                  <a:lnTo>
                    <a:pt x="1056" y="0"/>
                  </a:lnTo>
                  <a:lnTo>
                    <a:pt x="0" y="0"/>
                  </a:lnTo>
                  <a:close/>
                </a:path>
              </a:pathLst>
            </a:custGeom>
            <a:gradFill rotWithShape="0">
              <a:gsLst>
                <a:gs pos="0">
                  <a:srgbClr val="008000">
                    <a:gamma/>
                    <a:shade val="16863"/>
                    <a:invGamma/>
                  </a:srgbClr>
                </a:gs>
                <a:gs pos="50000">
                  <a:srgbClr val="008000"/>
                </a:gs>
                <a:gs pos="100000">
                  <a:srgbClr val="008000">
                    <a:gamma/>
                    <a:shade val="16863"/>
                    <a:invGamma/>
                  </a:srgbClr>
                </a:gs>
              </a:gsLst>
              <a:lin ang="0" scaled="1"/>
            </a:gradFill>
            <a:ln w="9525">
              <a:solidFill>
                <a:srgbClr val="008000"/>
              </a:solidFill>
              <a:round/>
              <a:headEnd/>
              <a:tailEnd/>
            </a:ln>
          </p:spPr>
          <p:txBody>
            <a:bodyPr wrap="none" anchor="ctr"/>
            <a:lstStyle/>
            <a:p>
              <a:endParaRPr lang="zh-CN" altLang="en-US">
                <a:solidFill>
                  <a:srgbClr val="000000"/>
                </a:solidFill>
              </a:endParaRPr>
            </a:p>
          </p:txBody>
        </p:sp>
        <p:graphicFrame>
          <p:nvGraphicFramePr>
            <p:cNvPr id="112644" name="Object 4">
              <a:extLst>
                <a:ext uri="{FF2B5EF4-FFF2-40B4-BE49-F238E27FC236}">
                  <a16:creationId xmlns:a16="http://schemas.microsoft.com/office/drawing/2014/main" id="{02B5477B-D563-034C-A9E4-5E87C2AD142D}"/>
                </a:ext>
              </a:extLst>
            </p:cNvPr>
            <p:cNvGraphicFramePr>
              <a:graphicFrameLocks noChangeAspect="1"/>
            </p:cNvGraphicFramePr>
            <p:nvPr/>
          </p:nvGraphicFramePr>
          <p:xfrm>
            <a:off x="5249" y="1008"/>
            <a:ext cx="175" cy="194"/>
          </p:xfrm>
          <a:graphic>
            <a:graphicData uri="http://schemas.openxmlformats.org/presentationml/2006/ole">
              <mc:AlternateContent xmlns:mc="http://schemas.openxmlformats.org/markup-compatibility/2006">
                <mc:Choice xmlns:v="urn:schemas-microsoft-com:vml" Requires="v">
                  <p:oleObj spid="_x0000_s24613" name="Equation" r:id="rId3" imgW="7315200" imgH="7023100" progId="Equation.3">
                    <p:embed/>
                  </p:oleObj>
                </mc:Choice>
                <mc:Fallback>
                  <p:oleObj name="Equation" r:id="rId3" imgW="7315200" imgH="7023100" progId="Equation.3">
                    <p:embed/>
                    <p:pic>
                      <p:nvPicPr>
                        <p:cNvPr id="112644" name="Object 4">
                          <a:extLst>
                            <a:ext uri="{FF2B5EF4-FFF2-40B4-BE49-F238E27FC236}">
                              <a16:creationId xmlns:a16="http://schemas.microsoft.com/office/drawing/2014/main" id="{02B5477B-D563-034C-A9E4-5E87C2AD14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9" y="1008"/>
                          <a:ext cx="175" cy="1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45" name="Oval 5">
              <a:extLst>
                <a:ext uri="{FF2B5EF4-FFF2-40B4-BE49-F238E27FC236}">
                  <a16:creationId xmlns:a16="http://schemas.microsoft.com/office/drawing/2014/main" id="{9534A4BA-C91E-484D-83F9-F5F0EC1C62DF}"/>
                </a:ext>
              </a:extLst>
            </p:cNvPr>
            <p:cNvSpPr>
              <a:spLocks noChangeArrowheads="1"/>
            </p:cNvSpPr>
            <p:nvPr/>
          </p:nvSpPr>
          <p:spPr bwMode="auto">
            <a:xfrm>
              <a:off x="4368" y="715"/>
              <a:ext cx="1056" cy="288"/>
            </a:xfrm>
            <a:prstGeom prst="ellipse">
              <a:avLst/>
            </a:prstGeom>
            <a:solidFill>
              <a:srgbClr val="777777"/>
            </a:solidFill>
            <a:ln w="9525">
              <a:solidFill>
                <a:srgbClr val="008000"/>
              </a:solidFill>
              <a:round/>
              <a:headEnd/>
              <a:tailEnd/>
            </a:ln>
          </p:spPr>
          <p:txBody>
            <a:bodyPr wrap="none" anchor="ctr"/>
            <a:lstStyle/>
            <a:p>
              <a:endParaRPr lang="zh-CN" altLang="en-US">
                <a:solidFill>
                  <a:srgbClr val="000000"/>
                </a:solidFill>
              </a:endParaRPr>
            </a:p>
          </p:txBody>
        </p:sp>
        <p:graphicFrame>
          <p:nvGraphicFramePr>
            <p:cNvPr id="112646" name="Object 6">
              <a:extLst>
                <a:ext uri="{FF2B5EF4-FFF2-40B4-BE49-F238E27FC236}">
                  <a16:creationId xmlns:a16="http://schemas.microsoft.com/office/drawing/2014/main" id="{0B2423D2-ACD4-2147-8149-4B97BAEAACEC}"/>
                </a:ext>
              </a:extLst>
            </p:cNvPr>
            <p:cNvGraphicFramePr>
              <a:graphicFrameLocks noChangeAspect="1"/>
            </p:cNvGraphicFramePr>
            <p:nvPr/>
          </p:nvGraphicFramePr>
          <p:xfrm>
            <a:off x="4917" y="748"/>
            <a:ext cx="177" cy="248"/>
          </p:xfrm>
          <a:graphic>
            <a:graphicData uri="http://schemas.openxmlformats.org/presentationml/2006/ole">
              <mc:AlternateContent xmlns:mc="http://schemas.openxmlformats.org/markup-compatibility/2006">
                <mc:Choice xmlns:v="urn:schemas-microsoft-com:vml" Requires="v">
                  <p:oleObj spid="_x0000_s24614" name="公式" r:id="rId5" imgW="2921000" imgH="4102100" progId="Equation.3">
                    <p:embed/>
                  </p:oleObj>
                </mc:Choice>
                <mc:Fallback>
                  <p:oleObj name="公式" r:id="rId5" imgW="2921000" imgH="4102100" progId="Equation.3">
                    <p:embed/>
                    <p:pic>
                      <p:nvPicPr>
                        <p:cNvPr id="112646" name="Object 6">
                          <a:extLst>
                            <a:ext uri="{FF2B5EF4-FFF2-40B4-BE49-F238E27FC236}">
                              <a16:creationId xmlns:a16="http://schemas.microsoft.com/office/drawing/2014/main" id="{0B2423D2-ACD4-2147-8149-4B97BAEAAC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7" y="748"/>
                          <a:ext cx="177"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47" name="Line 7">
              <a:extLst>
                <a:ext uri="{FF2B5EF4-FFF2-40B4-BE49-F238E27FC236}">
                  <a16:creationId xmlns:a16="http://schemas.microsoft.com/office/drawing/2014/main" id="{C3BB17F9-CAC3-EF4C-84DC-6574B7C0BF84}"/>
                </a:ext>
              </a:extLst>
            </p:cNvPr>
            <p:cNvSpPr>
              <a:spLocks noChangeShapeType="1"/>
            </p:cNvSpPr>
            <p:nvPr/>
          </p:nvSpPr>
          <p:spPr bwMode="auto">
            <a:xfrm>
              <a:off x="4896" y="1387"/>
              <a:ext cx="720"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2648" name="Line 8">
              <a:extLst>
                <a:ext uri="{FF2B5EF4-FFF2-40B4-BE49-F238E27FC236}">
                  <a16:creationId xmlns:a16="http://schemas.microsoft.com/office/drawing/2014/main" id="{D3DFA936-28A0-CE4B-B2FA-E53ABFF0CB5F}"/>
                </a:ext>
              </a:extLst>
            </p:cNvPr>
            <p:cNvSpPr>
              <a:spLocks noChangeShapeType="1"/>
            </p:cNvSpPr>
            <p:nvPr/>
          </p:nvSpPr>
          <p:spPr bwMode="auto">
            <a:xfrm flipV="1">
              <a:off x="4896" y="852"/>
              <a:ext cx="6" cy="535"/>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2649" name="Line 9">
              <a:extLst>
                <a:ext uri="{FF2B5EF4-FFF2-40B4-BE49-F238E27FC236}">
                  <a16:creationId xmlns:a16="http://schemas.microsoft.com/office/drawing/2014/main" id="{EF6746E7-1044-6E44-85C3-58D929FA4739}"/>
                </a:ext>
              </a:extLst>
            </p:cNvPr>
            <p:cNvSpPr>
              <a:spLocks noChangeShapeType="1"/>
            </p:cNvSpPr>
            <p:nvPr/>
          </p:nvSpPr>
          <p:spPr bwMode="auto">
            <a:xfrm flipH="1">
              <a:off x="4608" y="1387"/>
              <a:ext cx="288" cy="288"/>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2650" name="Line 10">
              <a:extLst>
                <a:ext uri="{FF2B5EF4-FFF2-40B4-BE49-F238E27FC236}">
                  <a16:creationId xmlns:a16="http://schemas.microsoft.com/office/drawing/2014/main" id="{EFA74F6A-F00D-124E-B378-A8D007BBB984}"/>
                </a:ext>
              </a:extLst>
            </p:cNvPr>
            <p:cNvSpPr>
              <a:spLocks noChangeShapeType="1"/>
            </p:cNvSpPr>
            <p:nvPr/>
          </p:nvSpPr>
          <p:spPr bwMode="auto">
            <a:xfrm flipV="1">
              <a:off x="4898" y="427"/>
              <a:ext cx="0" cy="432"/>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112651" name="Object 11">
              <a:extLst>
                <a:ext uri="{FF2B5EF4-FFF2-40B4-BE49-F238E27FC236}">
                  <a16:creationId xmlns:a16="http://schemas.microsoft.com/office/drawing/2014/main" id="{A8BB5D17-8D0D-754E-A6C6-68E87D45B052}"/>
                </a:ext>
              </a:extLst>
            </p:cNvPr>
            <p:cNvGraphicFramePr>
              <a:graphicFrameLocks noChangeAspect="1"/>
            </p:cNvGraphicFramePr>
            <p:nvPr/>
          </p:nvGraphicFramePr>
          <p:xfrm>
            <a:off x="4917" y="379"/>
            <a:ext cx="177" cy="177"/>
          </p:xfrm>
          <a:graphic>
            <a:graphicData uri="http://schemas.openxmlformats.org/presentationml/2006/ole">
              <mc:AlternateContent xmlns:mc="http://schemas.openxmlformats.org/markup-compatibility/2006">
                <mc:Choice xmlns:v="urn:schemas-microsoft-com:vml" Requires="v">
                  <p:oleObj spid="_x0000_s24615" name="公式" r:id="rId7" imgW="2921000" imgH="2921000" progId="Equation.3">
                    <p:embed/>
                  </p:oleObj>
                </mc:Choice>
                <mc:Fallback>
                  <p:oleObj name="公式" r:id="rId7" imgW="2921000" imgH="2921000" progId="Equation.3">
                    <p:embed/>
                    <p:pic>
                      <p:nvPicPr>
                        <p:cNvPr id="112651" name="Object 11">
                          <a:extLst>
                            <a:ext uri="{FF2B5EF4-FFF2-40B4-BE49-F238E27FC236}">
                              <a16:creationId xmlns:a16="http://schemas.microsoft.com/office/drawing/2014/main" id="{A8BB5D17-8D0D-754E-A6C6-68E87D45B0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7" y="379"/>
                          <a:ext cx="177" cy="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52" name="Object 12">
              <a:extLst>
                <a:ext uri="{FF2B5EF4-FFF2-40B4-BE49-F238E27FC236}">
                  <a16:creationId xmlns:a16="http://schemas.microsoft.com/office/drawing/2014/main" id="{EC2A712B-64CE-8540-9561-BBACBE74E3A9}"/>
                </a:ext>
              </a:extLst>
            </p:cNvPr>
            <p:cNvGraphicFramePr>
              <a:graphicFrameLocks noChangeAspect="1"/>
            </p:cNvGraphicFramePr>
            <p:nvPr/>
          </p:nvGraphicFramePr>
          <p:xfrm>
            <a:off x="5424" y="1387"/>
            <a:ext cx="198" cy="230"/>
          </p:xfrm>
          <a:graphic>
            <a:graphicData uri="http://schemas.openxmlformats.org/presentationml/2006/ole">
              <mc:AlternateContent xmlns:mc="http://schemas.openxmlformats.org/markup-compatibility/2006">
                <mc:Choice xmlns:v="urn:schemas-microsoft-com:vml" Requires="v">
                  <p:oleObj spid="_x0000_s24616" name="公式" r:id="rId9" imgW="3213100" imgH="3797300" progId="Equation.3">
                    <p:embed/>
                  </p:oleObj>
                </mc:Choice>
                <mc:Fallback>
                  <p:oleObj name="公式" r:id="rId9" imgW="3213100" imgH="3797300" progId="Equation.3">
                    <p:embed/>
                    <p:pic>
                      <p:nvPicPr>
                        <p:cNvPr id="112652" name="Object 12">
                          <a:extLst>
                            <a:ext uri="{FF2B5EF4-FFF2-40B4-BE49-F238E27FC236}">
                              <a16:creationId xmlns:a16="http://schemas.microsoft.com/office/drawing/2014/main" id="{EC2A712B-64CE-8540-9561-BBACBE74E3A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24" y="1387"/>
                          <a:ext cx="198"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653" name="Object 13">
              <a:extLst>
                <a:ext uri="{FF2B5EF4-FFF2-40B4-BE49-F238E27FC236}">
                  <a16:creationId xmlns:a16="http://schemas.microsoft.com/office/drawing/2014/main" id="{9B79F3FB-203A-7E43-8C9B-2765E315A8AE}"/>
                </a:ext>
              </a:extLst>
            </p:cNvPr>
            <p:cNvGraphicFramePr>
              <a:graphicFrameLocks noChangeAspect="1"/>
            </p:cNvGraphicFramePr>
            <p:nvPr/>
          </p:nvGraphicFramePr>
          <p:xfrm>
            <a:off x="4704" y="1579"/>
            <a:ext cx="177" cy="197"/>
          </p:xfrm>
          <a:graphic>
            <a:graphicData uri="http://schemas.openxmlformats.org/presentationml/2006/ole">
              <mc:AlternateContent xmlns:mc="http://schemas.openxmlformats.org/markup-compatibility/2006">
                <mc:Choice xmlns:v="urn:schemas-microsoft-com:vml" Requires="v">
                  <p:oleObj spid="_x0000_s24617" name="公式" r:id="rId11" imgW="2921000" imgH="3213100" progId="Equation.3">
                    <p:embed/>
                  </p:oleObj>
                </mc:Choice>
                <mc:Fallback>
                  <p:oleObj name="公式" r:id="rId11" imgW="2921000" imgH="3213100" progId="Equation.3">
                    <p:embed/>
                    <p:pic>
                      <p:nvPicPr>
                        <p:cNvPr id="112653" name="Object 13">
                          <a:extLst>
                            <a:ext uri="{FF2B5EF4-FFF2-40B4-BE49-F238E27FC236}">
                              <a16:creationId xmlns:a16="http://schemas.microsoft.com/office/drawing/2014/main" id="{9B79F3FB-203A-7E43-8C9B-2765E315A8A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04" y="1579"/>
                          <a:ext cx="177"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54" name="Oval 14">
              <a:extLst>
                <a:ext uri="{FF2B5EF4-FFF2-40B4-BE49-F238E27FC236}">
                  <a16:creationId xmlns:a16="http://schemas.microsoft.com/office/drawing/2014/main" id="{4DF264A3-4A75-0848-BF6C-096615200783}"/>
                </a:ext>
              </a:extLst>
            </p:cNvPr>
            <p:cNvSpPr>
              <a:spLocks noChangeArrowheads="1"/>
            </p:cNvSpPr>
            <p:nvPr/>
          </p:nvSpPr>
          <p:spPr bwMode="auto">
            <a:xfrm>
              <a:off x="4873" y="858"/>
              <a:ext cx="45" cy="45"/>
            </a:xfrm>
            <a:prstGeom prst="ellipse">
              <a:avLst/>
            </a:prstGeom>
            <a:solidFill>
              <a:srgbClr val="FF0000"/>
            </a:solidFill>
            <a:ln w="9525">
              <a:solidFill>
                <a:srgbClr val="FF0000"/>
              </a:solidFill>
              <a:round/>
              <a:headEnd/>
              <a:tailEnd/>
            </a:ln>
          </p:spPr>
          <p:txBody>
            <a:bodyPr wrap="none" anchor="ctr"/>
            <a:lstStyle/>
            <a:p>
              <a:endParaRPr lang="zh-CN" altLang="en-US">
                <a:solidFill>
                  <a:srgbClr val="000000"/>
                </a:solidFill>
              </a:endParaRPr>
            </a:p>
          </p:txBody>
        </p:sp>
        <p:pic>
          <p:nvPicPr>
            <p:cNvPr id="112655" name="Picture 15">
              <a:extLst>
                <a:ext uri="{FF2B5EF4-FFF2-40B4-BE49-F238E27FC236}">
                  <a16:creationId xmlns:a16="http://schemas.microsoft.com/office/drawing/2014/main" id="{BD114E26-05F8-BC42-9BD1-C6BBD4A0E937}"/>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60" y="1296"/>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2656" name="Line 16">
            <a:extLst>
              <a:ext uri="{FF2B5EF4-FFF2-40B4-BE49-F238E27FC236}">
                <a16:creationId xmlns:a16="http://schemas.microsoft.com/office/drawing/2014/main" id="{98498C00-7AB9-BC45-867A-9BC155BF8AA3}"/>
              </a:ext>
            </a:extLst>
          </p:cNvPr>
          <p:cNvSpPr>
            <a:spLocks noChangeShapeType="1"/>
          </p:cNvSpPr>
          <p:nvPr/>
        </p:nvSpPr>
        <p:spPr bwMode="auto">
          <a:xfrm>
            <a:off x="9525000" y="1960563"/>
            <a:ext cx="304800" cy="30480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2661" name="Text Box 21">
            <a:extLst>
              <a:ext uri="{FF2B5EF4-FFF2-40B4-BE49-F238E27FC236}">
                <a16:creationId xmlns:a16="http://schemas.microsoft.com/office/drawing/2014/main" id="{9BC8A602-3B0A-DC4B-A18C-29AF2F9A59DB}"/>
              </a:ext>
            </a:extLst>
          </p:cNvPr>
          <p:cNvSpPr txBox="1">
            <a:spLocks noChangeArrowheads="1"/>
          </p:cNvSpPr>
          <p:nvPr/>
        </p:nvSpPr>
        <p:spPr bwMode="auto">
          <a:xfrm>
            <a:off x="1142376" y="2491034"/>
            <a:ext cx="25146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1" hangingPunct="1">
              <a:spcBef>
                <a:spcPct val="50000"/>
              </a:spcBef>
            </a:pPr>
            <a:r>
              <a:rPr lang="zh-CN" altLang="en-US" sz="2400" b="1" dirty="0">
                <a:solidFill>
                  <a:srgbClr val="000099">
                    <a:lumMod val="60000"/>
                    <a:lumOff val="40000"/>
                  </a:srgbClr>
                </a:solidFill>
                <a:latin typeface="+mj-ea"/>
                <a:ea typeface="+mj-ea"/>
              </a:rPr>
              <a:t>解</a:t>
            </a:r>
            <a:r>
              <a:rPr lang="en-US" altLang="zh-CN" sz="2400" b="1" dirty="0">
                <a:solidFill>
                  <a:schemeClr val="bg1">
                    <a:lumMod val="60000"/>
                    <a:lumOff val="40000"/>
                  </a:schemeClr>
                </a:solidFill>
                <a:latin typeface="+mj-ea"/>
                <a:ea typeface="+mj-ea"/>
              </a:rPr>
              <a:t>:</a:t>
            </a:r>
            <a:r>
              <a:rPr lang="en-US" altLang="zh-CN" sz="2400" b="1" dirty="0">
                <a:solidFill>
                  <a:srgbClr val="000000"/>
                </a:solidFill>
                <a:latin typeface="+mj-ea"/>
                <a:ea typeface="+mj-ea"/>
              </a:rPr>
              <a:t>  </a:t>
            </a:r>
            <a:r>
              <a:rPr lang="zh-CN" altLang="en-US" sz="2400" dirty="0">
                <a:solidFill>
                  <a:srgbClr val="000000"/>
                </a:solidFill>
                <a:latin typeface="+mj-ea"/>
                <a:ea typeface="+mj-ea"/>
              </a:rPr>
              <a:t>作辅助面</a:t>
            </a:r>
          </a:p>
        </p:txBody>
      </p:sp>
      <p:grpSp>
        <p:nvGrpSpPr>
          <p:cNvPr id="112685" name="Group 45">
            <a:extLst>
              <a:ext uri="{FF2B5EF4-FFF2-40B4-BE49-F238E27FC236}">
                <a16:creationId xmlns:a16="http://schemas.microsoft.com/office/drawing/2014/main" id="{6CA247D0-6C2A-8A44-8CFC-BB1912D9A4F3}"/>
              </a:ext>
            </a:extLst>
          </p:cNvPr>
          <p:cNvGrpSpPr>
            <a:grpSpLocks/>
          </p:cNvGrpSpPr>
          <p:nvPr/>
        </p:nvGrpSpPr>
        <p:grpSpPr bwMode="auto">
          <a:xfrm>
            <a:off x="8458200" y="1290639"/>
            <a:ext cx="1676400" cy="568325"/>
            <a:chOff x="4363" y="813"/>
            <a:chExt cx="1056" cy="358"/>
          </a:xfrm>
        </p:grpSpPr>
        <p:sp>
          <p:nvSpPr>
            <p:cNvPr id="112677" name="Oval 37">
              <a:extLst>
                <a:ext uri="{FF2B5EF4-FFF2-40B4-BE49-F238E27FC236}">
                  <a16:creationId xmlns:a16="http://schemas.microsoft.com/office/drawing/2014/main" id="{53E862EF-3D63-954A-979E-E15ADC4B5EEF}"/>
                </a:ext>
              </a:extLst>
            </p:cNvPr>
            <p:cNvSpPr>
              <a:spLocks noChangeArrowheads="1"/>
            </p:cNvSpPr>
            <p:nvPr/>
          </p:nvSpPr>
          <p:spPr bwMode="auto">
            <a:xfrm>
              <a:off x="4363" y="861"/>
              <a:ext cx="1056" cy="288"/>
            </a:xfrm>
            <a:prstGeom prst="ellipse">
              <a:avLst/>
            </a:prstGeom>
            <a:solidFill>
              <a:schemeClr val="accent6">
                <a:lumMod val="20000"/>
                <a:lumOff val="80000"/>
              </a:schemeClr>
            </a:solidFill>
            <a:ln w="9525">
              <a:solidFill>
                <a:srgbClr val="008000"/>
              </a:solidFill>
              <a:round/>
              <a:headEnd/>
              <a:tailEnd/>
            </a:ln>
          </p:spPr>
          <p:txBody>
            <a:bodyPr wrap="none" anchor="ctr"/>
            <a:lstStyle/>
            <a:p>
              <a:endParaRPr lang="zh-CN" altLang="en-US">
                <a:solidFill>
                  <a:srgbClr val="000000"/>
                </a:solidFill>
              </a:endParaRPr>
            </a:p>
          </p:txBody>
        </p:sp>
        <p:grpSp>
          <p:nvGrpSpPr>
            <p:cNvPr id="112684" name="Group 44">
              <a:extLst>
                <a:ext uri="{FF2B5EF4-FFF2-40B4-BE49-F238E27FC236}">
                  <a16:creationId xmlns:a16="http://schemas.microsoft.com/office/drawing/2014/main" id="{35C96609-5011-4149-8881-322608EBF669}"/>
                </a:ext>
              </a:extLst>
            </p:cNvPr>
            <p:cNvGrpSpPr>
              <a:grpSpLocks/>
            </p:cNvGrpSpPr>
            <p:nvPr/>
          </p:nvGrpSpPr>
          <p:grpSpPr bwMode="auto">
            <a:xfrm>
              <a:off x="4551" y="813"/>
              <a:ext cx="559" cy="358"/>
              <a:chOff x="4551" y="813"/>
              <a:chExt cx="559" cy="358"/>
            </a:xfrm>
          </p:grpSpPr>
          <p:graphicFrame>
            <p:nvGraphicFramePr>
              <p:cNvPr id="112678" name="Object 38">
                <a:extLst>
                  <a:ext uri="{FF2B5EF4-FFF2-40B4-BE49-F238E27FC236}">
                    <a16:creationId xmlns:a16="http://schemas.microsoft.com/office/drawing/2014/main" id="{A862DA81-F32F-AB4F-AF04-5E00F0160110}"/>
                  </a:ext>
                </a:extLst>
              </p:cNvPr>
              <p:cNvGraphicFramePr>
                <a:graphicFrameLocks noChangeAspect="1"/>
              </p:cNvGraphicFramePr>
              <p:nvPr/>
            </p:nvGraphicFramePr>
            <p:xfrm>
              <a:off x="4911" y="892"/>
              <a:ext cx="199" cy="279"/>
            </p:xfrm>
            <a:graphic>
              <a:graphicData uri="http://schemas.openxmlformats.org/presentationml/2006/ole">
                <mc:AlternateContent xmlns:mc="http://schemas.openxmlformats.org/markup-compatibility/2006">
                  <mc:Choice xmlns:v="urn:schemas-microsoft-com:vml" Requires="v">
                    <p:oleObj spid="_x0000_s24618" name="Equation" r:id="rId14" imgW="2921000" imgH="4102100" progId="Equation.3">
                      <p:embed/>
                    </p:oleObj>
                  </mc:Choice>
                  <mc:Fallback>
                    <p:oleObj name="Equation" r:id="rId14" imgW="2921000" imgH="4102100" progId="Equation.3">
                      <p:embed/>
                      <p:pic>
                        <p:nvPicPr>
                          <p:cNvPr id="112678" name="Object 38">
                            <a:extLst>
                              <a:ext uri="{FF2B5EF4-FFF2-40B4-BE49-F238E27FC236}">
                                <a16:creationId xmlns:a16="http://schemas.microsoft.com/office/drawing/2014/main" id="{A862DA81-F32F-AB4F-AF04-5E00F01601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11" y="892"/>
                            <a:ext cx="199" cy="2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79" name="Line 39">
                <a:extLst>
                  <a:ext uri="{FF2B5EF4-FFF2-40B4-BE49-F238E27FC236}">
                    <a16:creationId xmlns:a16="http://schemas.microsoft.com/office/drawing/2014/main" id="{68AF8004-3BCC-0949-B98C-488DCC7E0945}"/>
                  </a:ext>
                </a:extLst>
              </p:cNvPr>
              <p:cNvSpPr>
                <a:spLocks noChangeShapeType="1"/>
              </p:cNvSpPr>
              <p:nvPr/>
            </p:nvSpPr>
            <p:spPr bwMode="auto">
              <a:xfrm flipV="1">
                <a:off x="4896" y="813"/>
                <a:ext cx="0" cy="19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112680" name="Object 40">
                <a:extLst>
                  <a:ext uri="{FF2B5EF4-FFF2-40B4-BE49-F238E27FC236}">
                    <a16:creationId xmlns:a16="http://schemas.microsoft.com/office/drawing/2014/main" id="{D4E0F6F9-EA7E-AE42-A5AA-1590EDB70661}"/>
                  </a:ext>
                </a:extLst>
              </p:cNvPr>
              <p:cNvGraphicFramePr>
                <a:graphicFrameLocks noChangeAspect="1"/>
              </p:cNvGraphicFramePr>
              <p:nvPr/>
            </p:nvGraphicFramePr>
            <p:xfrm>
              <a:off x="4551" y="891"/>
              <a:ext cx="249" cy="253"/>
            </p:xfrm>
            <a:graphic>
              <a:graphicData uri="http://schemas.openxmlformats.org/presentationml/2006/ole">
                <mc:AlternateContent xmlns:mc="http://schemas.openxmlformats.org/markup-compatibility/2006">
                  <mc:Choice xmlns:v="urn:schemas-microsoft-com:vml" Requires="v">
                    <p:oleObj spid="_x0000_s24619" name="Equation" r:id="rId15" imgW="8775700" imgH="10236200" progId="Equation.3">
                      <p:embed/>
                    </p:oleObj>
                  </mc:Choice>
                  <mc:Fallback>
                    <p:oleObj name="Equation" r:id="rId15" imgW="8775700" imgH="10236200" progId="Equation.3">
                      <p:embed/>
                      <p:pic>
                        <p:nvPicPr>
                          <p:cNvPr id="112680" name="Object 40">
                            <a:extLst>
                              <a:ext uri="{FF2B5EF4-FFF2-40B4-BE49-F238E27FC236}">
                                <a16:creationId xmlns:a16="http://schemas.microsoft.com/office/drawing/2014/main" id="{D4E0F6F9-EA7E-AE42-A5AA-1590EDB7066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551" y="891"/>
                            <a:ext cx="249"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81" name="Line 41">
                <a:extLst>
                  <a:ext uri="{FF2B5EF4-FFF2-40B4-BE49-F238E27FC236}">
                    <a16:creationId xmlns:a16="http://schemas.microsoft.com/office/drawing/2014/main" id="{1D87C12F-8C31-2540-A1F7-61F3755C87B9}"/>
                  </a:ext>
                </a:extLst>
              </p:cNvPr>
              <p:cNvSpPr>
                <a:spLocks noChangeShapeType="1"/>
              </p:cNvSpPr>
              <p:nvPr/>
            </p:nvSpPr>
            <p:spPr bwMode="auto">
              <a:xfrm flipV="1">
                <a:off x="4896" y="1005"/>
                <a:ext cx="0" cy="144"/>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2682" name="Oval 42">
                <a:extLst>
                  <a:ext uri="{FF2B5EF4-FFF2-40B4-BE49-F238E27FC236}">
                    <a16:creationId xmlns:a16="http://schemas.microsoft.com/office/drawing/2014/main" id="{712D2A9D-540A-684B-A718-9D4146622D4A}"/>
                  </a:ext>
                </a:extLst>
              </p:cNvPr>
              <p:cNvSpPr>
                <a:spLocks noChangeArrowheads="1"/>
              </p:cNvSpPr>
              <p:nvPr/>
            </p:nvSpPr>
            <p:spPr bwMode="auto">
              <a:xfrm>
                <a:off x="4873" y="994"/>
                <a:ext cx="41" cy="41"/>
              </a:xfrm>
              <a:prstGeom prst="ellipse">
                <a:avLst/>
              </a:prstGeom>
              <a:solidFill>
                <a:srgbClr val="FF0000"/>
              </a:solidFill>
              <a:ln w="9525">
                <a:solidFill>
                  <a:srgbClr val="FF0000"/>
                </a:solidFill>
                <a:round/>
                <a:headEnd/>
                <a:tailEnd/>
              </a:ln>
            </p:spPr>
            <p:txBody>
              <a:bodyPr wrap="none" anchor="ctr"/>
              <a:lstStyle/>
              <a:p>
                <a:endParaRPr lang="zh-CN" altLang="en-US">
                  <a:solidFill>
                    <a:srgbClr val="000000"/>
                  </a:solidFill>
                </a:endParaRPr>
              </a:p>
            </p:txBody>
          </p:sp>
        </p:grpSp>
      </p:grpSp>
      <p:sp>
        <p:nvSpPr>
          <p:cNvPr id="112683" name="Line 43">
            <a:extLst>
              <a:ext uri="{FF2B5EF4-FFF2-40B4-BE49-F238E27FC236}">
                <a16:creationId xmlns:a16="http://schemas.microsoft.com/office/drawing/2014/main" id="{6AE72C59-69A0-4C41-AC1E-9F06185084A3}"/>
              </a:ext>
            </a:extLst>
          </p:cNvPr>
          <p:cNvSpPr>
            <a:spLocks noChangeShapeType="1"/>
          </p:cNvSpPr>
          <p:nvPr/>
        </p:nvSpPr>
        <p:spPr bwMode="auto">
          <a:xfrm flipV="1">
            <a:off x="9685338" y="1054100"/>
            <a:ext cx="0" cy="53340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79230345-A6B1-FCEF-E47D-17B29F0379FF}"/>
                  </a:ext>
                </a:extLst>
              </p:cNvPr>
              <p:cNvSpPr txBox="1"/>
              <p:nvPr/>
            </p:nvSpPr>
            <p:spPr>
              <a:xfrm>
                <a:off x="1142376" y="318950"/>
                <a:ext cx="7574586" cy="1119153"/>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2</a:t>
                </a: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a:t>
                </a:r>
                <a:r>
                  <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Gauss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公式计算积分</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rPr>
                  <a:t>  </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4" name="文本框 3">
                <a:extLst>
                  <a:ext uri="{FF2B5EF4-FFF2-40B4-BE49-F238E27FC236}">
                    <a16:creationId xmlns:a16="http://schemas.microsoft.com/office/drawing/2014/main" id="{79230345-A6B1-FCEF-E47D-17B29F0379FF}"/>
                  </a:ext>
                </a:extLst>
              </p:cNvPr>
              <p:cNvSpPr txBox="1">
                <a:spLocks noRot="1" noChangeAspect="1" noMove="1" noResize="1" noEditPoints="1" noAdjustHandles="1" noChangeArrowheads="1" noChangeShapeType="1" noTextEdit="1"/>
              </p:cNvSpPr>
              <p:nvPr/>
            </p:nvSpPr>
            <p:spPr>
              <a:xfrm>
                <a:off x="1142376" y="318950"/>
                <a:ext cx="7574586" cy="1119153"/>
              </a:xfrm>
              <a:prstGeom prst="rect">
                <a:avLst/>
              </a:prstGeom>
              <a:blipFill>
                <a:blip r:embed="rId17"/>
                <a:stretch>
                  <a:fillRect l="-1207" t="-13043" b="-929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5F40F2D2-E25D-48E7-1D32-B41E39233C76}"/>
                  </a:ext>
                </a:extLst>
              </p:cNvPr>
              <p:cNvSpPr txBox="1"/>
              <p:nvPr/>
            </p:nvSpPr>
            <p:spPr>
              <a:xfrm>
                <a:off x="1895071" y="1521296"/>
                <a:ext cx="3824691"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为锥面</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5F40F2D2-E25D-48E7-1D32-B41E39233C76}"/>
                  </a:ext>
                </a:extLst>
              </p:cNvPr>
              <p:cNvSpPr txBox="1">
                <a:spLocks noRot="1" noChangeAspect="1" noMove="1" noResize="1" noEditPoints="1" noAdjustHandles="1" noChangeArrowheads="1" noChangeShapeType="1" noTextEdit="1"/>
              </p:cNvSpPr>
              <p:nvPr/>
            </p:nvSpPr>
            <p:spPr>
              <a:xfrm>
                <a:off x="1895071" y="1521296"/>
                <a:ext cx="3824691" cy="461665"/>
              </a:xfrm>
              <a:prstGeom prst="rect">
                <a:avLst/>
              </a:prstGeom>
              <a:blipFill>
                <a:blip r:embed="rId18"/>
                <a:stretch>
                  <a:fillRect l="-2552"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DBFB8080-7E7E-D7CB-7107-71FA65F1B2DD}"/>
                  </a:ext>
                </a:extLst>
              </p:cNvPr>
              <p:cNvSpPr txBox="1"/>
              <p:nvPr/>
            </p:nvSpPr>
            <p:spPr>
              <a:xfrm>
                <a:off x="5627162" y="1525132"/>
                <a:ext cx="2903359"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介于</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及</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h</m:t>
                    </m:r>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DBFB8080-7E7E-D7CB-7107-71FA65F1B2DD}"/>
                  </a:ext>
                </a:extLst>
              </p:cNvPr>
              <p:cNvSpPr txBox="1">
                <a:spLocks noRot="1" noChangeAspect="1" noMove="1" noResize="1" noEditPoints="1" noAdjustHandles="1" noChangeArrowheads="1" noChangeShapeType="1" noTextEdit="1"/>
              </p:cNvSpPr>
              <p:nvPr/>
            </p:nvSpPr>
            <p:spPr>
              <a:xfrm>
                <a:off x="5627162" y="1525132"/>
                <a:ext cx="2903359" cy="461665"/>
              </a:xfrm>
              <a:prstGeom prst="rect">
                <a:avLst/>
              </a:prstGeom>
              <a:blipFill>
                <a:blip r:embed="rId19"/>
                <a:stretch>
                  <a:fillRect l="-3151"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2ACF1E90-B133-2C14-75D2-9347B1F19AB7}"/>
                  </a:ext>
                </a:extLst>
              </p:cNvPr>
              <p:cNvSpPr txBox="1"/>
              <p:nvPr/>
            </p:nvSpPr>
            <p:spPr>
              <a:xfrm>
                <a:off x="1910102" y="2030062"/>
                <a:ext cx="637823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之间部分的下侧，</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为法向量的方向角。</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2ACF1E90-B133-2C14-75D2-9347B1F19AB7}"/>
                  </a:ext>
                </a:extLst>
              </p:cNvPr>
              <p:cNvSpPr txBox="1">
                <a:spLocks noRot="1" noChangeAspect="1" noMove="1" noResize="1" noEditPoints="1" noAdjustHandles="1" noChangeArrowheads="1" noChangeShapeType="1" noTextEdit="1"/>
              </p:cNvSpPr>
              <p:nvPr/>
            </p:nvSpPr>
            <p:spPr>
              <a:xfrm>
                <a:off x="1910102" y="2030062"/>
                <a:ext cx="6378235" cy="461665"/>
              </a:xfrm>
              <a:prstGeom prst="rect">
                <a:avLst/>
              </a:prstGeom>
              <a:blipFill>
                <a:blip r:embed="rId20"/>
                <a:stretch>
                  <a:fillRect l="-1433"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9E0F7C6C-6549-26AA-0D44-7159232F4DFE}"/>
                  </a:ext>
                </a:extLst>
              </p:cNvPr>
              <p:cNvSpPr txBox="1"/>
              <p:nvPr/>
            </p:nvSpPr>
            <p:spPr>
              <a:xfrm>
                <a:off x="2919411" y="2498177"/>
                <a:ext cx="2039301"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en-US" sz="2400" i="1" smtClean="0">
                              <a:solidFill>
                                <a:schemeClr val="bg2"/>
                              </a:solidFill>
                              <a:latin typeface="Cambria Math" panose="02040503050406030204" pitchFamily="18" charset="0"/>
                            </a:rPr>
                          </m:ctrlPr>
                        </m:sSubPr>
                        <m:e>
                          <m:r>
                            <m:rPr>
                              <m:sty m:val="p"/>
                            </m:rPr>
                            <a:rPr lang="zh-CN" altLang="en-US" sz="2400">
                              <a:solidFill>
                                <a:schemeClr val="bg2"/>
                              </a:solidFill>
                              <a:latin typeface="Cambria Math" panose="02040503050406030204" pitchFamily="18" charset="0"/>
                            </a:rPr>
                            <m:t>Σ</m:t>
                          </m:r>
                        </m:e>
                        <m:sub>
                          <m:r>
                            <a:rPr lang="zh-CN" altLang="en-US" sz="2400" i="0">
                              <a:solidFill>
                                <a:schemeClr val="bg2"/>
                              </a:solidFill>
                              <a:latin typeface="Cambria Math" panose="02040503050406030204" pitchFamily="18" charset="0"/>
                            </a:rPr>
                            <m:t>1</m:t>
                          </m:r>
                        </m:sub>
                      </m:sSub>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h</m:t>
                      </m:r>
                      <m:r>
                        <a:rPr lang="zh-CN" altLang="en-US" sz="2400" i="0">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9E0F7C6C-6549-26AA-0D44-7159232F4DFE}"/>
                  </a:ext>
                </a:extLst>
              </p:cNvPr>
              <p:cNvSpPr txBox="1">
                <a:spLocks noRot="1" noChangeAspect="1" noMove="1" noResize="1" noEditPoints="1" noAdjustHandles="1" noChangeArrowheads="1" noChangeShapeType="1" noTextEdit="1"/>
              </p:cNvSpPr>
              <p:nvPr/>
            </p:nvSpPr>
            <p:spPr>
              <a:xfrm>
                <a:off x="2919411" y="2498177"/>
                <a:ext cx="2039301" cy="461665"/>
              </a:xfrm>
              <a:prstGeom prst="rect">
                <a:avLst/>
              </a:prstGeom>
              <a:blipFill>
                <a:blip r:embed="rId21"/>
                <a:stretch>
                  <a:fillRect b="-131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62817588-66EB-DBC0-FF83-63756A9A75F0}"/>
                  </a:ext>
                </a:extLst>
              </p:cNvPr>
              <p:cNvSpPr txBox="1"/>
              <p:nvPr/>
            </p:nvSpPr>
            <p:spPr>
              <a:xfrm>
                <a:off x="3850333" y="2470508"/>
                <a:ext cx="5047606" cy="49827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sepChr m:val=","/>
                          <m:ctrlPr>
                            <a:rPr lang="zh-CN" altLang="en-US" sz="2400" i="1" smtClean="0">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d>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h</m:t>
                          </m:r>
                        </m:e>
                        <m:sup>
                          <m:r>
                            <a:rPr lang="zh-CN" altLang="en-US" sz="2400" i="0">
                              <a:solidFill>
                                <a:schemeClr val="bg2"/>
                              </a:solidFill>
                              <a:latin typeface="Cambria Math" panose="02040503050406030204" pitchFamily="18" charset="0"/>
                            </a:rPr>
                            <m:t>2</m:t>
                          </m:r>
                        </m:sup>
                      </m:sSup>
                      <m:r>
                        <m:rPr>
                          <m:nor/>
                        </m:rPr>
                        <a:rPr lang="zh-CN" altLang="en-US" sz="2400" b="0" i="1">
                          <a:solidFill>
                            <a:schemeClr val="bg2"/>
                          </a:solidFill>
                          <a:latin typeface="Cambria Math" panose="02040503050406030204" pitchFamily="18" charset="0"/>
                        </a:rPr>
                        <m:t>, </m:t>
                      </m:r>
                    </m:oMath>
                  </m:oMathPara>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62817588-66EB-DBC0-FF83-63756A9A75F0}"/>
                  </a:ext>
                </a:extLst>
              </p:cNvPr>
              <p:cNvSpPr txBox="1">
                <a:spLocks noRot="1" noChangeAspect="1" noMove="1" noResize="1" noEditPoints="1" noAdjustHandles="1" noChangeArrowheads="1" noChangeShapeType="1" noTextEdit="1"/>
              </p:cNvSpPr>
              <p:nvPr/>
            </p:nvSpPr>
            <p:spPr>
              <a:xfrm>
                <a:off x="3850333" y="2470508"/>
                <a:ext cx="5047606" cy="498278"/>
              </a:xfrm>
              <a:prstGeom prst="rect">
                <a:avLst/>
              </a:prstGeom>
              <a:blipFill>
                <a:blip r:embed="rId22"/>
                <a:stretch>
                  <a:fillRect b="-609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509859BA-F4E0-A39E-81B4-AFE1344941D7}"/>
                  </a:ext>
                </a:extLst>
              </p:cNvPr>
              <p:cNvSpPr txBox="1"/>
              <p:nvPr/>
            </p:nvSpPr>
            <p:spPr>
              <a:xfrm>
                <a:off x="1910102" y="2974467"/>
                <a:ext cx="2150554" cy="461665"/>
              </a:xfrm>
              <a:prstGeom prst="rect">
                <a:avLst/>
              </a:prstGeom>
              <a:noFill/>
            </p:spPr>
            <p:txBody>
              <a:bodyPr wrap="square">
                <a:spAutoFit/>
              </a:bodyPr>
              <a:lstStyle/>
              <a:p>
                <a14:m>
                  <m:oMath xmlns:m="http://schemas.openxmlformats.org/officeDocument/2006/math">
                    <m:r>
                      <m:rPr>
                        <m:nor/>
                      </m:rPr>
                      <a:rPr lang="zh-CN" altLang="en-US" sz="2400" b="0" smtClean="0">
                        <a:solidFill>
                          <a:schemeClr val="bg2"/>
                        </a:solidFill>
                        <a:latin typeface="+mj-ea"/>
                        <a:ea typeface="+mj-ea"/>
                      </a:rPr>
                      <m:t>取上侧</m:t>
                    </m:r>
                  </m:oMath>
                </a14:m>
                <a:r>
                  <a:rPr lang="zh-CN" altLang="en-US" sz="2400" dirty="0">
                    <a:solidFill>
                      <a:schemeClr val="bg2"/>
                    </a:solidFill>
                    <a:latin typeface="+mj-ea"/>
                    <a:ea typeface="+mj-ea"/>
                  </a:rPr>
                  <a:t>，</a:t>
                </a:r>
              </a:p>
            </p:txBody>
          </p:sp>
        </mc:Choice>
        <mc:Fallback xmlns="">
          <p:sp>
            <p:nvSpPr>
              <p:cNvPr id="16" name="文本框 15">
                <a:extLst>
                  <a:ext uri="{FF2B5EF4-FFF2-40B4-BE49-F238E27FC236}">
                    <a16:creationId xmlns:a16="http://schemas.microsoft.com/office/drawing/2014/main" id="{509859BA-F4E0-A39E-81B4-AFE1344941D7}"/>
                  </a:ext>
                </a:extLst>
              </p:cNvPr>
              <p:cNvSpPr txBox="1">
                <a:spLocks noRot="1" noChangeAspect="1" noMove="1" noResize="1" noEditPoints="1" noAdjustHandles="1" noChangeArrowheads="1" noChangeShapeType="1" noTextEdit="1"/>
              </p:cNvSpPr>
              <p:nvPr/>
            </p:nvSpPr>
            <p:spPr>
              <a:xfrm>
                <a:off x="1910102" y="2974467"/>
                <a:ext cx="2150554" cy="461665"/>
              </a:xfrm>
              <a:prstGeom prst="rect">
                <a:avLst/>
              </a:prstGeom>
              <a:blipFill>
                <a:blip r:embed="rId23"/>
                <a:stretch>
                  <a:fillRect l="-2266"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B19D81A1-E9A3-5A52-92E8-3389646F3BB7}"/>
                  </a:ext>
                </a:extLst>
              </p:cNvPr>
              <p:cNvSpPr txBox="1"/>
              <p:nvPr/>
            </p:nvSpPr>
            <p:spPr>
              <a:xfrm>
                <a:off x="1910102" y="3421950"/>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记</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所围区域为</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B19D81A1-E9A3-5A52-92E8-3389646F3BB7}"/>
                  </a:ext>
                </a:extLst>
              </p:cNvPr>
              <p:cNvSpPr txBox="1">
                <a:spLocks noRot="1" noChangeAspect="1" noMove="1" noResize="1" noEditPoints="1" noAdjustHandles="1" noChangeArrowheads="1" noChangeShapeType="1" noTextEdit="1"/>
              </p:cNvSpPr>
              <p:nvPr/>
            </p:nvSpPr>
            <p:spPr>
              <a:xfrm>
                <a:off x="1910102" y="3421950"/>
                <a:ext cx="6097248" cy="461665"/>
              </a:xfrm>
              <a:prstGeom prst="rect">
                <a:avLst/>
              </a:prstGeom>
              <a:blipFill>
                <a:blip r:embed="rId24"/>
                <a:stretch>
                  <a:fillRect l="-1499"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2A4C3185-9D94-6F63-B0BE-B06E8F2AAB55}"/>
                  </a:ext>
                </a:extLst>
              </p:cNvPr>
              <p:cNvSpPr txBox="1"/>
              <p:nvPr/>
            </p:nvSpPr>
            <p:spPr>
              <a:xfrm>
                <a:off x="2470661" y="4022685"/>
                <a:ext cx="1753131" cy="5644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𝐼</m:t>
                    </m:r>
                    <m:r>
                      <a:rPr lang="zh-CN" altLang="en-US" sz="2400" i="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a:solidFill>
                              <a:schemeClr val="bg2"/>
                            </a:solidFill>
                            <a:latin typeface="Cambria Math" panose="02040503050406030204" pitchFamily="18" charset="0"/>
                          </a:rPr>
                          <m:t>Σ</m:t>
                        </m:r>
                        <m:r>
                          <a:rPr lang="zh-CN" altLang="en-US" sz="240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m:rPr>
                                <m:sty m:val="p"/>
                              </m:rPr>
                              <a:rPr lang="zh-CN" altLang="en-US" sz="2400">
                                <a:solidFill>
                                  <a:schemeClr val="bg2"/>
                                </a:solidFill>
                                <a:latin typeface="Cambria Math" panose="02040503050406030204" pitchFamily="18" charset="0"/>
                              </a:rPr>
                              <m:t>Σ</m:t>
                            </m:r>
                          </m:e>
                          <m:sub>
                            <m:r>
                              <a:rPr lang="zh-CN" altLang="en-US" sz="2400">
                                <a:solidFill>
                                  <a:schemeClr val="bg2"/>
                                </a:solidFill>
                                <a:latin typeface="Cambria Math" panose="02040503050406030204" pitchFamily="18" charset="0"/>
                              </a:rPr>
                              <m:t>1</m:t>
                            </m:r>
                          </m:sub>
                        </m:sSub>
                      </m:sub>
                      <m:sup/>
                      <m:e>
                        <m:r>
                          <a:rPr lang="en-US" altLang="zh-CN" sz="2400" i="1">
                            <a:solidFill>
                              <a:schemeClr val="bg2"/>
                            </a:solidFill>
                            <a:latin typeface="Cambria Math" panose="02040503050406030204" pitchFamily="18" charset="0"/>
                          </a:rPr>
                          <m:t> </m:t>
                        </m:r>
                      </m:e>
                    </m:nary>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2A4C3185-9D94-6F63-B0BE-B06E8F2AAB55}"/>
                  </a:ext>
                </a:extLst>
              </p:cNvPr>
              <p:cNvSpPr txBox="1">
                <a:spLocks noRot="1" noChangeAspect="1" noMove="1" noResize="1" noEditPoints="1" noAdjustHandles="1" noChangeArrowheads="1" noChangeShapeType="1" noTextEdit="1"/>
              </p:cNvSpPr>
              <p:nvPr/>
            </p:nvSpPr>
            <p:spPr>
              <a:xfrm>
                <a:off x="2470661" y="4022685"/>
                <a:ext cx="1753131" cy="564450"/>
              </a:xfrm>
              <a:prstGeom prst="rect">
                <a:avLst/>
              </a:prstGeom>
              <a:blipFill>
                <a:blip r:embed="rId25"/>
                <a:stretch>
                  <a:fillRect t="-131522" r="-20139" b="-1804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CF2C6317-758E-5A6A-E179-3B534ED0EBA0}"/>
                  </a:ext>
                </a:extLst>
              </p:cNvPr>
              <p:cNvSpPr txBox="1"/>
              <p:nvPr/>
            </p:nvSpPr>
            <p:spPr>
              <a:xfrm>
                <a:off x="3765568" y="4028901"/>
                <a:ext cx="2150554" cy="56445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m:rPr>
                                <m:sty m:val="p"/>
                              </m:rPr>
                              <a:rPr lang="zh-CN" altLang="en-US" sz="2400">
                                <a:solidFill>
                                  <a:schemeClr val="bg2"/>
                                </a:solidFill>
                                <a:latin typeface="Cambria Math" panose="02040503050406030204" pitchFamily="18" charset="0"/>
                              </a:rPr>
                              <m:t>Σ</m:t>
                            </m:r>
                          </m:e>
                          <m:sub>
                            <m:r>
                              <a:rPr lang="zh-CN" altLang="en-US" sz="2400">
                                <a:solidFill>
                                  <a:schemeClr val="bg2"/>
                                </a:solidFill>
                                <a:latin typeface="Cambria Math" panose="02040503050406030204" pitchFamily="18" charset="0"/>
                              </a:rPr>
                              <m:t>1</m:t>
                            </m:r>
                          </m:sub>
                        </m:sSub>
                      </m:sub>
                      <m:sup/>
                      <m:e>
                        <m:r>
                          <a:rPr lang="en-US" altLang="zh-CN" sz="2400" b="0" i="1" smtClean="0">
                            <a:solidFill>
                              <a:schemeClr val="bg2"/>
                            </a:solidFill>
                            <a:latin typeface="Cambria Math" panose="02040503050406030204" pitchFamily="18" charset="0"/>
                          </a:rPr>
                          <m:t>)</m:t>
                        </m:r>
                        <m:r>
                          <a:rPr lang="zh-CN" altLang="en-US" sz="2400">
                            <a:solidFill>
                              <a:schemeClr val="bg2"/>
                            </a:solidFill>
                            <a:latin typeface="Cambria Math" panose="02040503050406030204" pitchFamily="18" charset="0"/>
                          </a:rPr>
                          <m:t>​</m:t>
                        </m:r>
                      </m:e>
                    </m:nary>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CF2C6317-758E-5A6A-E179-3B534ED0EBA0}"/>
                  </a:ext>
                </a:extLst>
              </p:cNvPr>
              <p:cNvSpPr txBox="1">
                <a:spLocks noRot="1" noChangeAspect="1" noMove="1" noResize="1" noEditPoints="1" noAdjustHandles="1" noChangeArrowheads="1" noChangeShapeType="1" noTextEdit="1"/>
              </p:cNvSpPr>
              <p:nvPr/>
            </p:nvSpPr>
            <p:spPr>
              <a:xfrm>
                <a:off x="3765568" y="4028901"/>
                <a:ext cx="2150554" cy="564450"/>
              </a:xfrm>
              <a:prstGeom prst="rect">
                <a:avLst/>
              </a:prstGeom>
              <a:blipFill>
                <a:blip r:embed="rId26"/>
                <a:stretch>
                  <a:fillRect l="-10511" t="-130108"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DC287152-1965-4ACB-01B9-1BD6B491EB3D}"/>
                  </a:ext>
                </a:extLst>
              </p:cNvPr>
              <p:cNvSpPr txBox="1"/>
              <p:nvPr/>
            </p:nvSpPr>
            <p:spPr>
              <a:xfrm>
                <a:off x="3849729" y="4059346"/>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400" i="1" smtClean="0">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m:oMathPara>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DC287152-1965-4ACB-01B9-1BD6B491EB3D}"/>
                  </a:ext>
                </a:extLst>
              </p:cNvPr>
              <p:cNvSpPr txBox="1">
                <a:spLocks noRot="1" noChangeAspect="1" noMove="1" noResize="1" noEditPoints="1" noAdjustHandles="1" noChangeArrowheads="1" noChangeShapeType="1" noTextEdit="1"/>
              </p:cNvSpPr>
              <p:nvPr/>
            </p:nvSpPr>
            <p:spPr>
              <a:xfrm>
                <a:off x="3849729" y="4059346"/>
                <a:ext cx="6097248" cy="461665"/>
              </a:xfrm>
              <a:prstGeom prst="rect">
                <a:avLst/>
              </a:prstGeom>
              <a:blipFill>
                <a:blip r:embed="rId27"/>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0D81EE9B-7ACE-D2E5-FB37-770E19ABD52D}"/>
                  </a:ext>
                </a:extLst>
              </p:cNvPr>
              <p:cNvSpPr txBox="1"/>
              <p:nvPr/>
            </p:nvSpPr>
            <p:spPr>
              <a:xfrm>
                <a:off x="2639616" y="4567165"/>
                <a:ext cx="4038707"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ctrlPr>
                          <a:rPr lang="zh-CN" altLang="en-US" sz="2400" i="1" smtClean="0">
                            <a:solidFill>
                              <a:schemeClr val="bg2"/>
                            </a:solidFill>
                            <a:latin typeface="Cambria Math" panose="02040503050406030204" pitchFamily="18" charset="0"/>
                          </a:rPr>
                        </m:ctrlPr>
                      </m:dPr>
                      <m:e>
                        <m:r>
                          <a:rPr lang="zh-CN" altLang="en-US" sz="240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d>
                          <m:dPr>
                            <m:begChr m:val=""/>
                            <m:endChr m:val=""/>
                            <m:ctrlPr>
                              <a:rPr lang="zh-CN" altLang="en-US" sz="2400" i="1">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a:rPr lang="zh-CN" altLang="en-US" sz="2400" i="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0D81EE9B-7ACE-D2E5-FB37-770E19ABD52D}"/>
                  </a:ext>
                </a:extLst>
              </p:cNvPr>
              <p:cNvSpPr txBox="1">
                <a:spLocks noRot="1" noChangeAspect="1" noMove="1" noResize="1" noEditPoints="1" noAdjustHandles="1" noChangeArrowheads="1" noChangeShapeType="1" noTextEdit="1"/>
              </p:cNvSpPr>
              <p:nvPr/>
            </p:nvSpPr>
            <p:spPr>
              <a:xfrm>
                <a:off x="2639616" y="4567165"/>
                <a:ext cx="4038707" cy="645048"/>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FE5D6829-1F5A-B0DD-BC9B-19A13F82B58C}"/>
                  </a:ext>
                </a:extLst>
              </p:cNvPr>
              <p:cNvSpPr txBox="1"/>
              <p:nvPr/>
            </p:nvSpPr>
            <p:spPr>
              <a:xfrm>
                <a:off x="6435391" y="4635523"/>
                <a:ext cx="2548582" cy="60382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sub>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h</m:t>
                            </m:r>
                          </m:e>
                          <m:sup>
                            <m:r>
                              <a:rPr lang="zh-CN" altLang="en-US" sz="2400" i="0">
                                <a:solidFill>
                                  <a:schemeClr val="bg2"/>
                                </a:solidFill>
                                <a:latin typeface="Cambria Math" panose="02040503050406030204" pitchFamily="18" charset="0"/>
                              </a:rPr>
                              <m:t>2</m:t>
                            </m:r>
                          </m:sup>
                        </m:sSup>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FE5D6829-1F5A-B0DD-BC9B-19A13F82B58C}"/>
                  </a:ext>
                </a:extLst>
              </p:cNvPr>
              <p:cNvSpPr txBox="1">
                <a:spLocks noRot="1" noChangeAspect="1" noMove="1" noResize="1" noEditPoints="1" noAdjustHandles="1" noChangeArrowheads="1" noChangeShapeType="1" noTextEdit="1"/>
              </p:cNvSpPr>
              <p:nvPr/>
            </p:nvSpPr>
            <p:spPr>
              <a:xfrm>
                <a:off x="6435391" y="4635523"/>
                <a:ext cx="2548582" cy="603820"/>
              </a:xfrm>
              <a:prstGeom prst="rect">
                <a:avLst/>
              </a:prstGeom>
              <a:blipFill>
                <a:blip r:embed="rId29"/>
                <a:stretch>
                  <a:fillRect l="-8852" t="-122222" b="-1606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4F23ABA2-07E8-9716-922A-B345FEAD0019}"/>
                  </a:ext>
                </a:extLst>
              </p:cNvPr>
              <p:cNvSpPr txBox="1"/>
              <p:nvPr/>
            </p:nvSpPr>
            <p:spPr>
              <a:xfrm>
                <a:off x="5905670" y="3329927"/>
                <a:ext cx="3574706" cy="600549"/>
              </a:xfrm>
              <a:prstGeom prst="rect">
                <a:avLst/>
              </a:prstGeom>
              <a:noFill/>
              <a:ln>
                <a:solidFill>
                  <a:schemeClr val="bg1"/>
                </a:solidFill>
              </a:ln>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Sub>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𝜋</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4F23ABA2-07E8-9716-922A-B345FEAD0019}"/>
                  </a:ext>
                </a:extLst>
              </p:cNvPr>
              <p:cNvSpPr txBox="1">
                <a:spLocks noRot="1" noChangeAspect="1" noMove="1" noResize="1" noEditPoints="1" noAdjustHandles="1" noChangeArrowheads="1" noChangeShapeType="1" noTextEdit="1"/>
              </p:cNvSpPr>
              <p:nvPr/>
            </p:nvSpPr>
            <p:spPr>
              <a:xfrm>
                <a:off x="5905670" y="3329927"/>
                <a:ext cx="3574706" cy="600549"/>
              </a:xfrm>
              <a:prstGeom prst="rect">
                <a:avLst/>
              </a:prstGeom>
              <a:blipFill>
                <a:blip r:embed="rId30"/>
                <a:stretch>
                  <a:fillRect l="-2551" t="-4950"/>
                </a:stretch>
              </a:blipFill>
              <a:ln>
                <a:solidFill>
                  <a:schemeClr val="bg1"/>
                </a:solidFill>
              </a:ln>
            </p:spPr>
            <p:txBody>
              <a:bodyPr/>
              <a:lstStyle/>
              <a:p>
                <a:r>
                  <a:rPr lang="zh-CN" altLang="en-US">
                    <a:noFill/>
                  </a:rPr>
                  <a:t> </a:t>
                </a:r>
              </a:p>
            </p:txBody>
          </p:sp>
        </mc:Fallback>
      </mc:AlternateContent>
    </p:spTree>
    <p:extLst>
      <p:ext uri="{BB962C8B-B14F-4D97-AF65-F5344CB8AC3E}">
        <p14:creationId xmlns:p14="http://schemas.microsoft.com/office/powerpoint/2010/main" val="189325527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12642"/>
                                        </p:tgtEl>
                                        <p:attrNameLst>
                                          <p:attrName>style.visibility</p:attrName>
                                        </p:attrNameLst>
                                      </p:cBhvr>
                                      <p:to>
                                        <p:strVal val="visible"/>
                                      </p:to>
                                    </p:set>
                                    <p:animEffect transition="in" filter="wipe(left)">
                                      <p:cBhvr>
                                        <p:cTn id="21" dur="500"/>
                                        <p:tgtEl>
                                          <p:spTgt spid="112642"/>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112656"/>
                                        </p:tgtEl>
                                        <p:attrNameLst>
                                          <p:attrName>style.visibility</p:attrName>
                                        </p:attrNameLst>
                                      </p:cBhvr>
                                      <p:to>
                                        <p:strVal val="visible"/>
                                      </p:to>
                                    </p:set>
                                    <p:animEffect transition="in" filter="wipe(left)">
                                      <p:cBhvr>
                                        <p:cTn id="25" dur="500"/>
                                        <p:tgtEl>
                                          <p:spTgt spid="11265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2661"/>
                                        </p:tgtEl>
                                        <p:attrNameLst>
                                          <p:attrName>style.visibility</p:attrName>
                                        </p:attrNameLst>
                                      </p:cBhvr>
                                      <p:to>
                                        <p:strVal val="visible"/>
                                      </p:to>
                                    </p:set>
                                    <p:animEffect transition="in" filter="wipe(left)">
                                      <p:cBhvr>
                                        <p:cTn id="30" dur="500"/>
                                        <p:tgtEl>
                                          <p:spTgt spid="112661"/>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112685"/>
                                        </p:tgtEl>
                                        <p:attrNameLst>
                                          <p:attrName>style.visibility</p:attrName>
                                        </p:attrNameLst>
                                      </p:cBhvr>
                                      <p:to>
                                        <p:strVal val="visible"/>
                                      </p:to>
                                    </p:set>
                                    <p:animEffect transition="in" filter="wipe(left)">
                                      <p:cBhvr>
                                        <p:cTn id="34" dur="500"/>
                                        <p:tgtEl>
                                          <p:spTgt spid="112685"/>
                                        </p:tgtEl>
                                      </p:cBhvr>
                                    </p:animEffect>
                                  </p:childTnLst>
                                </p:cTn>
                              </p:par>
                            </p:childTnLst>
                          </p:cTn>
                        </p:par>
                        <p:par>
                          <p:cTn id="35" fill="hold">
                            <p:stCondLst>
                              <p:cond delay="1000"/>
                            </p:stCondLst>
                            <p:childTnLst>
                              <p:par>
                                <p:cTn id="36" presetID="22" presetClass="entr" presetSubtype="4" fill="hold" nodeType="afterEffect">
                                  <p:stCondLst>
                                    <p:cond delay="0"/>
                                  </p:stCondLst>
                                  <p:childTnLst>
                                    <p:set>
                                      <p:cBhvr>
                                        <p:cTn id="37" dur="1" fill="hold">
                                          <p:stCondLst>
                                            <p:cond delay="0"/>
                                          </p:stCondLst>
                                        </p:cTn>
                                        <p:tgtEl>
                                          <p:spTgt spid="112683"/>
                                        </p:tgtEl>
                                        <p:attrNameLst>
                                          <p:attrName>style.visibility</p:attrName>
                                        </p:attrNameLst>
                                      </p:cBhvr>
                                      <p:to>
                                        <p:strVal val="visible"/>
                                      </p:to>
                                    </p:set>
                                    <p:animEffect transition="in" filter="wipe(down)">
                                      <p:cBhvr>
                                        <p:cTn id="38" dur="500"/>
                                        <p:tgtEl>
                                          <p:spTgt spid="11268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left)">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left)">
                                      <p:cBhvr>
                                        <p:cTn id="48" dur="500"/>
                                        <p:tgtEl>
                                          <p:spTgt spid="14"/>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wipe(left)">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wipe(left)">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left)">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left)">
                                      <p:cBhvr>
                                        <p:cTn id="77" dur="500"/>
                                        <p:tgtEl>
                                          <p:spTgt spid="2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wipe(left)">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left)">
                                      <p:cBhvr>
                                        <p:cTn id="8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1" grpId="0" autoUpdateAnimBg="0"/>
      <p:bldP spid="6" grpId="0"/>
      <p:bldP spid="8" grpId="0"/>
      <p:bldP spid="10" grpId="0"/>
      <p:bldP spid="12" grpId="0"/>
      <p:bldP spid="14" grpId="0"/>
      <p:bldP spid="16" grpId="0"/>
      <p:bldP spid="18" grpId="0"/>
      <p:bldP spid="20" grpId="0"/>
      <p:bldP spid="22" grpId="0"/>
      <p:bldP spid="24" grpId="0"/>
      <p:bldP spid="26" grpId="0"/>
      <p:bldP spid="28" grpId="0"/>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D89D679-BD75-2CA5-BE71-B845FA210DC6}"/>
            </a:ext>
          </a:extLst>
        </p:cNvPr>
        <p:cNvGrpSpPr/>
        <p:nvPr/>
      </p:nvGrpSpPr>
      <p:grpSpPr>
        <a:xfrm>
          <a:off x="0" y="0"/>
          <a:ext cx="0" cy="0"/>
          <a:chOff x="0" y="0"/>
          <a:chExt cx="0" cy="0"/>
        </a:xfrm>
      </p:grpSpPr>
      <p:sp>
        <p:nvSpPr>
          <p:cNvPr id="70664" name="Text Box 8">
            <a:extLst>
              <a:ext uri="{FF2B5EF4-FFF2-40B4-BE49-F238E27FC236}">
                <a16:creationId xmlns:a16="http://schemas.microsoft.com/office/drawing/2014/main" id="{766C2CB1-17CD-7DC0-0502-DC6F2B5B6B94}"/>
              </a:ext>
            </a:extLst>
          </p:cNvPr>
          <p:cNvSpPr txBox="1">
            <a:spLocks noChangeArrowheads="1"/>
          </p:cNvSpPr>
          <p:nvPr/>
        </p:nvSpPr>
        <p:spPr bwMode="auto">
          <a:xfrm>
            <a:off x="8153400" y="762001"/>
            <a:ext cx="914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zh-CN" dirty="0">
                <a:solidFill>
                  <a:srgbClr val="000000"/>
                </a:solidFill>
                <a:latin typeface="+mj-lt"/>
                <a:ea typeface="+mj-ea"/>
              </a:rPr>
              <a:t>①</a:t>
            </a:r>
          </a:p>
        </p:txBody>
      </p:sp>
      <p:sp>
        <p:nvSpPr>
          <p:cNvPr id="70665" name="Text Box 9">
            <a:extLst>
              <a:ext uri="{FF2B5EF4-FFF2-40B4-BE49-F238E27FC236}">
                <a16:creationId xmlns:a16="http://schemas.microsoft.com/office/drawing/2014/main" id="{6B801833-48A0-95D2-6A08-51889B12E976}"/>
              </a:ext>
            </a:extLst>
          </p:cNvPr>
          <p:cNvSpPr txBox="1">
            <a:spLocks noChangeArrowheads="1"/>
          </p:cNvSpPr>
          <p:nvPr/>
        </p:nvSpPr>
        <p:spPr bwMode="auto">
          <a:xfrm>
            <a:off x="8184231" y="2087936"/>
            <a:ext cx="78928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zh-CN" dirty="0">
                <a:solidFill>
                  <a:srgbClr val="000000"/>
                </a:solidFill>
                <a:latin typeface="+mn-lt"/>
                <a:ea typeface="+mn-ea"/>
              </a:rPr>
              <a:t>②</a:t>
            </a:r>
          </a:p>
        </p:txBody>
      </p:sp>
      <p:sp>
        <p:nvSpPr>
          <p:cNvPr id="70666" name="Text Box 10">
            <a:extLst>
              <a:ext uri="{FF2B5EF4-FFF2-40B4-BE49-F238E27FC236}">
                <a16:creationId xmlns:a16="http://schemas.microsoft.com/office/drawing/2014/main" id="{10D7CC12-07D6-5144-3EC5-7FE6F10731D2}"/>
              </a:ext>
            </a:extLst>
          </p:cNvPr>
          <p:cNvSpPr txBox="1">
            <a:spLocks noChangeArrowheads="1"/>
          </p:cNvSpPr>
          <p:nvPr/>
        </p:nvSpPr>
        <p:spPr bwMode="auto">
          <a:xfrm>
            <a:off x="1970547" y="3198167"/>
            <a:ext cx="358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zh-CN" sz="2400" dirty="0">
                <a:solidFill>
                  <a:schemeClr val="bg2"/>
                </a:solidFill>
                <a:latin typeface="+mn-lt"/>
                <a:ea typeface="+mj-ea"/>
              </a:rPr>
              <a:t>①</a:t>
            </a:r>
            <a:r>
              <a:rPr lang="zh-CN" altLang="en-US" sz="2400" dirty="0">
                <a:solidFill>
                  <a:schemeClr val="bg2"/>
                </a:solidFill>
                <a:latin typeface="+mn-lt"/>
                <a:ea typeface="+mj-ea"/>
              </a:rPr>
              <a:t>、②</a:t>
            </a:r>
            <a:r>
              <a:rPr lang="zh-CN" altLang="zh-CN" sz="2400" dirty="0">
                <a:solidFill>
                  <a:schemeClr val="bg2"/>
                </a:solidFill>
                <a:latin typeface="+mn-lt"/>
                <a:ea typeface="+mj-ea"/>
              </a:rPr>
              <a:t>两式相加得：</a:t>
            </a:r>
            <a:endParaRPr lang="en-US" altLang="zh-CN" sz="2400" dirty="0">
              <a:solidFill>
                <a:schemeClr val="bg2"/>
              </a:solidFill>
              <a:latin typeface="+mn-lt"/>
              <a:ea typeface="+mj-ea"/>
            </a:endParaRPr>
          </a:p>
        </p:txBody>
      </p:sp>
      <p:sp>
        <p:nvSpPr>
          <p:cNvPr id="70668" name="Text Box 12">
            <a:extLst>
              <a:ext uri="{FF2B5EF4-FFF2-40B4-BE49-F238E27FC236}">
                <a16:creationId xmlns:a16="http://schemas.microsoft.com/office/drawing/2014/main" id="{5154E985-AB22-194E-E6D5-460A228F3FDB}"/>
              </a:ext>
            </a:extLst>
          </p:cNvPr>
          <p:cNvSpPr txBox="1">
            <a:spLocks noChangeArrowheads="1"/>
          </p:cNvSpPr>
          <p:nvPr/>
        </p:nvSpPr>
        <p:spPr bwMode="auto">
          <a:xfrm>
            <a:off x="7499351" y="6600826"/>
            <a:ext cx="63350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1  </a:t>
            </a:r>
          </a:p>
        </p:txBody>
      </p:sp>
      <p:pic>
        <p:nvPicPr>
          <p:cNvPr id="70669" name="Picture 13">
            <a:hlinkClick r:id="rId3" action="ppaction://hlinksldjump"/>
            <a:extLst>
              <a:ext uri="{FF2B5EF4-FFF2-40B4-BE49-F238E27FC236}">
                <a16:creationId xmlns:a16="http://schemas.microsoft.com/office/drawing/2014/main" id="{9C92803E-1C59-4387-E124-2F95ADBE95BA}"/>
              </a:ext>
            </a:extLst>
          </p:cNvPr>
          <p:cNvPicPr>
            <a:picLocks noChangeAspect="1" noChangeArrowheads="1"/>
          </p:cNvPicPr>
          <p:nvPr/>
        </p:nvPicPr>
        <p:blipFill>
          <a:blip r:embed="rId4">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946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3" name="文本框 2">
                <a:extLst>
                  <a:ext uri="{FF2B5EF4-FFF2-40B4-BE49-F238E27FC236}">
                    <a16:creationId xmlns:a16="http://schemas.microsoft.com/office/drawing/2014/main" id="{B2AE7A6D-AF50-2680-0D65-7D1148CB914E}"/>
                  </a:ext>
                </a:extLst>
              </p:cNvPr>
              <p:cNvSpPr txBox="1"/>
              <p:nvPr/>
            </p:nvSpPr>
            <p:spPr>
              <a:xfrm>
                <a:off x="1981200" y="705913"/>
                <a:ext cx="6097248" cy="635367"/>
              </a:xfrm>
              <a:prstGeom prst="rect">
                <a:avLst/>
              </a:prstGeom>
              <a:noFill/>
            </p:spPr>
            <p:txBody>
              <a:bodyPr wrap="square">
                <a:spAutoFit/>
              </a:bodyPr>
              <a:lstStyle/>
              <a:p>
                <a:pPr>
                  <a:spcBef>
                    <a:spcPts val="900"/>
                  </a:spcBef>
                  <a:spcAft>
                    <a:spcPts val="900"/>
                  </a:spcAft>
                  <a:buNone/>
                </a:pPr>
                <a:r>
                  <a:rPr lang="zh-CN" altLang="zh-CN" sz="2400" dirty="0" smtClean="0">
                    <a:solidFill>
                      <a:schemeClr val="bg2"/>
                    </a:solidFill>
                    <a:effectLst/>
                    <a:latin typeface="+mn-lt"/>
                    <a:ea typeface="+mn-ea"/>
                    <a:cs typeface="Times New Roman" panose="02020603050405020304" pitchFamily="18" charset="0"/>
                  </a:rPr>
                  <a:t>即</a:t>
                </a:r>
                <a:r>
                  <a:rPr lang="en-US" altLang="zh-CN" sz="2400" dirty="0" smtClean="0">
                    <a:solidFill>
                      <a:schemeClr val="bg2"/>
                    </a:solidFill>
                    <a:effectLst/>
                    <a:latin typeface="+mn-lt"/>
                    <a:ea typeface="+mn-ea"/>
                    <a:cs typeface="Times New Roman" panose="02020603050405020304" pitchFamily="18" charset="0"/>
                  </a:rPr>
                  <a:t>            </a:t>
                </a:r>
                <a:r>
                  <a:rPr lang="zh-CN" altLang="zh-CN" sz="2400" dirty="0" smtClean="0">
                    <a:solidFill>
                      <a:schemeClr val="bg2"/>
                    </a:solidFill>
                    <a:effectLst/>
                    <a:latin typeface="+mn-lt"/>
                    <a:ea typeface="+mn-ea"/>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den>
                        </m:f>
                      </m:e>
                    </m:nary>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nary>
                      <m:naryPr>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n-ea"/>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e>
                    </m:nary>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oMath>
                </a14:m>
                <a:endParaRPr lang="zh-CN" altLang="zh-CN" sz="2400" dirty="0">
                  <a:solidFill>
                    <a:schemeClr val="bg2"/>
                  </a:solidFill>
                  <a:effectLst/>
                  <a:latin typeface="+mn-lt"/>
                  <a:ea typeface="+mn-ea"/>
                  <a:cs typeface="Times New Roman" panose="02020603050405020304" pitchFamily="18" charset="0"/>
                </a:endParaRPr>
              </a:p>
            </p:txBody>
          </p:sp>
        </mc:Choice>
        <mc:Fallback>
          <p:sp>
            <p:nvSpPr>
              <p:cNvPr id="3" name="文本框 2">
                <a:extLst>
                  <a:ext uri="{FF2B5EF4-FFF2-40B4-BE49-F238E27FC236}">
                    <a16:creationId xmlns:a16="http://schemas.microsoft.com/office/drawing/2014/main" id="{B2AE7A6D-AF50-2680-0D65-7D1148CB914E}"/>
                  </a:ext>
                </a:extLst>
              </p:cNvPr>
              <p:cNvSpPr txBox="1">
                <a:spLocks noRot="1" noChangeAspect="1" noMove="1" noResize="1" noEditPoints="1" noAdjustHandles="1" noChangeArrowheads="1" noChangeShapeType="1" noTextEdit="1"/>
              </p:cNvSpPr>
              <p:nvPr/>
            </p:nvSpPr>
            <p:spPr>
              <a:xfrm>
                <a:off x="1981200" y="705913"/>
                <a:ext cx="6097248" cy="635367"/>
              </a:xfrm>
              <a:prstGeom prst="rect">
                <a:avLst/>
              </a:prstGeom>
              <a:blipFill>
                <a:blip r:embed="rId5"/>
                <a:stretch>
                  <a:fillRect l="-1500" b="-48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AA958BF1-5745-15F0-ACCD-723AFE344027}"/>
                  </a:ext>
                </a:extLst>
              </p:cNvPr>
              <p:cNvSpPr txBox="1"/>
              <p:nvPr/>
            </p:nvSpPr>
            <p:spPr>
              <a:xfrm>
                <a:off x="1970547" y="1534538"/>
                <a:ext cx="6097248" cy="1162819"/>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mn-lt"/>
                    <a:ea typeface="+mj-ea"/>
                    <a:cs typeface="Times New Roman" panose="02020603050405020304" pitchFamily="18" charset="0"/>
                  </a:rPr>
                  <a:t>同理可证</a:t>
                </a:r>
              </a:p>
              <a:p>
                <a:pPr algn="ctr">
                  <a:buNone/>
                </a:pPr>
                <a:r>
                  <a:rPr lang="en-US" altLang="zh-CN" sz="2400" dirty="0">
                    <a:solidFill>
                      <a:schemeClr val="bg2"/>
                    </a:solidFill>
                    <a:effectLst/>
                    <a:ea typeface="+mj-ea"/>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mj-ea"/>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mj-ea"/>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mj-ea"/>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den>
                        </m:f>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nary>
                      <m:naryPr>
                        <m:limLoc m:val="subSup"/>
                        <m:ctrlPr>
                          <a:rPr lang="zh-CN" altLang="zh-CN" sz="2400" i="1">
                            <a:solidFill>
                              <a:schemeClr val="bg2"/>
                            </a:solidFill>
                            <a:effectLst/>
                            <a:latin typeface="Cambria Math" panose="02040503050406030204" pitchFamily="18" charset="0"/>
                            <a:ea typeface="+mj-ea"/>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oMath>
                </a14:m>
                <a:endParaRPr lang="zh-CN" altLang="en-US" sz="2400" dirty="0">
                  <a:solidFill>
                    <a:schemeClr val="bg2"/>
                  </a:solidFill>
                  <a:latin typeface="+mn-lt"/>
                  <a:ea typeface="+mj-ea"/>
                </a:endParaRPr>
              </a:p>
            </p:txBody>
          </p:sp>
        </mc:Choice>
        <mc:Fallback xmlns="">
          <p:sp>
            <p:nvSpPr>
              <p:cNvPr id="5" name="文本框 4">
                <a:extLst>
                  <a:ext uri="{FF2B5EF4-FFF2-40B4-BE49-F238E27FC236}">
                    <a16:creationId xmlns:a16="http://schemas.microsoft.com/office/drawing/2014/main" id="{AA958BF1-5745-15F0-ACCD-723AFE344027}"/>
                  </a:ext>
                </a:extLst>
              </p:cNvPr>
              <p:cNvSpPr txBox="1">
                <a:spLocks noRot="1" noChangeAspect="1" noMove="1" noResize="1" noEditPoints="1" noAdjustHandles="1" noChangeArrowheads="1" noChangeShapeType="1" noTextEdit="1"/>
              </p:cNvSpPr>
              <p:nvPr/>
            </p:nvSpPr>
            <p:spPr>
              <a:xfrm>
                <a:off x="1970547" y="1534538"/>
                <a:ext cx="6097248" cy="1162819"/>
              </a:xfrm>
              <a:prstGeom prst="rect">
                <a:avLst/>
              </a:prstGeom>
              <a:blipFill>
                <a:blip r:embed="rId6"/>
                <a:stretch>
                  <a:fillRect l="-1500" t="-57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B99704A7-A9FB-2A6A-6504-791ACAC26675}"/>
                  </a:ext>
                </a:extLst>
              </p:cNvPr>
              <p:cNvSpPr txBox="1"/>
              <p:nvPr/>
            </p:nvSpPr>
            <p:spPr>
              <a:xfrm>
                <a:off x="2639616" y="3902959"/>
                <a:ext cx="6097248" cy="745460"/>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𝐷</m:t>
                        </m:r>
                      </m:sub>
                      <m:sup/>
                      <m:e>
                        <m:d>
                          <m:dPr>
                            <m:ctrlPr>
                              <a:rPr lang="zh-CN" altLang="en-US" sz="2400" i="1">
                                <a:solidFill>
                                  <a:schemeClr val="bg2"/>
                                </a:solidFill>
                                <a:latin typeface="Cambria Math" panose="02040503050406030204" pitchFamily="18" charset="0"/>
                                <a:ea typeface="+mj-ea"/>
                              </a:rPr>
                            </m:ctrlPr>
                          </m:dPr>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𝑃</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den>
                            </m:f>
                          </m:e>
                        </m:d>
                      </m:e>
                    </m:nary>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r>
                      <a:rPr lang="zh-CN" altLang="en-US" sz="2400" i="0">
                        <a:solidFill>
                          <a:schemeClr val="bg2"/>
                        </a:solidFill>
                        <a:latin typeface="Cambria Math" panose="02040503050406030204" pitchFamily="18" charset="0"/>
                        <a:ea typeface="+mj-ea"/>
                      </a:rPr>
                      <m:t>=</m:t>
                    </m:r>
                    <m:nary>
                      <m:naryPr>
                        <m:chr m:val="∮"/>
                        <m:limLoc m:val="subSup"/>
                        <m:supHide m:val="on"/>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𝐿</m:t>
                        </m:r>
                      </m:sub>
                      <m:sup/>
                      <m:e>
                        <m:r>
                          <a:rPr lang="zh-CN" altLang="en-US" sz="2400" i="1">
                            <a:solidFill>
                              <a:schemeClr val="bg2"/>
                            </a:solidFill>
                            <a:latin typeface="Cambria Math" panose="02040503050406030204" pitchFamily="18" charset="0"/>
                            <a:ea typeface="+mj-ea"/>
                          </a:rPr>
                          <m:t>𝑃</m:t>
                        </m:r>
                      </m:e>
                    </m:nary>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n-lt"/>
                  <a:ea typeface="+mj-ea"/>
                </a:endParaRPr>
              </a:p>
            </p:txBody>
          </p:sp>
        </mc:Choice>
        <mc:Fallback xmlns="">
          <p:sp>
            <p:nvSpPr>
              <p:cNvPr id="8" name="文本框 7">
                <a:extLst>
                  <a:ext uri="{FF2B5EF4-FFF2-40B4-BE49-F238E27FC236}">
                    <a16:creationId xmlns:a16="http://schemas.microsoft.com/office/drawing/2014/main" id="{B99704A7-A9FB-2A6A-6504-791ACAC26675}"/>
                  </a:ext>
                </a:extLst>
              </p:cNvPr>
              <p:cNvSpPr txBox="1">
                <a:spLocks noRot="1" noChangeAspect="1" noMove="1" noResize="1" noEditPoints="1" noAdjustHandles="1" noChangeArrowheads="1" noChangeShapeType="1" noTextEdit="1"/>
              </p:cNvSpPr>
              <p:nvPr/>
            </p:nvSpPr>
            <p:spPr>
              <a:xfrm>
                <a:off x="2639616" y="3902959"/>
                <a:ext cx="6097248" cy="745460"/>
              </a:xfrm>
              <a:prstGeom prst="rect">
                <a:avLst/>
              </a:prstGeom>
              <a:blipFill>
                <a:blip r:embed="rId7"/>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1266899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0664"/>
                                        </p:tgtEl>
                                        <p:attrNameLst>
                                          <p:attrName>style.visibility</p:attrName>
                                        </p:attrNameLst>
                                      </p:cBhvr>
                                      <p:to>
                                        <p:strVal val="visible"/>
                                      </p:to>
                                    </p:set>
                                    <p:animEffect transition="in" filter="wipe(left)">
                                      <p:cBhvr>
                                        <p:cTn id="7" dur="500"/>
                                        <p:tgtEl>
                                          <p:spTgt spid="706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0665"/>
                                        </p:tgtEl>
                                        <p:attrNameLst>
                                          <p:attrName>style.visibility</p:attrName>
                                        </p:attrNameLst>
                                      </p:cBhvr>
                                      <p:to>
                                        <p:strVal val="visible"/>
                                      </p:to>
                                    </p:set>
                                    <p:animEffect transition="in" filter="wipe(left)">
                                      <p:cBhvr>
                                        <p:cTn id="12" dur="500"/>
                                        <p:tgtEl>
                                          <p:spTgt spid="70665"/>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70666"/>
                                        </p:tgtEl>
                                        <p:attrNameLst>
                                          <p:attrName>style.visibility</p:attrName>
                                        </p:attrNameLst>
                                      </p:cBhvr>
                                      <p:to>
                                        <p:strVal val="visible"/>
                                      </p:to>
                                    </p:set>
                                    <p:animEffect transition="in" filter="wipe(left)">
                                      <p:cBhvr>
                                        <p:cTn id="20" dur="500"/>
                                        <p:tgtEl>
                                          <p:spTgt spid="70666"/>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4" grpId="0" autoUpdateAnimBg="0"/>
      <p:bldP spid="70665" grpId="0"/>
      <p:bldP spid="70666" grpId="0" autoUpdateAnimBg="0"/>
      <p:bldP spid="5"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grpSp>
        <p:nvGrpSpPr>
          <p:cNvPr id="113666" name="Group 2">
            <a:extLst>
              <a:ext uri="{FF2B5EF4-FFF2-40B4-BE49-F238E27FC236}">
                <a16:creationId xmlns:a16="http://schemas.microsoft.com/office/drawing/2014/main" id="{D3A08A13-CC6D-1B4C-8C4A-FACB085019F3}"/>
              </a:ext>
            </a:extLst>
          </p:cNvPr>
          <p:cNvGrpSpPr>
            <a:grpSpLocks/>
          </p:cNvGrpSpPr>
          <p:nvPr/>
        </p:nvGrpSpPr>
        <p:grpSpPr bwMode="auto">
          <a:xfrm>
            <a:off x="8458200" y="3740150"/>
            <a:ext cx="1981200" cy="2355850"/>
            <a:chOff x="4368" y="2356"/>
            <a:chExt cx="1248" cy="1484"/>
          </a:xfrm>
        </p:grpSpPr>
        <p:sp>
          <p:nvSpPr>
            <p:cNvPr id="113667" name="Freeform 3">
              <a:extLst>
                <a:ext uri="{FF2B5EF4-FFF2-40B4-BE49-F238E27FC236}">
                  <a16:creationId xmlns:a16="http://schemas.microsoft.com/office/drawing/2014/main" id="{EC3983DC-BBCD-7E44-8AEC-E64B5B81CA01}"/>
                </a:ext>
              </a:extLst>
            </p:cNvPr>
            <p:cNvSpPr>
              <a:spLocks/>
            </p:cNvSpPr>
            <p:nvPr/>
          </p:nvSpPr>
          <p:spPr bwMode="auto">
            <a:xfrm>
              <a:off x="4368" y="2740"/>
              <a:ext cx="1152" cy="576"/>
            </a:xfrm>
            <a:custGeom>
              <a:avLst/>
              <a:gdLst>
                <a:gd name="T0" fmla="*/ 0 w 1152"/>
                <a:gd name="T1" fmla="*/ 0 h 576"/>
                <a:gd name="T2" fmla="*/ 288 w 1152"/>
                <a:gd name="T3" fmla="*/ 432 h 576"/>
                <a:gd name="T4" fmla="*/ 576 w 1152"/>
                <a:gd name="T5" fmla="*/ 576 h 576"/>
                <a:gd name="T6" fmla="*/ 864 w 1152"/>
                <a:gd name="T7" fmla="*/ 432 h 576"/>
                <a:gd name="T8" fmla="*/ 1152 w 1152"/>
                <a:gd name="T9" fmla="*/ 0 h 576"/>
              </a:gdLst>
              <a:ahLst/>
              <a:cxnLst>
                <a:cxn ang="0">
                  <a:pos x="T0" y="T1"/>
                </a:cxn>
                <a:cxn ang="0">
                  <a:pos x="T2" y="T3"/>
                </a:cxn>
                <a:cxn ang="0">
                  <a:pos x="T4" y="T5"/>
                </a:cxn>
                <a:cxn ang="0">
                  <a:pos x="T6" y="T7"/>
                </a:cxn>
                <a:cxn ang="0">
                  <a:pos x="T8" y="T9"/>
                </a:cxn>
              </a:cxnLst>
              <a:rect l="0" t="0" r="r" b="b"/>
              <a:pathLst>
                <a:path w="1152" h="576">
                  <a:moveTo>
                    <a:pt x="0" y="0"/>
                  </a:moveTo>
                  <a:cubicBezTo>
                    <a:pt x="96" y="168"/>
                    <a:pt x="192" y="336"/>
                    <a:pt x="288" y="432"/>
                  </a:cubicBezTo>
                  <a:cubicBezTo>
                    <a:pt x="384" y="528"/>
                    <a:pt x="480" y="576"/>
                    <a:pt x="576" y="576"/>
                  </a:cubicBezTo>
                  <a:cubicBezTo>
                    <a:pt x="672" y="576"/>
                    <a:pt x="768" y="528"/>
                    <a:pt x="864" y="432"/>
                  </a:cubicBezTo>
                  <a:cubicBezTo>
                    <a:pt x="960" y="336"/>
                    <a:pt x="1056" y="168"/>
                    <a:pt x="1152" y="0"/>
                  </a:cubicBezTo>
                </a:path>
              </a:pathLst>
            </a:custGeom>
            <a:gradFill rotWithShape="0">
              <a:gsLst>
                <a:gs pos="0">
                  <a:srgbClr val="008000"/>
                </a:gs>
                <a:gs pos="100000">
                  <a:srgbClr val="008000">
                    <a:gamma/>
                    <a:shade val="46275"/>
                    <a:invGamma/>
                  </a:srgbClr>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113668" name="Object 4">
              <a:extLst>
                <a:ext uri="{FF2B5EF4-FFF2-40B4-BE49-F238E27FC236}">
                  <a16:creationId xmlns:a16="http://schemas.microsoft.com/office/drawing/2014/main" id="{F949C0C9-B2B1-A344-8848-5535A4E15ECA}"/>
                </a:ext>
              </a:extLst>
            </p:cNvPr>
            <p:cNvGraphicFramePr>
              <a:graphicFrameLocks noChangeAspect="1"/>
            </p:cNvGraphicFramePr>
            <p:nvPr/>
          </p:nvGraphicFramePr>
          <p:xfrm>
            <a:off x="5424" y="3364"/>
            <a:ext cx="189" cy="220"/>
          </p:xfrm>
          <a:graphic>
            <a:graphicData uri="http://schemas.openxmlformats.org/presentationml/2006/ole">
              <mc:AlternateContent xmlns:mc="http://schemas.openxmlformats.org/markup-compatibility/2006">
                <mc:Choice xmlns:v="urn:schemas-microsoft-com:vml" Requires="v">
                  <p:oleObj spid="_x0000_s25682" name="公式" r:id="rId3" imgW="3213100" imgH="3797300" progId="Equation.3">
                    <p:embed/>
                  </p:oleObj>
                </mc:Choice>
                <mc:Fallback>
                  <p:oleObj name="公式" r:id="rId3" imgW="3213100" imgH="3797300" progId="Equation.3">
                    <p:embed/>
                    <p:pic>
                      <p:nvPicPr>
                        <p:cNvPr id="113668" name="Object 4">
                          <a:extLst>
                            <a:ext uri="{FF2B5EF4-FFF2-40B4-BE49-F238E27FC236}">
                              <a16:creationId xmlns:a16="http://schemas.microsoft.com/office/drawing/2014/main" id="{F949C0C9-B2B1-A344-8848-5535A4E15E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4" y="3364"/>
                          <a:ext cx="189"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69" name="Object 5">
              <a:extLst>
                <a:ext uri="{FF2B5EF4-FFF2-40B4-BE49-F238E27FC236}">
                  <a16:creationId xmlns:a16="http://schemas.microsoft.com/office/drawing/2014/main" id="{BED1F65E-0FE0-A542-9E03-B77450CBCA2D}"/>
                </a:ext>
              </a:extLst>
            </p:cNvPr>
            <p:cNvGraphicFramePr>
              <a:graphicFrameLocks noChangeAspect="1"/>
            </p:cNvGraphicFramePr>
            <p:nvPr/>
          </p:nvGraphicFramePr>
          <p:xfrm>
            <a:off x="4752" y="3652"/>
            <a:ext cx="169" cy="188"/>
          </p:xfrm>
          <a:graphic>
            <a:graphicData uri="http://schemas.openxmlformats.org/presentationml/2006/ole">
              <mc:AlternateContent xmlns:mc="http://schemas.openxmlformats.org/markup-compatibility/2006">
                <mc:Choice xmlns:v="urn:schemas-microsoft-com:vml" Requires="v">
                  <p:oleObj spid="_x0000_s25683" name="公式" r:id="rId5" imgW="2921000" imgH="3213100" progId="Equation.3">
                    <p:embed/>
                  </p:oleObj>
                </mc:Choice>
                <mc:Fallback>
                  <p:oleObj name="公式" r:id="rId5" imgW="2921000" imgH="3213100" progId="Equation.3">
                    <p:embed/>
                    <p:pic>
                      <p:nvPicPr>
                        <p:cNvPr id="113669" name="Object 5">
                          <a:extLst>
                            <a:ext uri="{FF2B5EF4-FFF2-40B4-BE49-F238E27FC236}">
                              <a16:creationId xmlns:a16="http://schemas.microsoft.com/office/drawing/2014/main" id="{BED1F65E-0FE0-A542-9E03-B77450CBCA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2" y="3652"/>
                          <a:ext cx="169" cy="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3670" name="Group 6">
              <a:extLst>
                <a:ext uri="{FF2B5EF4-FFF2-40B4-BE49-F238E27FC236}">
                  <a16:creationId xmlns:a16="http://schemas.microsoft.com/office/drawing/2014/main" id="{B4D5320D-10FA-2840-8BC3-CF2963401C0A}"/>
                </a:ext>
              </a:extLst>
            </p:cNvPr>
            <p:cNvGrpSpPr>
              <a:grpSpLocks/>
            </p:cNvGrpSpPr>
            <p:nvPr/>
          </p:nvGrpSpPr>
          <p:grpSpPr bwMode="auto">
            <a:xfrm>
              <a:off x="4368" y="2356"/>
              <a:ext cx="1248" cy="1392"/>
              <a:chOff x="4368" y="336"/>
              <a:chExt cx="1248" cy="1392"/>
            </a:xfrm>
          </p:grpSpPr>
          <p:graphicFrame>
            <p:nvGraphicFramePr>
              <p:cNvPr id="113671" name="Object 7">
                <a:extLst>
                  <a:ext uri="{FF2B5EF4-FFF2-40B4-BE49-F238E27FC236}">
                    <a16:creationId xmlns:a16="http://schemas.microsoft.com/office/drawing/2014/main" id="{A131CBD7-7865-4D44-8247-207E98897981}"/>
                  </a:ext>
                </a:extLst>
              </p:cNvPr>
              <p:cNvGraphicFramePr>
                <a:graphicFrameLocks noChangeAspect="1"/>
              </p:cNvGraphicFramePr>
              <p:nvPr/>
            </p:nvGraphicFramePr>
            <p:xfrm>
              <a:off x="4944" y="336"/>
              <a:ext cx="232" cy="232"/>
            </p:xfrm>
            <a:graphic>
              <a:graphicData uri="http://schemas.openxmlformats.org/presentationml/2006/ole">
                <mc:AlternateContent xmlns:mc="http://schemas.openxmlformats.org/markup-compatibility/2006">
                  <mc:Choice xmlns:v="urn:schemas-microsoft-com:vml" Requires="v">
                    <p:oleObj spid="_x0000_s25684" name="公式" r:id="rId7" imgW="2921000" imgH="2921000" progId="Equation.3">
                      <p:embed/>
                    </p:oleObj>
                  </mc:Choice>
                  <mc:Fallback>
                    <p:oleObj name="公式" r:id="rId7" imgW="2921000" imgH="2921000" progId="Equation.3">
                      <p:embed/>
                      <p:pic>
                        <p:nvPicPr>
                          <p:cNvPr id="113671" name="Object 7">
                            <a:extLst>
                              <a:ext uri="{FF2B5EF4-FFF2-40B4-BE49-F238E27FC236}">
                                <a16:creationId xmlns:a16="http://schemas.microsoft.com/office/drawing/2014/main" id="{A131CBD7-7865-4D44-8247-207E9889798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4" y="336"/>
                            <a:ext cx="232"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672" name="Freeform 8">
                <a:extLst>
                  <a:ext uri="{FF2B5EF4-FFF2-40B4-BE49-F238E27FC236}">
                    <a16:creationId xmlns:a16="http://schemas.microsoft.com/office/drawing/2014/main" id="{42D83B45-BE6E-9746-80BB-3F2480301614}"/>
                  </a:ext>
                </a:extLst>
              </p:cNvPr>
              <p:cNvSpPr>
                <a:spLocks/>
              </p:cNvSpPr>
              <p:nvPr/>
            </p:nvSpPr>
            <p:spPr bwMode="auto">
              <a:xfrm>
                <a:off x="4368" y="720"/>
                <a:ext cx="1152" cy="576"/>
              </a:xfrm>
              <a:custGeom>
                <a:avLst/>
                <a:gdLst>
                  <a:gd name="T0" fmla="*/ 0 w 1152"/>
                  <a:gd name="T1" fmla="*/ 0 h 576"/>
                  <a:gd name="T2" fmla="*/ 288 w 1152"/>
                  <a:gd name="T3" fmla="*/ 432 h 576"/>
                  <a:gd name="T4" fmla="*/ 576 w 1152"/>
                  <a:gd name="T5" fmla="*/ 576 h 576"/>
                  <a:gd name="T6" fmla="*/ 864 w 1152"/>
                  <a:gd name="T7" fmla="*/ 432 h 576"/>
                  <a:gd name="T8" fmla="*/ 1152 w 1152"/>
                  <a:gd name="T9" fmla="*/ 0 h 576"/>
                </a:gdLst>
                <a:ahLst/>
                <a:cxnLst>
                  <a:cxn ang="0">
                    <a:pos x="T0" y="T1"/>
                  </a:cxn>
                  <a:cxn ang="0">
                    <a:pos x="T2" y="T3"/>
                  </a:cxn>
                  <a:cxn ang="0">
                    <a:pos x="T4" y="T5"/>
                  </a:cxn>
                  <a:cxn ang="0">
                    <a:pos x="T6" y="T7"/>
                  </a:cxn>
                  <a:cxn ang="0">
                    <a:pos x="T8" y="T9"/>
                  </a:cxn>
                </a:cxnLst>
                <a:rect l="0" t="0" r="r" b="b"/>
                <a:pathLst>
                  <a:path w="1152" h="576">
                    <a:moveTo>
                      <a:pt x="0" y="0"/>
                    </a:moveTo>
                    <a:cubicBezTo>
                      <a:pt x="96" y="168"/>
                      <a:pt x="192" y="336"/>
                      <a:pt x="288" y="432"/>
                    </a:cubicBezTo>
                    <a:cubicBezTo>
                      <a:pt x="384" y="528"/>
                      <a:pt x="480" y="576"/>
                      <a:pt x="576" y="576"/>
                    </a:cubicBezTo>
                    <a:cubicBezTo>
                      <a:pt x="672" y="576"/>
                      <a:pt x="768" y="528"/>
                      <a:pt x="864" y="432"/>
                    </a:cubicBezTo>
                    <a:cubicBezTo>
                      <a:pt x="960" y="336"/>
                      <a:pt x="1056" y="168"/>
                      <a:pt x="1152" y="0"/>
                    </a:cubicBezTo>
                  </a:path>
                </a:pathLst>
              </a:custGeom>
              <a:gradFill rotWithShape="0">
                <a:gsLst>
                  <a:gs pos="0">
                    <a:srgbClr val="008000"/>
                  </a:gs>
                  <a:gs pos="100000">
                    <a:srgbClr val="008000">
                      <a:gamma/>
                      <a:shade val="46275"/>
                      <a:invGamma/>
                    </a:srgbClr>
                  </a:gs>
                </a:gsLst>
                <a:lin ang="5400000" scaled="1"/>
              </a:gra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673" name="Oval 9">
                <a:extLst>
                  <a:ext uri="{FF2B5EF4-FFF2-40B4-BE49-F238E27FC236}">
                    <a16:creationId xmlns:a16="http://schemas.microsoft.com/office/drawing/2014/main" id="{D084CC82-EEB3-D145-A7D7-389853719F51}"/>
                  </a:ext>
                </a:extLst>
              </p:cNvPr>
              <p:cNvSpPr>
                <a:spLocks noChangeArrowheads="1"/>
              </p:cNvSpPr>
              <p:nvPr/>
            </p:nvSpPr>
            <p:spPr bwMode="auto">
              <a:xfrm>
                <a:off x="4368" y="624"/>
                <a:ext cx="1152" cy="192"/>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nvGrpSpPr>
              <p:cNvPr id="113674" name="Group 10">
                <a:extLst>
                  <a:ext uri="{FF2B5EF4-FFF2-40B4-BE49-F238E27FC236}">
                    <a16:creationId xmlns:a16="http://schemas.microsoft.com/office/drawing/2014/main" id="{1A15BE2F-65BE-4B47-BAB1-6BB4BF7C69E9}"/>
                  </a:ext>
                </a:extLst>
              </p:cNvPr>
              <p:cNvGrpSpPr>
                <a:grpSpLocks/>
              </p:cNvGrpSpPr>
              <p:nvPr/>
            </p:nvGrpSpPr>
            <p:grpSpPr bwMode="auto">
              <a:xfrm>
                <a:off x="4656" y="720"/>
                <a:ext cx="960" cy="1008"/>
                <a:chOff x="4512" y="1056"/>
                <a:chExt cx="960" cy="1008"/>
              </a:xfrm>
            </p:grpSpPr>
            <p:sp>
              <p:nvSpPr>
                <p:cNvPr id="113675" name="Line 11">
                  <a:extLst>
                    <a:ext uri="{FF2B5EF4-FFF2-40B4-BE49-F238E27FC236}">
                      <a16:creationId xmlns:a16="http://schemas.microsoft.com/office/drawing/2014/main" id="{6FC22062-1F30-A149-8839-B2E526ECBD54}"/>
                    </a:ext>
                  </a:extLst>
                </p:cNvPr>
                <p:cNvSpPr>
                  <a:spLocks noChangeShapeType="1"/>
                </p:cNvSpPr>
                <p:nvPr/>
              </p:nvSpPr>
              <p:spPr bwMode="auto">
                <a:xfrm>
                  <a:off x="4800" y="1632"/>
                  <a:ext cx="67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676" name="Line 12">
                  <a:extLst>
                    <a:ext uri="{FF2B5EF4-FFF2-40B4-BE49-F238E27FC236}">
                      <a16:creationId xmlns:a16="http://schemas.microsoft.com/office/drawing/2014/main" id="{A42C41F3-8760-CE42-8F80-5E60F2164431}"/>
                    </a:ext>
                  </a:extLst>
                </p:cNvPr>
                <p:cNvSpPr>
                  <a:spLocks noChangeShapeType="1"/>
                </p:cNvSpPr>
                <p:nvPr/>
              </p:nvSpPr>
              <p:spPr bwMode="auto">
                <a:xfrm flipH="1">
                  <a:off x="4512" y="1632"/>
                  <a:ext cx="288"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677" name="Line 13">
                  <a:extLst>
                    <a:ext uri="{FF2B5EF4-FFF2-40B4-BE49-F238E27FC236}">
                      <a16:creationId xmlns:a16="http://schemas.microsoft.com/office/drawing/2014/main" id="{E072F752-4BF5-234E-BFE7-69A1CA246375}"/>
                    </a:ext>
                  </a:extLst>
                </p:cNvPr>
                <p:cNvSpPr>
                  <a:spLocks noChangeShapeType="1"/>
                </p:cNvSpPr>
                <p:nvPr/>
              </p:nvSpPr>
              <p:spPr bwMode="auto">
                <a:xfrm flipV="1">
                  <a:off x="4800" y="1056"/>
                  <a:ext cx="0" cy="576"/>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sp>
            <p:nvSpPr>
              <p:cNvPr id="113678" name="Line 14">
                <a:extLst>
                  <a:ext uri="{FF2B5EF4-FFF2-40B4-BE49-F238E27FC236}">
                    <a16:creationId xmlns:a16="http://schemas.microsoft.com/office/drawing/2014/main" id="{A52C4912-0453-7F40-BFB8-0D4A40FA3DFD}"/>
                  </a:ext>
                </a:extLst>
              </p:cNvPr>
              <p:cNvSpPr>
                <a:spLocks noChangeShapeType="1"/>
              </p:cNvSpPr>
              <p:nvPr/>
            </p:nvSpPr>
            <p:spPr bwMode="auto">
              <a:xfrm flipV="1">
                <a:off x="4944" y="432"/>
                <a:ext cx="0" cy="2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113679" name="Object 15">
                <a:extLst>
                  <a:ext uri="{FF2B5EF4-FFF2-40B4-BE49-F238E27FC236}">
                    <a16:creationId xmlns:a16="http://schemas.microsoft.com/office/drawing/2014/main" id="{3FC70151-C00C-C74A-BD2C-9A56C58BF679}"/>
                  </a:ext>
                </a:extLst>
              </p:cNvPr>
              <p:cNvGraphicFramePr>
                <a:graphicFrameLocks noChangeAspect="1"/>
              </p:cNvGraphicFramePr>
              <p:nvPr/>
            </p:nvGraphicFramePr>
            <p:xfrm>
              <a:off x="4944" y="596"/>
              <a:ext cx="169" cy="220"/>
            </p:xfrm>
            <a:graphic>
              <a:graphicData uri="http://schemas.openxmlformats.org/presentationml/2006/ole">
                <mc:AlternateContent xmlns:mc="http://schemas.openxmlformats.org/markup-compatibility/2006">
                  <mc:Choice xmlns:v="urn:schemas-microsoft-com:vml" Requires="v">
                    <p:oleObj spid="_x0000_s25685" name="公式" r:id="rId9" imgW="2921000" imgH="3797300" progId="Equation.3">
                      <p:embed/>
                    </p:oleObj>
                  </mc:Choice>
                  <mc:Fallback>
                    <p:oleObj name="公式" r:id="rId9" imgW="2921000" imgH="3797300" progId="Equation.3">
                      <p:embed/>
                      <p:pic>
                        <p:nvPicPr>
                          <p:cNvPr id="113679" name="Object 15">
                            <a:extLst>
                              <a:ext uri="{FF2B5EF4-FFF2-40B4-BE49-F238E27FC236}">
                                <a16:creationId xmlns:a16="http://schemas.microsoft.com/office/drawing/2014/main" id="{3FC70151-C00C-C74A-BD2C-9A56C58BF6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44" y="596"/>
                            <a:ext cx="169"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13680" name="Line 16">
              <a:extLst>
                <a:ext uri="{FF2B5EF4-FFF2-40B4-BE49-F238E27FC236}">
                  <a16:creationId xmlns:a16="http://schemas.microsoft.com/office/drawing/2014/main" id="{B28ECA6F-C009-1A4C-A9CE-3CBF5FE3478C}"/>
                </a:ext>
              </a:extLst>
            </p:cNvPr>
            <p:cNvSpPr>
              <a:spLocks noChangeShapeType="1"/>
            </p:cNvSpPr>
            <p:nvPr/>
          </p:nvSpPr>
          <p:spPr bwMode="auto">
            <a:xfrm>
              <a:off x="5184" y="3028"/>
              <a:ext cx="240" cy="144"/>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113681" name="Object 17">
              <a:extLst>
                <a:ext uri="{FF2B5EF4-FFF2-40B4-BE49-F238E27FC236}">
                  <a16:creationId xmlns:a16="http://schemas.microsoft.com/office/drawing/2014/main" id="{A6416454-5879-3147-9362-8A10D6E31B3B}"/>
                </a:ext>
              </a:extLst>
            </p:cNvPr>
            <p:cNvGraphicFramePr>
              <a:graphicFrameLocks noChangeAspect="1"/>
            </p:cNvGraphicFramePr>
            <p:nvPr/>
          </p:nvGraphicFramePr>
          <p:xfrm>
            <a:off x="5424" y="3364"/>
            <a:ext cx="189" cy="220"/>
          </p:xfrm>
          <a:graphic>
            <a:graphicData uri="http://schemas.openxmlformats.org/presentationml/2006/ole">
              <mc:AlternateContent xmlns:mc="http://schemas.openxmlformats.org/markup-compatibility/2006">
                <mc:Choice xmlns:v="urn:schemas-microsoft-com:vml" Requires="v">
                  <p:oleObj spid="_x0000_s25686" name="公式" r:id="rId3" imgW="3213100" imgH="3797300" progId="Equation.3">
                    <p:embed/>
                  </p:oleObj>
                </mc:Choice>
                <mc:Fallback>
                  <p:oleObj name="公式" r:id="rId3" imgW="3213100" imgH="3797300" progId="Equation.3">
                    <p:embed/>
                    <p:pic>
                      <p:nvPicPr>
                        <p:cNvPr id="113681" name="Object 17">
                          <a:extLst>
                            <a:ext uri="{FF2B5EF4-FFF2-40B4-BE49-F238E27FC236}">
                              <a16:creationId xmlns:a16="http://schemas.microsoft.com/office/drawing/2014/main" id="{A6416454-5879-3147-9362-8A10D6E31B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4" y="3364"/>
                          <a:ext cx="189"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82" name="Object 18">
              <a:extLst>
                <a:ext uri="{FF2B5EF4-FFF2-40B4-BE49-F238E27FC236}">
                  <a16:creationId xmlns:a16="http://schemas.microsoft.com/office/drawing/2014/main" id="{FF8F8194-AA29-B74E-8640-2C438492CD26}"/>
                </a:ext>
              </a:extLst>
            </p:cNvPr>
            <p:cNvGraphicFramePr>
              <a:graphicFrameLocks noChangeAspect="1"/>
            </p:cNvGraphicFramePr>
            <p:nvPr/>
          </p:nvGraphicFramePr>
          <p:xfrm>
            <a:off x="4752" y="3652"/>
            <a:ext cx="169" cy="188"/>
          </p:xfrm>
          <a:graphic>
            <a:graphicData uri="http://schemas.openxmlformats.org/presentationml/2006/ole">
              <mc:AlternateContent xmlns:mc="http://schemas.openxmlformats.org/markup-compatibility/2006">
                <mc:Choice xmlns:v="urn:schemas-microsoft-com:vml" Requires="v">
                  <p:oleObj spid="_x0000_s25687" name="公式" r:id="rId5" imgW="2921000" imgH="3213100" progId="Equation.3">
                    <p:embed/>
                  </p:oleObj>
                </mc:Choice>
                <mc:Fallback>
                  <p:oleObj name="公式" r:id="rId5" imgW="2921000" imgH="3213100" progId="Equation.3">
                    <p:embed/>
                    <p:pic>
                      <p:nvPicPr>
                        <p:cNvPr id="113682" name="Object 18">
                          <a:extLst>
                            <a:ext uri="{FF2B5EF4-FFF2-40B4-BE49-F238E27FC236}">
                              <a16:creationId xmlns:a16="http://schemas.microsoft.com/office/drawing/2014/main" id="{FF8F8194-AA29-B74E-8640-2C438492CD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2" y="3652"/>
                          <a:ext cx="169" cy="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83" name="Object 19">
              <a:extLst>
                <a:ext uri="{FF2B5EF4-FFF2-40B4-BE49-F238E27FC236}">
                  <a16:creationId xmlns:a16="http://schemas.microsoft.com/office/drawing/2014/main" id="{72A9C7AB-929C-7544-980A-4CF0F67EB63E}"/>
                </a:ext>
              </a:extLst>
            </p:cNvPr>
            <p:cNvGraphicFramePr>
              <a:graphicFrameLocks noChangeAspect="1"/>
            </p:cNvGraphicFramePr>
            <p:nvPr/>
          </p:nvGraphicFramePr>
          <p:xfrm>
            <a:off x="4944" y="2356"/>
            <a:ext cx="232" cy="232"/>
          </p:xfrm>
          <a:graphic>
            <a:graphicData uri="http://schemas.openxmlformats.org/presentationml/2006/ole">
              <mc:AlternateContent xmlns:mc="http://schemas.openxmlformats.org/markup-compatibility/2006">
                <mc:Choice xmlns:v="urn:schemas-microsoft-com:vml" Requires="v">
                  <p:oleObj spid="_x0000_s25688" name="公式" r:id="rId7" imgW="2921000" imgH="2921000" progId="Equation.3">
                    <p:embed/>
                  </p:oleObj>
                </mc:Choice>
                <mc:Fallback>
                  <p:oleObj name="公式" r:id="rId7" imgW="2921000" imgH="2921000" progId="Equation.3">
                    <p:embed/>
                    <p:pic>
                      <p:nvPicPr>
                        <p:cNvPr id="113683" name="Object 19">
                          <a:extLst>
                            <a:ext uri="{FF2B5EF4-FFF2-40B4-BE49-F238E27FC236}">
                              <a16:creationId xmlns:a16="http://schemas.microsoft.com/office/drawing/2014/main" id="{72A9C7AB-929C-7544-980A-4CF0F67EB6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4" y="2356"/>
                          <a:ext cx="232" cy="2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684" name="Line 20">
              <a:extLst>
                <a:ext uri="{FF2B5EF4-FFF2-40B4-BE49-F238E27FC236}">
                  <a16:creationId xmlns:a16="http://schemas.microsoft.com/office/drawing/2014/main" id="{2CBAF386-37A0-8A40-880B-FC5A31BFBEB1}"/>
                </a:ext>
              </a:extLst>
            </p:cNvPr>
            <p:cNvSpPr>
              <a:spLocks noChangeShapeType="1"/>
            </p:cNvSpPr>
            <p:nvPr/>
          </p:nvSpPr>
          <p:spPr bwMode="auto">
            <a:xfrm>
              <a:off x="4944" y="3316"/>
              <a:ext cx="672"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685" name="Line 21">
              <a:extLst>
                <a:ext uri="{FF2B5EF4-FFF2-40B4-BE49-F238E27FC236}">
                  <a16:creationId xmlns:a16="http://schemas.microsoft.com/office/drawing/2014/main" id="{52CA2946-AD6A-5340-AE14-EE19511214D9}"/>
                </a:ext>
              </a:extLst>
            </p:cNvPr>
            <p:cNvSpPr>
              <a:spLocks noChangeShapeType="1"/>
            </p:cNvSpPr>
            <p:nvPr/>
          </p:nvSpPr>
          <p:spPr bwMode="auto">
            <a:xfrm flipH="1">
              <a:off x="4656" y="3316"/>
              <a:ext cx="288" cy="432"/>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686" name="Line 22">
              <a:extLst>
                <a:ext uri="{FF2B5EF4-FFF2-40B4-BE49-F238E27FC236}">
                  <a16:creationId xmlns:a16="http://schemas.microsoft.com/office/drawing/2014/main" id="{F66DB441-B6C7-AF47-B43A-74F0681EBC96}"/>
                </a:ext>
              </a:extLst>
            </p:cNvPr>
            <p:cNvSpPr>
              <a:spLocks noChangeShapeType="1"/>
            </p:cNvSpPr>
            <p:nvPr/>
          </p:nvSpPr>
          <p:spPr bwMode="auto">
            <a:xfrm flipV="1">
              <a:off x="4944" y="2740"/>
              <a:ext cx="0" cy="576"/>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687" name="Line 23">
              <a:extLst>
                <a:ext uri="{FF2B5EF4-FFF2-40B4-BE49-F238E27FC236}">
                  <a16:creationId xmlns:a16="http://schemas.microsoft.com/office/drawing/2014/main" id="{19C067A0-B32A-FD4B-B638-45F43147C60F}"/>
                </a:ext>
              </a:extLst>
            </p:cNvPr>
            <p:cNvSpPr>
              <a:spLocks noChangeShapeType="1"/>
            </p:cNvSpPr>
            <p:nvPr/>
          </p:nvSpPr>
          <p:spPr bwMode="auto">
            <a:xfrm flipV="1">
              <a:off x="4944" y="2452"/>
              <a:ext cx="0" cy="28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113688" name="Object 24">
              <a:extLst>
                <a:ext uri="{FF2B5EF4-FFF2-40B4-BE49-F238E27FC236}">
                  <a16:creationId xmlns:a16="http://schemas.microsoft.com/office/drawing/2014/main" id="{B61CB156-E4DE-FF4D-BCCF-CB43479592D9}"/>
                </a:ext>
              </a:extLst>
            </p:cNvPr>
            <p:cNvGraphicFramePr>
              <a:graphicFrameLocks noChangeAspect="1"/>
            </p:cNvGraphicFramePr>
            <p:nvPr/>
          </p:nvGraphicFramePr>
          <p:xfrm>
            <a:off x="4944" y="2616"/>
            <a:ext cx="169" cy="220"/>
          </p:xfrm>
          <a:graphic>
            <a:graphicData uri="http://schemas.openxmlformats.org/presentationml/2006/ole">
              <mc:AlternateContent xmlns:mc="http://schemas.openxmlformats.org/markup-compatibility/2006">
                <mc:Choice xmlns:v="urn:schemas-microsoft-com:vml" Requires="v">
                  <p:oleObj spid="_x0000_s25689" name="公式" r:id="rId9" imgW="2921000" imgH="3797300" progId="Equation.3">
                    <p:embed/>
                  </p:oleObj>
                </mc:Choice>
                <mc:Fallback>
                  <p:oleObj name="公式" r:id="rId9" imgW="2921000" imgH="3797300" progId="Equation.3">
                    <p:embed/>
                    <p:pic>
                      <p:nvPicPr>
                        <p:cNvPr id="113688" name="Object 24">
                          <a:extLst>
                            <a:ext uri="{FF2B5EF4-FFF2-40B4-BE49-F238E27FC236}">
                              <a16:creationId xmlns:a16="http://schemas.microsoft.com/office/drawing/2014/main" id="{B61CB156-E4DE-FF4D-BCCF-CB43479592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44" y="2616"/>
                          <a:ext cx="169"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689" name="Line 25">
              <a:extLst>
                <a:ext uri="{FF2B5EF4-FFF2-40B4-BE49-F238E27FC236}">
                  <a16:creationId xmlns:a16="http://schemas.microsoft.com/office/drawing/2014/main" id="{46B3962E-CABE-5447-9511-0071D44C2052}"/>
                </a:ext>
              </a:extLst>
            </p:cNvPr>
            <p:cNvSpPr>
              <a:spLocks noChangeShapeType="1"/>
            </p:cNvSpPr>
            <p:nvPr/>
          </p:nvSpPr>
          <p:spPr bwMode="auto">
            <a:xfrm>
              <a:off x="5184" y="3028"/>
              <a:ext cx="240" cy="144"/>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pic>
          <p:nvPicPr>
            <p:cNvPr id="113690" name="Picture 26">
              <a:extLst>
                <a:ext uri="{FF2B5EF4-FFF2-40B4-BE49-F238E27FC236}">
                  <a16:creationId xmlns:a16="http://schemas.microsoft.com/office/drawing/2014/main" id="{E9A5DC89-F5A1-694D-8DD6-7605251E0AA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96" y="3352"/>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3694" name="Line 30">
            <a:extLst>
              <a:ext uri="{FF2B5EF4-FFF2-40B4-BE49-F238E27FC236}">
                <a16:creationId xmlns:a16="http://schemas.microsoft.com/office/drawing/2014/main" id="{92C7500B-961A-1F46-A18E-0F63874678FE}"/>
              </a:ext>
            </a:extLst>
          </p:cNvPr>
          <p:cNvSpPr>
            <a:spLocks noChangeShapeType="1"/>
          </p:cNvSpPr>
          <p:nvPr/>
        </p:nvSpPr>
        <p:spPr bwMode="auto">
          <a:xfrm flipH="1">
            <a:off x="3124200" y="868364"/>
            <a:ext cx="0" cy="884237"/>
          </a:xfrm>
          <a:prstGeom prst="line">
            <a:avLst/>
          </a:prstGeom>
          <a:noFill/>
          <a:ln w="1905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3708" name="Text Box 44">
            <a:extLst>
              <a:ext uri="{FF2B5EF4-FFF2-40B4-BE49-F238E27FC236}">
                <a16:creationId xmlns:a16="http://schemas.microsoft.com/office/drawing/2014/main" id="{137666FC-E99D-2F4C-8925-6EA2561B41FB}"/>
              </a:ext>
            </a:extLst>
          </p:cNvPr>
          <p:cNvSpPr txBox="1">
            <a:spLocks noChangeArrowheads="1"/>
          </p:cNvSpPr>
          <p:nvPr/>
        </p:nvSpPr>
        <p:spPr bwMode="auto">
          <a:xfrm>
            <a:off x="2498725" y="4606926"/>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zh-CN" altLang="zh-CN">
              <a:solidFill>
                <a:srgbClr val="000000"/>
              </a:solidFill>
            </a:endParaRPr>
          </a:p>
        </p:txBody>
      </p:sp>
      <p:grpSp>
        <p:nvGrpSpPr>
          <p:cNvPr id="113736" name="Group 72">
            <a:extLst>
              <a:ext uri="{FF2B5EF4-FFF2-40B4-BE49-F238E27FC236}">
                <a16:creationId xmlns:a16="http://schemas.microsoft.com/office/drawing/2014/main" id="{3E53BF8D-DBA2-AA45-B7CA-C1B75D0D69FC}"/>
              </a:ext>
            </a:extLst>
          </p:cNvPr>
          <p:cNvGrpSpPr>
            <a:grpSpLocks/>
          </p:cNvGrpSpPr>
          <p:nvPr/>
        </p:nvGrpSpPr>
        <p:grpSpPr bwMode="auto">
          <a:xfrm>
            <a:off x="8458200" y="3886200"/>
            <a:ext cx="1828800" cy="609600"/>
            <a:chOff x="4368" y="2448"/>
            <a:chExt cx="1152" cy="384"/>
          </a:xfrm>
        </p:grpSpPr>
        <p:grpSp>
          <p:nvGrpSpPr>
            <p:cNvPr id="113737" name="Group 73">
              <a:extLst>
                <a:ext uri="{FF2B5EF4-FFF2-40B4-BE49-F238E27FC236}">
                  <a16:creationId xmlns:a16="http://schemas.microsoft.com/office/drawing/2014/main" id="{1FFE29F6-AD49-E149-9875-87946C7427AA}"/>
                </a:ext>
              </a:extLst>
            </p:cNvPr>
            <p:cNvGrpSpPr>
              <a:grpSpLocks/>
            </p:cNvGrpSpPr>
            <p:nvPr/>
          </p:nvGrpSpPr>
          <p:grpSpPr bwMode="auto">
            <a:xfrm>
              <a:off x="4368" y="2448"/>
              <a:ext cx="1152" cy="384"/>
              <a:chOff x="4368" y="2448"/>
              <a:chExt cx="1152" cy="384"/>
            </a:xfrm>
          </p:grpSpPr>
          <p:sp>
            <p:nvSpPr>
              <p:cNvPr id="113738" name="Oval 74">
                <a:extLst>
                  <a:ext uri="{FF2B5EF4-FFF2-40B4-BE49-F238E27FC236}">
                    <a16:creationId xmlns:a16="http://schemas.microsoft.com/office/drawing/2014/main" id="{295CEF5D-9106-6843-BE46-65130675815D}"/>
                  </a:ext>
                </a:extLst>
              </p:cNvPr>
              <p:cNvSpPr>
                <a:spLocks noChangeArrowheads="1"/>
              </p:cNvSpPr>
              <p:nvPr/>
            </p:nvSpPr>
            <p:spPr bwMode="auto">
              <a:xfrm>
                <a:off x="4368" y="2640"/>
                <a:ext cx="1152" cy="192"/>
              </a:xfrm>
              <a:prstGeom prst="ellipse">
                <a:avLst/>
              </a:prstGeom>
              <a:solidFill>
                <a:schemeClr val="accent6">
                  <a:lumMod val="40000"/>
                  <a:lumOff val="6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739" name="Line 75">
                <a:extLst>
                  <a:ext uri="{FF2B5EF4-FFF2-40B4-BE49-F238E27FC236}">
                    <a16:creationId xmlns:a16="http://schemas.microsoft.com/office/drawing/2014/main" id="{6D78856E-9099-324B-8FF5-7F49B7B46058}"/>
                  </a:ext>
                </a:extLst>
              </p:cNvPr>
              <p:cNvSpPr>
                <a:spLocks noChangeShapeType="1"/>
              </p:cNvSpPr>
              <p:nvPr/>
            </p:nvSpPr>
            <p:spPr bwMode="auto">
              <a:xfrm flipV="1">
                <a:off x="4944" y="2448"/>
                <a:ext cx="0" cy="288"/>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3740" name="Line 76">
                <a:extLst>
                  <a:ext uri="{FF2B5EF4-FFF2-40B4-BE49-F238E27FC236}">
                    <a16:creationId xmlns:a16="http://schemas.microsoft.com/office/drawing/2014/main" id="{A2B39095-6F35-0248-97C1-E960389B4501}"/>
                  </a:ext>
                </a:extLst>
              </p:cNvPr>
              <p:cNvSpPr>
                <a:spLocks noChangeShapeType="1"/>
              </p:cNvSpPr>
              <p:nvPr/>
            </p:nvSpPr>
            <p:spPr bwMode="auto">
              <a:xfrm flipV="1">
                <a:off x="5280" y="2492"/>
                <a:ext cx="0" cy="240"/>
              </a:xfrm>
              <a:prstGeom prst="line">
                <a:avLst/>
              </a:prstGeom>
              <a:noFill/>
              <a:ln w="2857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graphicFrame>
          <p:nvGraphicFramePr>
            <p:cNvPr id="113741" name="Object 77">
              <a:extLst>
                <a:ext uri="{FF2B5EF4-FFF2-40B4-BE49-F238E27FC236}">
                  <a16:creationId xmlns:a16="http://schemas.microsoft.com/office/drawing/2014/main" id="{47BA8284-9314-DF46-B812-CCA7137BE61D}"/>
                </a:ext>
              </a:extLst>
            </p:cNvPr>
            <p:cNvGraphicFramePr>
              <a:graphicFrameLocks noChangeAspect="1"/>
            </p:cNvGraphicFramePr>
            <p:nvPr/>
          </p:nvGraphicFramePr>
          <p:xfrm>
            <a:off x="4944" y="2612"/>
            <a:ext cx="169" cy="220"/>
          </p:xfrm>
          <a:graphic>
            <a:graphicData uri="http://schemas.openxmlformats.org/presentationml/2006/ole">
              <mc:AlternateContent xmlns:mc="http://schemas.openxmlformats.org/markup-compatibility/2006">
                <mc:Choice xmlns:v="urn:schemas-microsoft-com:vml" Requires="v">
                  <p:oleObj spid="_x0000_s25690" name="Equation" r:id="rId12" imgW="2921000" imgH="3797300" progId="Equation.3">
                    <p:embed/>
                  </p:oleObj>
                </mc:Choice>
                <mc:Fallback>
                  <p:oleObj name="Equation" r:id="rId12" imgW="2921000" imgH="3797300" progId="Equation.3">
                    <p:embed/>
                    <p:pic>
                      <p:nvPicPr>
                        <p:cNvPr id="113741" name="Object 77">
                          <a:extLst>
                            <a:ext uri="{FF2B5EF4-FFF2-40B4-BE49-F238E27FC236}">
                              <a16:creationId xmlns:a16="http://schemas.microsoft.com/office/drawing/2014/main" id="{47BA8284-9314-DF46-B812-CCA7137BE61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44" y="2612"/>
                          <a:ext cx="169" cy="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3766" name="Group 102">
            <a:extLst>
              <a:ext uri="{FF2B5EF4-FFF2-40B4-BE49-F238E27FC236}">
                <a16:creationId xmlns:a16="http://schemas.microsoft.com/office/drawing/2014/main" id="{E7BC6E6D-1895-E94B-9BC8-A57155090620}"/>
              </a:ext>
            </a:extLst>
          </p:cNvPr>
          <p:cNvGrpSpPr>
            <a:grpSpLocks/>
          </p:cNvGrpSpPr>
          <p:nvPr/>
        </p:nvGrpSpPr>
        <p:grpSpPr bwMode="auto">
          <a:xfrm>
            <a:off x="8524878" y="906464"/>
            <a:ext cx="1990725" cy="2217737"/>
            <a:chOff x="4368" y="515"/>
            <a:chExt cx="1254" cy="1397"/>
          </a:xfrm>
        </p:grpSpPr>
        <p:grpSp>
          <p:nvGrpSpPr>
            <p:cNvPr id="113742" name="Group 78">
              <a:extLst>
                <a:ext uri="{FF2B5EF4-FFF2-40B4-BE49-F238E27FC236}">
                  <a16:creationId xmlns:a16="http://schemas.microsoft.com/office/drawing/2014/main" id="{539ABAB4-9052-D34F-AB74-BCCF6EA59913}"/>
                </a:ext>
              </a:extLst>
            </p:cNvPr>
            <p:cNvGrpSpPr>
              <a:grpSpLocks/>
            </p:cNvGrpSpPr>
            <p:nvPr/>
          </p:nvGrpSpPr>
          <p:grpSpPr bwMode="auto">
            <a:xfrm>
              <a:off x="4368" y="515"/>
              <a:ext cx="1254" cy="1397"/>
              <a:chOff x="4368" y="379"/>
              <a:chExt cx="1254" cy="1397"/>
            </a:xfrm>
          </p:grpSpPr>
          <p:sp>
            <p:nvSpPr>
              <p:cNvPr id="113743" name="Freeform 79">
                <a:extLst>
                  <a:ext uri="{FF2B5EF4-FFF2-40B4-BE49-F238E27FC236}">
                    <a16:creationId xmlns:a16="http://schemas.microsoft.com/office/drawing/2014/main" id="{06D52434-BF2E-4D4F-A3F2-358221F17B58}"/>
                  </a:ext>
                </a:extLst>
              </p:cNvPr>
              <p:cNvSpPr>
                <a:spLocks/>
              </p:cNvSpPr>
              <p:nvPr/>
            </p:nvSpPr>
            <p:spPr bwMode="auto">
              <a:xfrm>
                <a:off x="4368" y="859"/>
                <a:ext cx="1056" cy="528"/>
              </a:xfrm>
              <a:custGeom>
                <a:avLst/>
                <a:gdLst>
                  <a:gd name="T0" fmla="*/ 0 w 1056"/>
                  <a:gd name="T1" fmla="*/ 0 h 528"/>
                  <a:gd name="T2" fmla="*/ 528 w 1056"/>
                  <a:gd name="T3" fmla="*/ 528 h 528"/>
                  <a:gd name="T4" fmla="*/ 1056 w 1056"/>
                  <a:gd name="T5" fmla="*/ 0 h 528"/>
                  <a:gd name="T6" fmla="*/ 0 w 1056"/>
                  <a:gd name="T7" fmla="*/ 0 h 528"/>
                </a:gdLst>
                <a:ahLst/>
                <a:cxnLst>
                  <a:cxn ang="0">
                    <a:pos x="T0" y="T1"/>
                  </a:cxn>
                  <a:cxn ang="0">
                    <a:pos x="T2" y="T3"/>
                  </a:cxn>
                  <a:cxn ang="0">
                    <a:pos x="T4" y="T5"/>
                  </a:cxn>
                  <a:cxn ang="0">
                    <a:pos x="T6" y="T7"/>
                  </a:cxn>
                </a:cxnLst>
                <a:rect l="0" t="0" r="r" b="b"/>
                <a:pathLst>
                  <a:path w="1056" h="528">
                    <a:moveTo>
                      <a:pt x="0" y="0"/>
                    </a:moveTo>
                    <a:lnTo>
                      <a:pt x="528" y="528"/>
                    </a:lnTo>
                    <a:lnTo>
                      <a:pt x="1056" y="0"/>
                    </a:lnTo>
                    <a:lnTo>
                      <a:pt x="0" y="0"/>
                    </a:lnTo>
                    <a:close/>
                  </a:path>
                </a:pathLst>
              </a:custGeom>
              <a:gradFill rotWithShape="0">
                <a:gsLst>
                  <a:gs pos="0">
                    <a:srgbClr val="008000">
                      <a:gamma/>
                      <a:shade val="16863"/>
                      <a:invGamma/>
                    </a:srgbClr>
                  </a:gs>
                  <a:gs pos="50000">
                    <a:srgbClr val="008000"/>
                  </a:gs>
                  <a:gs pos="100000">
                    <a:srgbClr val="008000">
                      <a:gamma/>
                      <a:shade val="16863"/>
                      <a:invGamma/>
                    </a:srgbClr>
                  </a:gs>
                </a:gsLst>
                <a:lin ang="0" scaled="1"/>
              </a:gradFill>
              <a:ln w="9525">
                <a:solidFill>
                  <a:srgbClr val="008000"/>
                </a:solidFill>
                <a:round/>
                <a:headEnd/>
                <a:tailEnd/>
              </a:ln>
            </p:spPr>
            <p:txBody>
              <a:bodyPr wrap="none" anchor="ctr"/>
              <a:lstStyle/>
              <a:p>
                <a:endParaRPr lang="zh-CN" altLang="en-US">
                  <a:solidFill>
                    <a:srgbClr val="000000"/>
                  </a:solidFill>
                </a:endParaRPr>
              </a:p>
            </p:txBody>
          </p:sp>
          <p:graphicFrame>
            <p:nvGraphicFramePr>
              <p:cNvPr id="113744" name="Object 80">
                <a:extLst>
                  <a:ext uri="{FF2B5EF4-FFF2-40B4-BE49-F238E27FC236}">
                    <a16:creationId xmlns:a16="http://schemas.microsoft.com/office/drawing/2014/main" id="{A2118377-FEA0-AB4C-B859-9B8CCCA3239A}"/>
                  </a:ext>
                </a:extLst>
              </p:cNvPr>
              <p:cNvGraphicFramePr>
                <a:graphicFrameLocks noChangeAspect="1"/>
              </p:cNvGraphicFramePr>
              <p:nvPr/>
            </p:nvGraphicFramePr>
            <p:xfrm>
              <a:off x="5249" y="1008"/>
              <a:ext cx="175" cy="194"/>
            </p:xfrm>
            <a:graphic>
              <a:graphicData uri="http://schemas.openxmlformats.org/presentationml/2006/ole">
                <mc:AlternateContent xmlns:mc="http://schemas.openxmlformats.org/markup-compatibility/2006">
                  <mc:Choice xmlns:v="urn:schemas-microsoft-com:vml" Requires="v">
                    <p:oleObj spid="_x0000_s25691" name="Equation" r:id="rId13" imgW="7315200" imgH="7023100" progId="Equation.3">
                      <p:embed/>
                    </p:oleObj>
                  </mc:Choice>
                  <mc:Fallback>
                    <p:oleObj name="Equation" r:id="rId13" imgW="7315200" imgH="7023100" progId="Equation.3">
                      <p:embed/>
                      <p:pic>
                        <p:nvPicPr>
                          <p:cNvPr id="113744" name="Object 80">
                            <a:extLst>
                              <a:ext uri="{FF2B5EF4-FFF2-40B4-BE49-F238E27FC236}">
                                <a16:creationId xmlns:a16="http://schemas.microsoft.com/office/drawing/2014/main" id="{A2118377-FEA0-AB4C-B859-9B8CCCA3239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49" y="1008"/>
                            <a:ext cx="175" cy="19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745" name="Oval 81">
                <a:extLst>
                  <a:ext uri="{FF2B5EF4-FFF2-40B4-BE49-F238E27FC236}">
                    <a16:creationId xmlns:a16="http://schemas.microsoft.com/office/drawing/2014/main" id="{EAA6CFF7-6B22-804A-9033-C897DC8441DF}"/>
                  </a:ext>
                </a:extLst>
              </p:cNvPr>
              <p:cNvSpPr>
                <a:spLocks noChangeArrowheads="1"/>
              </p:cNvSpPr>
              <p:nvPr/>
            </p:nvSpPr>
            <p:spPr bwMode="auto">
              <a:xfrm>
                <a:off x="4368" y="715"/>
                <a:ext cx="1056" cy="288"/>
              </a:xfrm>
              <a:prstGeom prst="ellipse">
                <a:avLst/>
              </a:prstGeom>
              <a:solidFill>
                <a:srgbClr val="777777"/>
              </a:solidFill>
              <a:ln w="9525">
                <a:solidFill>
                  <a:srgbClr val="008000"/>
                </a:solidFill>
                <a:round/>
                <a:headEnd/>
                <a:tailEnd/>
              </a:ln>
            </p:spPr>
            <p:txBody>
              <a:bodyPr wrap="none" anchor="ctr"/>
              <a:lstStyle/>
              <a:p>
                <a:endParaRPr lang="zh-CN" altLang="en-US">
                  <a:solidFill>
                    <a:srgbClr val="000000"/>
                  </a:solidFill>
                </a:endParaRPr>
              </a:p>
            </p:txBody>
          </p:sp>
          <p:graphicFrame>
            <p:nvGraphicFramePr>
              <p:cNvPr id="113746" name="Object 82">
                <a:extLst>
                  <a:ext uri="{FF2B5EF4-FFF2-40B4-BE49-F238E27FC236}">
                    <a16:creationId xmlns:a16="http://schemas.microsoft.com/office/drawing/2014/main" id="{84C0C67A-E45B-1A48-BE28-F0D07CE425BD}"/>
                  </a:ext>
                </a:extLst>
              </p:cNvPr>
              <p:cNvGraphicFramePr>
                <a:graphicFrameLocks noChangeAspect="1"/>
              </p:cNvGraphicFramePr>
              <p:nvPr/>
            </p:nvGraphicFramePr>
            <p:xfrm>
              <a:off x="4917" y="748"/>
              <a:ext cx="177" cy="248"/>
            </p:xfrm>
            <a:graphic>
              <a:graphicData uri="http://schemas.openxmlformats.org/presentationml/2006/ole">
                <mc:AlternateContent xmlns:mc="http://schemas.openxmlformats.org/markup-compatibility/2006">
                  <mc:Choice xmlns:v="urn:schemas-microsoft-com:vml" Requires="v">
                    <p:oleObj spid="_x0000_s25692" name="公式" r:id="rId15" imgW="2921000" imgH="4102100" progId="Equation.3">
                      <p:embed/>
                    </p:oleObj>
                  </mc:Choice>
                  <mc:Fallback>
                    <p:oleObj name="公式" r:id="rId15" imgW="2921000" imgH="4102100" progId="Equation.3">
                      <p:embed/>
                      <p:pic>
                        <p:nvPicPr>
                          <p:cNvPr id="113746" name="Object 82">
                            <a:extLst>
                              <a:ext uri="{FF2B5EF4-FFF2-40B4-BE49-F238E27FC236}">
                                <a16:creationId xmlns:a16="http://schemas.microsoft.com/office/drawing/2014/main" id="{84C0C67A-E45B-1A48-BE28-F0D07CE425B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17" y="748"/>
                            <a:ext cx="177" cy="2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747" name="Line 83">
                <a:extLst>
                  <a:ext uri="{FF2B5EF4-FFF2-40B4-BE49-F238E27FC236}">
                    <a16:creationId xmlns:a16="http://schemas.microsoft.com/office/drawing/2014/main" id="{276B2616-19C9-3845-A3B1-36CBC05D5F47}"/>
                  </a:ext>
                </a:extLst>
              </p:cNvPr>
              <p:cNvSpPr>
                <a:spLocks noChangeShapeType="1"/>
              </p:cNvSpPr>
              <p:nvPr/>
            </p:nvSpPr>
            <p:spPr bwMode="auto">
              <a:xfrm>
                <a:off x="4896" y="1387"/>
                <a:ext cx="720"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3748" name="Line 84">
                <a:extLst>
                  <a:ext uri="{FF2B5EF4-FFF2-40B4-BE49-F238E27FC236}">
                    <a16:creationId xmlns:a16="http://schemas.microsoft.com/office/drawing/2014/main" id="{C4CA44D8-4DAA-2646-B475-3A85AC53F662}"/>
                  </a:ext>
                </a:extLst>
              </p:cNvPr>
              <p:cNvSpPr>
                <a:spLocks noChangeShapeType="1"/>
              </p:cNvSpPr>
              <p:nvPr/>
            </p:nvSpPr>
            <p:spPr bwMode="auto">
              <a:xfrm flipV="1">
                <a:off x="4896" y="852"/>
                <a:ext cx="6" cy="535"/>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3749" name="Line 85">
                <a:extLst>
                  <a:ext uri="{FF2B5EF4-FFF2-40B4-BE49-F238E27FC236}">
                    <a16:creationId xmlns:a16="http://schemas.microsoft.com/office/drawing/2014/main" id="{83B8267A-CE44-384A-B441-B37E8EFE3D0D}"/>
                  </a:ext>
                </a:extLst>
              </p:cNvPr>
              <p:cNvSpPr>
                <a:spLocks noChangeShapeType="1"/>
              </p:cNvSpPr>
              <p:nvPr/>
            </p:nvSpPr>
            <p:spPr bwMode="auto">
              <a:xfrm flipH="1">
                <a:off x="4608" y="1387"/>
                <a:ext cx="288" cy="288"/>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3750" name="Line 86">
                <a:extLst>
                  <a:ext uri="{FF2B5EF4-FFF2-40B4-BE49-F238E27FC236}">
                    <a16:creationId xmlns:a16="http://schemas.microsoft.com/office/drawing/2014/main" id="{0C7997E0-12F6-CB4E-9B95-95386044ADC0}"/>
                  </a:ext>
                </a:extLst>
              </p:cNvPr>
              <p:cNvSpPr>
                <a:spLocks noChangeShapeType="1"/>
              </p:cNvSpPr>
              <p:nvPr/>
            </p:nvSpPr>
            <p:spPr bwMode="auto">
              <a:xfrm flipV="1">
                <a:off x="4898" y="427"/>
                <a:ext cx="0" cy="432"/>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113751" name="Object 87">
                <a:extLst>
                  <a:ext uri="{FF2B5EF4-FFF2-40B4-BE49-F238E27FC236}">
                    <a16:creationId xmlns:a16="http://schemas.microsoft.com/office/drawing/2014/main" id="{F508CF45-8B98-9143-AFF6-CED2FE70486C}"/>
                  </a:ext>
                </a:extLst>
              </p:cNvPr>
              <p:cNvGraphicFramePr>
                <a:graphicFrameLocks noChangeAspect="1"/>
              </p:cNvGraphicFramePr>
              <p:nvPr/>
            </p:nvGraphicFramePr>
            <p:xfrm>
              <a:off x="4917" y="379"/>
              <a:ext cx="177" cy="177"/>
            </p:xfrm>
            <a:graphic>
              <a:graphicData uri="http://schemas.openxmlformats.org/presentationml/2006/ole">
                <mc:AlternateContent xmlns:mc="http://schemas.openxmlformats.org/markup-compatibility/2006">
                  <mc:Choice xmlns:v="urn:schemas-microsoft-com:vml" Requires="v">
                    <p:oleObj spid="_x0000_s25693" name="公式" r:id="rId17" imgW="2921000" imgH="2921000" progId="Equation.3">
                      <p:embed/>
                    </p:oleObj>
                  </mc:Choice>
                  <mc:Fallback>
                    <p:oleObj name="公式" r:id="rId17" imgW="2921000" imgH="2921000" progId="Equation.3">
                      <p:embed/>
                      <p:pic>
                        <p:nvPicPr>
                          <p:cNvPr id="113751" name="Object 87">
                            <a:extLst>
                              <a:ext uri="{FF2B5EF4-FFF2-40B4-BE49-F238E27FC236}">
                                <a16:creationId xmlns:a16="http://schemas.microsoft.com/office/drawing/2014/main" id="{F508CF45-8B98-9143-AFF6-CED2FE70486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7" y="379"/>
                            <a:ext cx="177" cy="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752" name="Object 88">
                <a:extLst>
                  <a:ext uri="{FF2B5EF4-FFF2-40B4-BE49-F238E27FC236}">
                    <a16:creationId xmlns:a16="http://schemas.microsoft.com/office/drawing/2014/main" id="{763EA122-5346-E24A-8257-3368ED6C8CCD}"/>
                  </a:ext>
                </a:extLst>
              </p:cNvPr>
              <p:cNvGraphicFramePr>
                <a:graphicFrameLocks noChangeAspect="1"/>
              </p:cNvGraphicFramePr>
              <p:nvPr/>
            </p:nvGraphicFramePr>
            <p:xfrm>
              <a:off x="5424" y="1387"/>
              <a:ext cx="198" cy="230"/>
            </p:xfrm>
            <a:graphic>
              <a:graphicData uri="http://schemas.openxmlformats.org/presentationml/2006/ole">
                <mc:AlternateContent xmlns:mc="http://schemas.openxmlformats.org/markup-compatibility/2006">
                  <mc:Choice xmlns:v="urn:schemas-microsoft-com:vml" Requires="v">
                    <p:oleObj spid="_x0000_s25694" name="公式" r:id="rId18" imgW="3213100" imgH="3797300" progId="Equation.3">
                      <p:embed/>
                    </p:oleObj>
                  </mc:Choice>
                  <mc:Fallback>
                    <p:oleObj name="公式" r:id="rId18" imgW="3213100" imgH="3797300" progId="Equation.3">
                      <p:embed/>
                      <p:pic>
                        <p:nvPicPr>
                          <p:cNvPr id="113752" name="Object 88">
                            <a:extLst>
                              <a:ext uri="{FF2B5EF4-FFF2-40B4-BE49-F238E27FC236}">
                                <a16:creationId xmlns:a16="http://schemas.microsoft.com/office/drawing/2014/main" id="{763EA122-5346-E24A-8257-3368ED6C8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4" y="1387"/>
                            <a:ext cx="198" cy="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753" name="Object 89">
                <a:extLst>
                  <a:ext uri="{FF2B5EF4-FFF2-40B4-BE49-F238E27FC236}">
                    <a16:creationId xmlns:a16="http://schemas.microsoft.com/office/drawing/2014/main" id="{2A55A179-922A-7746-BCAA-125D0255C291}"/>
                  </a:ext>
                </a:extLst>
              </p:cNvPr>
              <p:cNvGraphicFramePr>
                <a:graphicFrameLocks noChangeAspect="1"/>
              </p:cNvGraphicFramePr>
              <p:nvPr/>
            </p:nvGraphicFramePr>
            <p:xfrm>
              <a:off x="4704" y="1579"/>
              <a:ext cx="177" cy="197"/>
            </p:xfrm>
            <a:graphic>
              <a:graphicData uri="http://schemas.openxmlformats.org/presentationml/2006/ole">
                <mc:AlternateContent xmlns:mc="http://schemas.openxmlformats.org/markup-compatibility/2006">
                  <mc:Choice xmlns:v="urn:schemas-microsoft-com:vml" Requires="v">
                    <p:oleObj spid="_x0000_s25695" name="公式" r:id="rId19" imgW="2921000" imgH="3213100" progId="Equation.3">
                      <p:embed/>
                    </p:oleObj>
                  </mc:Choice>
                  <mc:Fallback>
                    <p:oleObj name="公式" r:id="rId19" imgW="2921000" imgH="3213100" progId="Equation.3">
                      <p:embed/>
                      <p:pic>
                        <p:nvPicPr>
                          <p:cNvPr id="113753" name="Object 89">
                            <a:extLst>
                              <a:ext uri="{FF2B5EF4-FFF2-40B4-BE49-F238E27FC236}">
                                <a16:creationId xmlns:a16="http://schemas.microsoft.com/office/drawing/2014/main" id="{2A55A179-922A-7746-BCAA-125D0255C29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04" y="1579"/>
                            <a:ext cx="177" cy="1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754" name="Oval 90">
                <a:extLst>
                  <a:ext uri="{FF2B5EF4-FFF2-40B4-BE49-F238E27FC236}">
                    <a16:creationId xmlns:a16="http://schemas.microsoft.com/office/drawing/2014/main" id="{AB5CEE4D-9ACC-514C-8743-933FB765A70F}"/>
                  </a:ext>
                </a:extLst>
              </p:cNvPr>
              <p:cNvSpPr>
                <a:spLocks noChangeArrowheads="1"/>
              </p:cNvSpPr>
              <p:nvPr/>
            </p:nvSpPr>
            <p:spPr bwMode="auto">
              <a:xfrm>
                <a:off x="4873" y="858"/>
                <a:ext cx="45" cy="45"/>
              </a:xfrm>
              <a:prstGeom prst="ellipse">
                <a:avLst/>
              </a:prstGeom>
              <a:solidFill>
                <a:srgbClr val="FF0000"/>
              </a:solidFill>
              <a:ln w="9525">
                <a:solidFill>
                  <a:srgbClr val="FF0000"/>
                </a:solidFill>
                <a:round/>
                <a:headEnd/>
                <a:tailEnd/>
              </a:ln>
            </p:spPr>
            <p:txBody>
              <a:bodyPr wrap="none" anchor="ctr"/>
              <a:lstStyle/>
              <a:p>
                <a:endParaRPr lang="zh-CN" altLang="en-US">
                  <a:solidFill>
                    <a:srgbClr val="000000"/>
                  </a:solidFill>
                </a:endParaRPr>
              </a:p>
            </p:txBody>
          </p:sp>
          <p:pic>
            <p:nvPicPr>
              <p:cNvPr id="113755" name="Picture 91">
                <a:extLst>
                  <a:ext uri="{FF2B5EF4-FFF2-40B4-BE49-F238E27FC236}">
                    <a16:creationId xmlns:a16="http://schemas.microsoft.com/office/drawing/2014/main" id="{53AAF715-D660-9844-8E2D-517ED6A136B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60" y="1296"/>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13756" name="Line 92">
              <a:extLst>
                <a:ext uri="{FF2B5EF4-FFF2-40B4-BE49-F238E27FC236}">
                  <a16:creationId xmlns:a16="http://schemas.microsoft.com/office/drawing/2014/main" id="{C3777834-70EA-DB4A-8A8D-6DD38061860D}"/>
                </a:ext>
              </a:extLst>
            </p:cNvPr>
            <p:cNvSpPr>
              <a:spLocks noChangeShapeType="1"/>
            </p:cNvSpPr>
            <p:nvPr/>
          </p:nvSpPr>
          <p:spPr bwMode="auto">
            <a:xfrm>
              <a:off x="5040" y="1235"/>
              <a:ext cx="192" cy="192"/>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nvGrpSpPr>
            <p:cNvPr id="113757" name="Group 93">
              <a:extLst>
                <a:ext uri="{FF2B5EF4-FFF2-40B4-BE49-F238E27FC236}">
                  <a16:creationId xmlns:a16="http://schemas.microsoft.com/office/drawing/2014/main" id="{8F01F5D8-837B-DF47-847F-B8C804EB9A2B}"/>
                </a:ext>
              </a:extLst>
            </p:cNvPr>
            <p:cNvGrpSpPr>
              <a:grpSpLocks/>
            </p:cNvGrpSpPr>
            <p:nvPr/>
          </p:nvGrpSpPr>
          <p:grpSpPr bwMode="auto">
            <a:xfrm>
              <a:off x="4370" y="813"/>
              <a:ext cx="1056" cy="358"/>
              <a:chOff x="4370" y="813"/>
              <a:chExt cx="1056" cy="358"/>
            </a:xfrm>
          </p:grpSpPr>
          <p:sp>
            <p:nvSpPr>
              <p:cNvPr id="113758" name="Oval 94">
                <a:extLst>
                  <a:ext uri="{FF2B5EF4-FFF2-40B4-BE49-F238E27FC236}">
                    <a16:creationId xmlns:a16="http://schemas.microsoft.com/office/drawing/2014/main" id="{B921185B-0DDA-574B-9207-7B45955626D2}"/>
                  </a:ext>
                </a:extLst>
              </p:cNvPr>
              <p:cNvSpPr>
                <a:spLocks noChangeArrowheads="1"/>
              </p:cNvSpPr>
              <p:nvPr/>
            </p:nvSpPr>
            <p:spPr bwMode="auto">
              <a:xfrm>
                <a:off x="4370" y="841"/>
                <a:ext cx="1056" cy="288"/>
              </a:xfrm>
              <a:prstGeom prst="ellipse">
                <a:avLst/>
              </a:prstGeom>
              <a:solidFill>
                <a:schemeClr val="accent6">
                  <a:lumMod val="40000"/>
                  <a:lumOff val="60000"/>
                </a:schemeClr>
              </a:solidFill>
              <a:ln w="9525">
                <a:solidFill>
                  <a:srgbClr val="008000"/>
                </a:solidFill>
                <a:round/>
                <a:headEnd/>
                <a:tailEnd/>
              </a:ln>
            </p:spPr>
            <p:txBody>
              <a:bodyPr wrap="none" anchor="ctr"/>
              <a:lstStyle/>
              <a:p>
                <a:endParaRPr lang="zh-CN" altLang="en-US">
                  <a:solidFill>
                    <a:srgbClr val="000000"/>
                  </a:solidFill>
                </a:endParaRPr>
              </a:p>
            </p:txBody>
          </p:sp>
          <p:grpSp>
            <p:nvGrpSpPr>
              <p:cNvPr id="113759" name="Group 95">
                <a:extLst>
                  <a:ext uri="{FF2B5EF4-FFF2-40B4-BE49-F238E27FC236}">
                    <a16:creationId xmlns:a16="http://schemas.microsoft.com/office/drawing/2014/main" id="{9DE3742A-EFF4-C44D-A5B0-76D468E44D9F}"/>
                  </a:ext>
                </a:extLst>
              </p:cNvPr>
              <p:cNvGrpSpPr>
                <a:grpSpLocks/>
              </p:cNvGrpSpPr>
              <p:nvPr/>
            </p:nvGrpSpPr>
            <p:grpSpPr bwMode="auto">
              <a:xfrm>
                <a:off x="4551" y="813"/>
                <a:ext cx="559" cy="358"/>
                <a:chOff x="4551" y="813"/>
                <a:chExt cx="559" cy="358"/>
              </a:xfrm>
            </p:grpSpPr>
            <p:graphicFrame>
              <p:nvGraphicFramePr>
                <p:cNvPr id="113760" name="Object 96">
                  <a:extLst>
                    <a:ext uri="{FF2B5EF4-FFF2-40B4-BE49-F238E27FC236}">
                      <a16:creationId xmlns:a16="http://schemas.microsoft.com/office/drawing/2014/main" id="{6C5816DD-58F2-1144-98AC-F10361CE0F35}"/>
                    </a:ext>
                  </a:extLst>
                </p:cNvPr>
                <p:cNvGraphicFramePr>
                  <a:graphicFrameLocks noChangeAspect="1"/>
                </p:cNvGraphicFramePr>
                <p:nvPr/>
              </p:nvGraphicFramePr>
              <p:xfrm>
                <a:off x="4911" y="892"/>
                <a:ext cx="199" cy="279"/>
              </p:xfrm>
              <a:graphic>
                <a:graphicData uri="http://schemas.openxmlformats.org/presentationml/2006/ole">
                  <mc:AlternateContent xmlns:mc="http://schemas.openxmlformats.org/markup-compatibility/2006">
                    <mc:Choice xmlns:v="urn:schemas-microsoft-com:vml" Requires="v">
                      <p:oleObj spid="_x0000_s25696" name="Equation" r:id="rId21" imgW="2921000" imgH="4102100" progId="Equation.3">
                        <p:embed/>
                      </p:oleObj>
                    </mc:Choice>
                    <mc:Fallback>
                      <p:oleObj name="Equation" r:id="rId21" imgW="2921000" imgH="4102100" progId="Equation.3">
                        <p:embed/>
                        <p:pic>
                          <p:nvPicPr>
                            <p:cNvPr id="113760" name="Object 96">
                              <a:extLst>
                                <a:ext uri="{FF2B5EF4-FFF2-40B4-BE49-F238E27FC236}">
                                  <a16:creationId xmlns:a16="http://schemas.microsoft.com/office/drawing/2014/main" id="{6C5816DD-58F2-1144-98AC-F10361CE0F3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11" y="892"/>
                              <a:ext cx="199" cy="2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761" name="Line 97">
                  <a:extLst>
                    <a:ext uri="{FF2B5EF4-FFF2-40B4-BE49-F238E27FC236}">
                      <a16:creationId xmlns:a16="http://schemas.microsoft.com/office/drawing/2014/main" id="{3869269C-E8CB-C241-99DB-44D6EBBD1650}"/>
                    </a:ext>
                  </a:extLst>
                </p:cNvPr>
                <p:cNvSpPr>
                  <a:spLocks noChangeShapeType="1"/>
                </p:cNvSpPr>
                <p:nvPr/>
              </p:nvSpPr>
              <p:spPr bwMode="auto">
                <a:xfrm flipV="1">
                  <a:off x="4896" y="813"/>
                  <a:ext cx="0" cy="19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aphicFrame>
              <p:nvGraphicFramePr>
                <p:cNvPr id="113762" name="Object 98">
                  <a:extLst>
                    <a:ext uri="{FF2B5EF4-FFF2-40B4-BE49-F238E27FC236}">
                      <a16:creationId xmlns:a16="http://schemas.microsoft.com/office/drawing/2014/main" id="{280302CC-CA64-5D44-8DE5-7D60442C8286}"/>
                    </a:ext>
                  </a:extLst>
                </p:cNvPr>
                <p:cNvGraphicFramePr>
                  <a:graphicFrameLocks noChangeAspect="1"/>
                </p:cNvGraphicFramePr>
                <p:nvPr/>
              </p:nvGraphicFramePr>
              <p:xfrm>
                <a:off x="4551" y="891"/>
                <a:ext cx="249" cy="253"/>
              </p:xfrm>
              <a:graphic>
                <a:graphicData uri="http://schemas.openxmlformats.org/presentationml/2006/ole">
                  <mc:AlternateContent xmlns:mc="http://schemas.openxmlformats.org/markup-compatibility/2006">
                    <mc:Choice xmlns:v="urn:schemas-microsoft-com:vml" Requires="v">
                      <p:oleObj spid="_x0000_s25697" name="Equation" r:id="rId22" imgW="8775700" imgH="10236200" progId="Equation.3">
                        <p:embed/>
                      </p:oleObj>
                    </mc:Choice>
                    <mc:Fallback>
                      <p:oleObj name="Equation" r:id="rId22" imgW="8775700" imgH="10236200" progId="Equation.3">
                        <p:embed/>
                        <p:pic>
                          <p:nvPicPr>
                            <p:cNvPr id="113762" name="Object 98">
                              <a:extLst>
                                <a:ext uri="{FF2B5EF4-FFF2-40B4-BE49-F238E27FC236}">
                                  <a16:creationId xmlns:a16="http://schemas.microsoft.com/office/drawing/2014/main" id="{280302CC-CA64-5D44-8DE5-7D60442C8286}"/>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551" y="891"/>
                              <a:ext cx="249" cy="2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763" name="Line 99">
                  <a:extLst>
                    <a:ext uri="{FF2B5EF4-FFF2-40B4-BE49-F238E27FC236}">
                      <a16:creationId xmlns:a16="http://schemas.microsoft.com/office/drawing/2014/main" id="{48E3E3EA-5D1E-6D40-A009-83682BDBD594}"/>
                    </a:ext>
                  </a:extLst>
                </p:cNvPr>
                <p:cNvSpPr>
                  <a:spLocks noChangeShapeType="1"/>
                </p:cNvSpPr>
                <p:nvPr/>
              </p:nvSpPr>
              <p:spPr bwMode="auto">
                <a:xfrm flipV="1">
                  <a:off x="4896" y="1005"/>
                  <a:ext cx="0" cy="144"/>
                </a:xfrm>
                <a:prstGeom prst="line">
                  <a:avLst/>
                </a:prstGeom>
                <a:noFill/>
                <a:ln w="19050">
                  <a:solidFill>
                    <a:schemeClr val="bg2"/>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113764" name="Oval 100">
                  <a:extLst>
                    <a:ext uri="{FF2B5EF4-FFF2-40B4-BE49-F238E27FC236}">
                      <a16:creationId xmlns:a16="http://schemas.microsoft.com/office/drawing/2014/main" id="{84AC9239-7AB1-3A45-970A-CF29D465D9F0}"/>
                    </a:ext>
                  </a:extLst>
                </p:cNvPr>
                <p:cNvSpPr>
                  <a:spLocks noChangeArrowheads="1"/>
                </p:cNvSpPr>
                <p:nvPr/>
              </p:nvSpPr>
              <p:spPr bwMode="auto">
                <a:xfrm>
                  <a:off x="4873" y="994"/>
                  <a:ext cx="41" cy="41"/>
                </a:xfrm>
                <a:prstGeom prst="ellipse">
                  <a:avLst/>
                </a:prstGeom>
                <a:solidFill>
                  <a:srgbClr val="FF0000"/>
                </a:solidFill>
                <a:ln w="9525">
                  <a:solidFill>
                    <a:srgbClr val="FF0000"/>
                  </a:solidFill>
                  <a:round/>
                  <a:headEnd/>
                  <a:tailEnd/>
                </a:ln>
              </p:spPr>
              <p:txBody>
                <a:bodyPr wrap="none" anchor="ctr"/>
                <a:lstStyle/>
                <a:p>
                  <a:endParaRPr lang="zh-CN" altLang="en-US">
                    <a:solidFill>
                      <a:srgbClr val="000000"/>
                    </a:solidFill>
                  </a:endParaRPr>
                </a:p>
              </p:txBody>
            </p:sp>
          </p:grpSp>
        </p:grpSp>
        <p:sp>
          <p:nvSpPr>
            <p:cNvPr id="113765" name="Line 101">
              <a:extLst>
                <a:ext uri="{FF2B5EF4-FFF2-40B4-BE49-F238E27FC236}">
                  <a16:creationId xmlns:a16="http://schemas.microsoft.com/office/drawing/2014/main" id="{18154546-F9CD-BD4F-A994-473C88FC5DF8}"/>
                </a:ext>
              </a:extLst>
            </p:cNvPr>
            <p:cNvSpPr>
              <a:spLocks noChangeShapeType="1"/>
            </p:cNvSpPr>
            <p:nvPr/>
          </p:nvSpPr>
          <p:spPr bwMode="auto">
            <a:xfrm flipV="1">
              <a:off x="5141" y="664"/>
              <a:ext cx="0" cy="336"/>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113767" name="AutoShape 103">
            <a:extLst>
              <a:ext uri="{FF2B5EF4-FFF2-40B4-BE49-F238E27FC236}">
                <a16:creationId xmlns:a16="http://schemas.microsoft.com/office/drawing/2014/main" id="{F3F5A167-CA94-5B44-A05D-1AF01CF07E94}"/>
              </a:ext>
            </a:extLst>
          </p:cNvPr>
          <p:cNvSpPr>
            <a:spLocks noChangeArrowheads="1"/>
          </p:cNvSpPr>
          <p:nvPr/>
        </p:nvSpPr>
        <p:spPr bwMode="auto">
          <a:xfrm>
            <a:off x="1513981" y="2391790"/>
            <a:ext cx="1219200" cy="457200"/>
          </a:xfrm>
          <a:prstGeom prst="wedgeRectCallout">
            <a:avLst>
              <a:gd name="adj1" fmla="val 119662"/>
              <a:gd name="adj2" fmla="val -95833"/>
            </a:avLst>
          </a:prstGeom>
          <a:solidFill>
            <a:schemeClr val="accent2">
              <a:lumMod val="20000"/>
              <a:lumOff val="80000"/>
            </a:schemeClr>
          </a:solidFill>
          <a:ln w="9525">
            <a:solidFill>
              <a:schemeClr val="bg1"/>
            </a:solidFill>
            <a:miter lim="800000"/>
            <a:headEnd/>
            <a:tailEnd/>
          </a:ln>
          <a:effectLst/>
        </p:spPr>
        <p:txBody>
          <a:bodyPr/>
          <a:lstStyle/>
          <a:p>
            <a:pPr algn="ctr"/>
            <a:r>
              <a:rPr lang="zh-CN" altLang="en-US" sz="2000" dirty="0">
                <a:solidFill>
                  <a:srgbClr val="000000"/>
                </a:solidFill>
                <a:latin typeface="+mj-ea"/>
                <a:ea typeface="+mj-ea"/>
              </a:rPr>
              <a:t>先二后一</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262FD96-6C7F-A600-33F6-6A4A17994756}"/>
                  </a:ext>
                </a:extLst>
              </p:cNvPr>
              <p:cNvSpPr txBox="1"/>
              <p:nvPr/>
            </p:nvSpPr>
            <p:spPr>
              <a:xfrm>
                <a:off x="2621237" y="328966"/>
                <a:ext cx="8813252" cy="69070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ctrlPr>
                          <a:rPr lang="zh-CN" altLang="en-US" sz="2400" i="1" smtClean="0">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𝐼</m:t>
                        </m:r>
                        <m:r>
                          <a:rPr lang="zh-CN" altLang="en-US" sz="2400" i="0">
                            <a:solidFill>
                              <a:schemeClr val="bg2"/>
                            </a:solidFill>
                            <a:latin typeface="Cambria Math" panose="02040503050406030204" pitchFamily="18" charset="0"/>
                          </a:rPr>
                          <m:t>=2</m:t>
                        </m:r>
                        <m:d>
                          <m:dPr>
                            <m:begChr m:val=""/>
                            <m:endChr m:val=""/>
                            <m:ctrlPr>
                              <a:rPr lang="zh-CN" altLang="en-US" sz="2400" i="1">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a:rPr lang="zh-CN" altLang="en-US" sz="2400" i="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𝑦</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𝑧</m:t>
                    </m:r>
                    <m:r>
                      <a:rPr lang="zh-CN" altLang="en-US" sz="2400" b="0" i="0">
                        <a:solidFill>
                          <a:schemeClr val="bg2"/>
                        </a:solidFill>
                        <a:latin typeface="Cambria Math" panose="02040503050406030204" pitchFamily="18" charset="0"/>
                      </a:rPr>
                      <m:t>−</m:t>
                    </m:r>
                    <m:nary>
                      <m:naryPr>
                        <m:chr m:val="∬"/>
                        <m:limLoc m:val="subSup"/>
                        <m:supHide m:val="on"/>
                        <m:ctrlPr>
                          <a:rPr lang="zh-CN" altLang="en-US" sz="2400" b="0" i="1">
                            <a:solidFill>
                              <a:schemeClr val="bg2"/>
                            </a:solidFill>
                            <a:latin typeface="Cambria Math" panose="02040503050406030204" pitchFamily="18" charset="0"/>
                          </a:rPr>
                        </m:ctrlPr>
                      </m:naryPr>
                      <m:sub>
                        <m:sSub>
                          <m:sSubPr>
                            <m:ctrlPr>
                              <a:rPr lang="zh-CN" altLang="en-US" sz="2400" b="0" i="1">
                                <a:solidFill>
                                  <a:schemeClr val="bg2"/>
                                </a:solidFill>
                                <a:latin typeface="Cambria Math" panose="02040503050406030204" pitchFamily="18" charset="0"/>
                              </a:rPr>
                            </m:ctrlPr>
                          </m:sSubPr>
                          <m:e>
                            <m:r>
                              <a:rPr lang="zh-CN" altLang="en-US" sz="2400" b="0" i="1">
                                <a:solidFill>
                                  <a:schemeClr val="bg2"/>
                                </a:solidFill>
                                <a:latin typeface="Cambria Math" panose="02040503050406030204" pitchFamily="18" charset="0"/>
                              </a:rPr>
                              <m:t>𝐷</m:t>
                            </m:r>
                          </m:e>
                          <m:sub>
                            <m:r>
                              <a:rPr lang="zh-CN" altLang="en-US" sz="2400" b="0" i="1">
                                <a:solidFill>
                                  <a:schemeClr val="bg2"/>
                                </a:solidFill>
                                <a:latin typeface="Cambria Math" panose="02040503050406030204" pitchFamily="18" charset="0"/>
                              </a:rPr>
                              <m:t>𝑥𝑦</m:t>
                            </m:r>
                          </m:sub>
                        </m:sSub>
                      </m:sub>
                      <m:sup/>
                      <m:e>
                        <m:sSup>
                          <m:sSupPr>
                            <m:ctrlPr>
                              <a:rPr lang="zh-CN" altLang="en-US" sz="2400" b="0" i="1">
                                <a:solidFill>
                                  <a:schemeClr val="bg2"/>
                                </a:solidFill>
                                <a:latin typeface="Cambria Math" panose="02040503050406030204" pitchFamily="18" charset="0"/>
                              </a:rPr>
                            </m:ctrlPr>
                          </m:sSupPr>
                          <m:e>
                            <m:r>
                              <a:rPr lang="zh-CN" altLang="en-US" sz="2400" b="0" i="1">
                                <a:solidFill>
                                  <a:schemeClr val="bg2"/>
                                </a:solidFill>
                                <a:latin typeface="Cambria Math" panose="02040503050406030204" pitchFamily="18" charset="0"/>
                              </a:rPr>
                              <m:t>h</m:t>
                            </m:r>
                          </m:e>
                          <m:sup>
                            <m:r>
                              <a:rPr lang="zh-CN" altLang="en-US" sz="2400" b="0" i="0">
                                <a:solidFill>
                                  <a:schemeClr val="bg2"/>
                                </a:solidFill>
                                <a:latin typeface="Cambria Math" panose="02040503050406030204" pitchFamily="18" charset="0"/>
                              </a:rPr>
                              <m:t>2</m:t>
                            </m:r>
                          </m:sup>
                        </m:sSup>
                      </m:e>
                    </m:nary>
                    <m:r>
                      <a:rPr lang="zh-CN" altLang="en-US" sz="2400" b="0" i="0">
                        <a:solidFill>
                          <a:schemeClr val="bg2"/>
                        </a:solidFill>
                        <a:latin typeface="Cambria Math" panose="02040503050406030204" pitchFamily="18" charset="0"/>
                      </a:rPr>
                      <m:t> </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𝑥</m:t>
                    </m:r>
                    <m:r>
                      <a:rPr lang="zh-CN" altLang="en-US" sz="2400" b="0" i="0">
                        <a:solidFill>
                          <a:schemeClr val="bg2"/>
                        </a:solidFill>
                        <a:latin typeface="Cambria Math" panose="02040503050406030204" pitchFamily="18" charset="0"/>
                      </a:rPr>
                      <m:t> </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2262FD96-6C7F-A600-33F6-6A4A17994756}"/>
                  </a:ext>
                </a:extLst>
              </p:cNvPr>
              <p:cNvSpPr txBox="1">
                <a:spLocks noRot="1" noChangeAspect="1" noMove="1" noResize="1" noEditPoints="1" noAdjustHandles="1" noChangeArrowheads="1" noChangeShapeType="1" noTextEdit="1"/>
              </p:cNvSpPr>
              <p:nvPr/>
            </p:nvSpPr>
            <p:spPr>
              <a:xfrm>
                <a:off x="2621237" y="328966"/>
                <a:ext cx="8813252" cy="690702"/>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6A874FEE-271C-9B06-C7F2-E96848E2C484}"/>
                  </a:ext>
                </a:extLst>
              </p:cNvPr>
              <p:cNvSpPr txBox="1"/>
              <p:nvPr/>
            </p:nvSpPr>
            <p:spPr>
              <a:xfrm>
                <a:off x="3335680" y="1059383"/>
                <a:ext cx="2988127" cy="46532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利用质心公式, 注意</m:t>
                      </m:r>
                    </m:oMath>
                  </m:oMathPara>
                </a14:m>
                <a:endParaRPr lang="zh-CN" altLang="en-US" sz="2400" dirty="0">
                  <a:solidFill>
                    <a:schemeClr val="bg2"/>
                  </a:solidFill>
                  <a:latin typeface="+mj-ea"/>
                  <a:ea typeface="+mj-ea"/>
                </a:endParaRPr>
              </a:p>
            </p:txBody>
          </p:sp>
        </mc:Choice>
        <mc:Fallback xmlns="">
          <p:sp>
            <p:nvSpPr>
              <p:cNvPr id="5" name="文本框 4">
                <a:extLst>
                  <a:ext uri="{FF2B5EF4-FFF2-40B4-BE49-F238E27FC236}">
                    <a16:creationId xmlns:a16="http://schemas.microsoft.com/office/drawing/2014/main" id="{6A874FEE-271C-9B06-C7F2-E96848E2C484}"/>
                  </a:ext>
                </a:extLst>
              </p:cNvPr>
              <p:cNvSpPr txBox="1">
                <a:spLocks noRot="1" noChangeAspect="1" noMove="1" noResize="1" noEditPoints="1" noAdjustHandles="1" noChangeArrowheads="1" noChangeShapeType="1" noTextEdit="1"/>
              </p:cNvSpPr>
              <p:nvPr/>
            </p:nvSpPr>
            <p:spPr>
              <a:xfrm>
                <a:off x="3335680" y="1059383"/>
                <a:ext cx="2988127" cy="465320"/>
              </a:xfrm>
              <a:prstGeom prst="rect">
                <a:avLst/>
              </a:prstGeom>
              <a:blipFill>
                <a:blip r:embed="rId25"/>
                <a:stretch>
                  <a:fillRect l="-612" r="-612"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EA4BFF5F-17AE-CFA8-BD28-83CEA48A98ED}"/>
                  </a:ext>
                </a:extLst>
              </p:cNvPr>
              <p:cNvSpPr txBox="1"/>
              <p:nvPr/>
            </p:nvSpPr>
            <p:spPr>
              <a:xfrm>
                <a:off x="6035823" y="1016374"/>
                <a:ext cx="1828175" cy="49968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limUpp>
                        <m:limUppPr>
                          <m:ctrlPr>
                            <a:rPr lang="zh-CN" altLang="en-US" sz="2400" i="1" smtClean="0">
                              <a:solidFill>
                                <a:schemeClr val="bg2"/>
                              </a:solidFill>
                              <a:latin typeface="Cambria Math" panose="02040503050406030204" pitchFamily="18" charset="0"/>
                            </a:rPr>
                          </m:ctrlPr>
                        </m:limUppPr>
                        <m:e>
                          <m:r>
                            <m:rPr>
                              <m:sty m:val="p"/>
                            </m:rPr>
                            <a:rPr lang="en-US" altLang="zh-CN" sz="2400" i="1">
                              <a:solidFill>
                                <a:schemeClr val="bg2"/>
                              </a:solidFill>
                              <a:latin typeface="Cambria Math" panose="02040503050406030204" pitchFamily="18" charset="0"/>
                            </a:rPr>
                            <m:t>x</m:t>
                          </m:r>
                        </m:e>
                        <m:lim>
                          <m:r>
                            <a:rPr lang="en-US" altLang="zh-CN" sz="2400" b="0" i="0" smtClean="0">
                              <a:solidFill>
                                <a:schemeClr val="bg2"/>
                              </a:solidFill>
                              <a:latin typeface="Cambria Math" panose="02040503050406030204" pitchFamily="18" charset="0"/>
                            </a:rPr>
                            <m:t>−</m:t>
                          </m:r>
                        </m:lim>
                      </m:limUpp>
                      <m:r>
                        <a:rPr lang="zh-CN" altLang="en-US" sz="2400" i="0">
                          <a:solidFill>
                            <a:schemeClr val="bg2"/>
                          </a:solidFill>
                          <a:latin typeface="Cambria Math" panose="02040503050406030204" pitchFamily="18" charset="0"/>
                        </a:rPr>
                        <m:t>=</m:t>
                      </m:r>
                      <m:limUpp>
                        <m:limUppPr>
                          <m:ctrlPr>
                            <a:rPr lang="zh-CN" altLang="en-US" sz="2400" i="1">
                              <a:solidFill>
                                <a:schemeClr val="bg2"/>
                              </a:solidFill>
                              <a:latin typeface="Cambria Math" panose="02040503050406030204" pitchFamily="18" charset="0"/>
                            </a:rPr>
                          </m:ctrlPr>
                        </m:limUppPr>
                        <m:e>
                          <m:r>
                            <a:rPr lang="zh-CN" altLang="en-US" sz="2400" i="1">
                              <a:solidFill>
                                <a:schemeClr val="bg2"/>
                              </a:solidFill>
                              <a:latin typeface="Cambria Math" panose="02040503050406030204" pitchFamily="18" charset="0"/>
                            </a:rPr>
                            <m:t>𝑦</m:t>
                          </m:r>
                        </m:e>
                        <m:lim>
                          <m:r>
                            <a:rPr lang="en-US" altLang="zh-CN" sz="2400" b="0" i="0" smtClean="0">
                              <a:solidFill>
                                <a:schemeClr val="bg2"/>
                              </a:solidFill>
                              <a:latin typeface="Cambria Math" panose="02040503050406030204" pitchFamily="18" charset="0"/>
                            </a:rPr>
                            <m:t>−</m:t>
                          </m:r>
                        </m:lim>
                      </m:limUpp>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EA4BFF5F-17AE-CFA8-BD28-83CEA48A98ED}"/>
                  </a:ext>
                </a:extLst>
              </p:cNvPr>
              <p:cNvSpPr txBox="1">
                <a:spLocks noRot="1" noChangeAspect="1" noMove="1" noResize="1" noEditPoints="1" noAdjustHandles="1" noChangeArrowheads="1" noChangeShapeType="1" noTextEdit="1"/>
              </p:cNvSpPr>
              <p:nvPr/>
            </p:nvSpPr>
            <p:spPr>
              <a:xfrm>
                <a:off x="6035823" y="1016374"/>
                <a:ext cx="1828175" cy="499689"/>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9C6524B4-B1EF-FF52-C967-AC2919982C61}"/>
                  </a:ext>
                </a:extLst>
              </p:cNvPr>
              <p:cNvSpPr txBox="1"/>
              <p:nvPr/>
            </p:nvSpPr>
            <p:spPr>
              <a:xfrm>
                <a:off x="2851464" y="1645666"/>
                <a:ext cx="2807663"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a:rPr lang="zh-CN" altLang="en-US" sz="2400" i="1">
                            <a:solidFill>
                              <a:schemeClr val="bg2"/>
                            </a:solidFill>
                            <a:latin typeface="Cambria Math" panose="02040503050406030204" pitchFamily="18" charset="0"/>
                          </a:rPr>
                          <m:t>𝑧</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9C6524B4-B1EF-FF52-C967-AC2919982C61}"/>
                  </a:ext>
                </a:extLst>
              </p:cNvPr>
              <p:cNvSpPr txBox="1">
                <a:spLocks noRot="1" noChangeAspect="1" noMove="1" noResize="1" noEditPoints="1" noAdjustHandles="1" noChangeArrowheads="1" noChangeShapeType="1" noTextEdit="1"/>
              </p:cNvSpPr>
              <p:nvPr/>
            </p:nvSpPr>
            <p:spPr>
              <a:xfrm>
                <a:off x="2851464" y="1645666"/>
                <a:ext cx="2807663" cy="518668"/>
              </a:xfrm>
              <a:prstGeom prst="rect">
                <a:avLst/>
              </a:prstGeom>
              <a:blipFill>
                <a:blip r:embed="rId27"/>
                <a:stretch>
                  <a:fillRect t="-142353" r="-435"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0153B64A-5EBD-554C-85AA-9BE425DBFD58}"/>
                  </a:ext>
                </a:extLst>
              </p:cNvPr>
              <p:cNvSpPr txBox="1"/>
              <p:nvPr/>
            </p:nvSpPr>
            <p:spPr>
              <a:xfrm>
                <a:off x="5141785" y="1629718"/>
                <a:ext cx="1306963"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𝜋</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h</m:t>
                          </m:r>
                        </m:e>
                        <m:sup>
                          <m:r>
                            <a:rPr lang="zh-CN" altLang="en-US" sz="2400" i="0">
                              <a:solidFill>
                                <a:schemeClr val="bg2"/>
                              </a:solidFill>
                              <a:latin typeface="Cambria Math" panose="02040503050406030204" pitchFamily="18" charset="0"/>
                            </a:rPr>
                            <m:t>4</m:t>
                          </m:r>
                        </m:sup>
                      </m:sSup>
                    </m:oMath>
                  </m:oMathPara>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0153B64A-5EBD-554C-85AA-9BE425DBFD58}"/>
                  </a:ext>
                </a:extLst>
              </p:cNvPr>
              <p:cNvSpPr txBox="1">
                <a:spLocks noRot="1" noChangeAspect="1" noMove="1" noResize="1" noEditPoints="1" noAdjustHandles="1" noChangeArrowheads="1" noChangeShapeType="1" noTextEdit="1"/>
              </p:cNvSpPr>
              <p:nvPr/>
            </p:nvSpPr>
            <p:spPr>
              <a:xfrm>
                <a:off x="5141785" y="1629718"/>
                <a:ext cx="1306963" cy="461665"/>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9DB337AA-F2BD-AE98-278B-75C3F8F66123}"/>
                  </a:ext>
                </a:extLst>
              </p:cNvPr>
              <p:cNvSpPr txBox="1"/>
              <p:nvPr/>
            </p:nvSpPr>
            <p:spPr>
              <a:xfrm>
                <a:off x="2846730" y="2400012"/>
                <a:ext cx="2525370" cy="60157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h</m:t>
                        </m:r>
                      </m:sup>
                      <m:e>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𝜋</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9DB337AA-F2BD-AE98-278B-75C3F8F66123}"/>
                  </a:ext>
                </a:extLst>
              </p:cNvPr>
              <p:cNvSpPr txBox="1">
                <a:spLocks noRot="1" noChangeAspect="1" noMove="1" noResize="1" noEditPoints="1" noAdjustHandles="1" noChangeArrowheads="1" noChangeShapeType="1" noTextEdit="1"/>
              </p:cNvSpPr>
              <p:nvPr/>
            </p:nvSpPr>
            <p:spPr>
              <a:xfrm>
                <a:off x="2846730" y="2400012"/>
                <a:ext cx="2525370" cy="601575"/>
              </a:xfrm>
              <a:prstGeom prst="rect">
                <a:avLst/>
              </a:prstGeom>
              <a:blipFill>
                <a:blip r:embed="rId2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8449F6A0-3BF0-E3B0-5914-AE63846C2F2C}"/>
                  </a:ext>
                </a:extLst>
              </p:cNvPr>
              <p:cNvSpPr txBox="1"/>
              <p:nvPr/>
            </p:nvSpPr>
            <p:spPr>
              <a:xfrm>
                <a:off x="5077450" y="2445933"/>
                <a:ext cx="110315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𝜋</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h</m:t>
                          </m:r>
                        </m:e>
                        <m:sup>
                          <m:r>
                            <a:rPr lang="zh-CN" altLang="en-US" sz="2400" i="0">
                              <a:solidFill>
                                <a:schemeClr val="bg2"/>
                              </a:solidFill>
                              <a:latin typeface="Cambria Math" panose="02040503050406030204" pitchFamily="18" charset="0"/>
                            </a:rPr>
                            <m:t>4</m:t>
                          </m:r>
                        </m:sup>
                      </m:sSup>
                    </m:oMath>
                  </m:oMathPara>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8449F6A0-3BF0-E3B0-5914-AE63846C2F2C}"/>
                  </a:ext>
                </a:extLst>
              </p:cNvPr>
              <p:cNvSpPr txBox="1">
                <a:spLocks noRot="1" noChangeAspect="1" noMove="1" noResize="1" noEditPoints="1" noAdjustHandles="1" noChangeArrowheads="1" noChangeShapeType="1" noTextEdit="1"/>
              </p:cNvSpPr>
              <p:nvPr/>
            </p:nvSpPr>
            <p:spPr>
              <a:xfrm>
                <a:off x="5077450" y="2445933"/>
                <a:ext cx="1103159" cy="461665"/>
              </a:xfrm>
              <a:prstGeom prst="rect">
                <a:avLst/>
              </a:prstGeom>
              <a:blipFill>
                <a:blip r:embed="rId3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A0D566B3-744C-B66E-B228-CA2F45C9FA98}"/>
                  </a:ext>
                </a:extLst>
              </p:cNvPr>
              <p:cNvSpPr txBox="1"/>
              <p:nvPr/>
            </p:nvSpPr>
            <p:spPr>
              <a:xfrm>
                <a:off x="5898390" y="2382283"/>
                <a:ext cx="1712088" cy="613886"/>
              </a:xfrm>
              <a:prstGeom prst="rect">
                <a:avLst/>
              </a:prstGeom>
              <a:noFill/>
            </p:spPr>
            <p:txBody>
              <a:bodyPr wrap="square">
                <a:spAutoFit/>
              </a:bodyPr>
              <a:lstStyle/>
              <a:p>
                <a:r>
                  <a:rPr lang="en-US" altLang="zh-CN" sz="2400" dirty="0">
                    <a:solidFill>
                      <a:schemeClr val="bg2"/>
                    </a:solidFill>
                  </a:rPr>
                  <a:t> </a:t>
                </a:r>
                <a14:m>
                  <m:oMath xmlns:m="http://schemas.openxmlformats.org/officeDocument/2006/math">
                    <m:r>
                      <a:rPr lang="en-US" altLang="zh-CN" sz="2400" b="0" i="1" smtClean="0">
                        <a:solidFill>
                          <a:schemeClr val="bg2"/>
                        </a:solidFill>
                        <a:latin typeface="Cambria Math" panose="02040503050406030204" pitchFamily="18" charset="0"/>
                      </a:rPr>
                      <m:t>=−</m:t>
                    </m:r>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b="0" i="1" smtClean="0">
                            <a:solidFill>
                              <a:schemeClr val="bg2"/>
                            </a:solidFill>
                            <a:latin typeface="Cambria Math" panose="02040503050406030204" pitchFamily="18" charset="0"/>
                            <a:ea typeface="Cambria Math" panose="02040503050406030204" pitchFamily="18" charset="0"/>
                            <a:cs typeface="Times New Roman" panose="02020603050405020304" pitchFamily="18" charset="0"/>
                          </a:rPr>
                          <m:t>1</m:t>
                        </m:r>
                      </m:num>
                      <m:den>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2</m:t>
                        </m:r>
                      </m:den>
                    </m:f>
                    <m:r>
                      <a:rPr lang="zh-CN" altLang="en-US" sz="2400" i="1">
                        <a:solidFill>
                          <a:schemeClr val="bg2"/>
                        </a:solidFill>
                        <a:latin typeface="Cambria Math" panose="02040503050406030204" pitchFamily="18" charset="0"/>
                      </a:rPr>
                      <m:t>𝜋</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h</m:t>
                        </m:r>
                      </m:e>
                      <m:sup>
                        <m:r>
                          <a:rPr lang="zh-CN" altLang="en-US" sz="2400" i="0">
                            <a:solidFill>
                              <a:schemeClr val="bg2"/>
                            </a:solidFill>
                            <a:latin typeface="Cambria Math" panose="02040503050406030204" pitchFamily="18" charset="0"/>
                          </a:rPr>
                          <m:t>4</m:t>
                        </m:r>
                      </m:sup>
                    </m:sSup>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A0D566B3-744C-B66E-B228-CA2F45C9FA98}"/>
                  </a:ext>
                </a:extLst>
              </p:cNvPr>
              <p:cNvSpPr txBox="1">
                <a:spLocks noRot="1" noChangeAspect="1" noMove="1" noResize="1" noEditPoints="1" noAdjustHandles="1" noChangeArrowheads="1" noChangeShapeType="1" noTextEdit="1"/>
              </p:cNvSpPr>
              <p:nvPr/>
            </p:nvSpPr>
            <p:spPr>
              <a:xfrm>
                <a:off x="5898390" y="2382283"/>
                <a:ext cx="1712088" cy="613886"/>
              </a:xfrm>
              <a:prstGeom prst="rect">
                <a:avLst/>
              </a:prstGeom>
              <a:blipFill>
                <a:blip r:embed="rId3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9C900EDD-94D5-F1D3-0B65-A964E1C484C0}"/>
                  </a:ext>
                </a:extLst>
              </p:cNvPr>
              <p:cNvSpPr txBox="1"/>
              <p:nvPr/>
            </p:nvSpPr>
            <p:spPr>
              <a:xfrm>
                <a:off x="1117923" y="3210876"/>
                <a:ext cx="7071969" cy="1064074"/>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思考：</a:t>
                </a:r>
                <a:r>
                  <a:rPr lang="zh-CN" altLang="zh-CN" sz="2400" dirty="0">
                    <a:solidFill>
                      <a:schemeClr val="bg2"/>
                    </a:solidFill>
                    <a:effectLst/>
                    <a:ea typeface="宋体" panose="02010600030101010101" pitchFamily="2" charset="-122"/>
                    <a:cs typeface="Times New Roman" panose="02020603050405020304" pitchFamily="18" charset="0"/>
                  </a:rPr>
                  <a:t>计算曲面积分</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den>
                    </m:f>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9C900EDD-94D5-F1D3-0B65-A964E1C484C0}"/>
                  </a:ext>
                </a:extLst>
              </p:cNvPr>
              <p:cNvSpPr txBox="1">
                <a:spLocks noRot="1" noChangeAspect="1" noMove="1" noResize="1" noEditPoints="1" noAdjustHandles="1" noChangeArrowheads="1" noChangeShapeType="1" noTextEdit="1"/>
              </p:cNvSpPr>
              <p:nvPr/>
            </p:nvSpPr>
            <p:spPr>
              <a:xfrm>
                <a:off x="1117923" y="3210876"/>
                <a:ext cx="7071969" cy="1064074"/>
              </a:xfrm>
              <a:prstGeom prst="rect">
                <a:avLst/>
              </a:prstGeom>
              <a:blipFill>
                <a:blip r:embed="rId32"/>
                <a:stretch>
                  <a:fillRect l="-1293" t="-68966" r="-172" b="-488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612BEDEB-9134-1BC4-C189-E6EB220FCA84}"/>
                  </a:ext>
                </a:extLst>
              </p:cNvPr>
              <p:cNvSpPr txBox="1"/>
              <p:nvPr/>
            </p:nvSpPr>
            <p:spPr>
              <a:xfrm>
                <a:off x="3512663" y="3716644"/>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介于平面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及</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oMath>
                </a14:m>
                <a:r>
                  <a:rPr lang="zh-CN" altLang="zh-CN" sz="2400" dirty="0">
                    <a:solidFill>
                      <a:schemeClr val="bg2"/>
                    </a:solidFill>
                    <a:effectLst/>
                    <a:ea typeface="宋体" panose="02010600030101010101" pitchFamily="2" charset="-122"/>
                    <a:cs typeface="Times New Roman" panose="02020603050405020304" pitchFamily="18" charset="0"/>
                  </a:rPr>
                  <a:t>之间部分的下侧。</a:t>
                </a:r>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612BEDEB-9134-1BC4-C189-E6EB220FCA84}"/>
                  </a:ext>
                </a:extLst>
              </p:cNvPr>
              <p:cNvSpPr txBox="1">
                <a:spLocks noRot="1" noChangeAspect="1" noMove="1" noResize="1" noEditPoints="1" noAdjustHandles="1" noChangeArrowheads="1" noChangeShapeType="1" noTextEdit="1"/>
              </p:cNvSpPr>
              <p:nvPr/>
            </p:nvSpPr>
            <p:spPr>
              <a:xfrm>
                <a:off x="3512663" y="3716644"/>
                <a:ext cx="6097248" cy="461665"/>
              </a:xfrm>
              <a:prstGeom prst="rect">
                <a:avLst/>
              </a:prstGeom>
              <a:blipFill>
                <a:blip r:embed="rId33"/>
                <a:stretch>
                  <a:fillRect l="-150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5899D9FA-9EE3-6980-B46F-B16EBC835B94}"/>
                  </a:ext>
                </a:extLst>
              </p:cNvPr>
              <p:cNvSpPr txBox="1"/>
              <p:nvPr/>
            </p:nvSpPr>
            <p:spPr>
              <a:xfrm>
                <a:off x="1141129" y="4299956"/>
                <a:ext cx="6097248"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提示：</a:t>
                </a:r>
                <a:r>
                  <a:rPr lang="zh-CN" altLang="zh-CN" sz="2400" dirty="0">
                    <a:solidFill>
                      <a:schemeClr val="bg2"/>
                    </a:solidFill>
                    <a:effectLst/>
                    <a:ea typeface="宋体" panose="02010600030101010101" pitchFamily="2" charset="-122"/>
                    <a:cs typeface="Times New Roman" panose="02020603050405020304" pitchFamily="18" charset="0"/>
                  </a:rPr>
                  <a:t>作取上侧的辅助面</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5899D9FA-9EE3-6980-B46F-B16EBC835B94}"/>
                  </a:ext>
                </a:extLst>
              </p:cNvPr>
              <p:cNvSpPr txBox="1">
                <a:spLocks noRot="1" noChangeAspect="1" noMove="1" noResize="1" noEditPoints="1" noAdjustHandles="1" noChangeArrowheads="1" noChangeShapeType="1" noTextEdit="1"/>
              </p:cNvSpPr>
              <p:nvPr/>
            </p:nvSpPr>
            <p:spPr>
              <a:xfrm>
                <a:off x="1141129" y="4299956"/>
                <a:ext cx="6097248" cy="461665"/>
              </a:xfrm>
              <a:prstGeom prst="rect">
                <a:avLst/>
              </a:prstGeom>
              <a:blipFill>
                <a:blip r:embed="rId34"/>
                <a:stretch>
                  <a:fillRect l="-1500" t="-17105" b="-22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F94F379B-47AC-1E76-9585-4D4F9893577D}"/>
                  </a:ext>
                </a:extLst>
              </p:cNvPr>
              <p:cNvSpPr txBox="1"/>
              <p:nvPr/>
            </p:nvSpPr>
            <p:spPr>
              <a:xfrm>
                <a:off x="718853" y="4849667"/>
                <a:ext cx="6097248" cy="49827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sepChr m:val=","/>
                          <m:ctrlPr>
                            <a:rPr lang="zh-CN" altLang="en-US" sz="2400" i="1" smtClean="0">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d>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≤4</m:t>
                      </m:r>
                    </m:oMath>
                  </m:oMathPara>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F94F379B-47AC-1E76-9585-4D4F9893577D}"/>
                  </a:ext>
                </a:extLst>
              </p:cNvPr>
              <p:cNvSpPr txBox="1">
                <a:spLocks noRot="1" noChangeAspect="1" noMove="1" noResize="1" noEditPoints="1" noAdjustHandles="1" noChangeArrowheads="1" noChangeShapeType="1" noTextEdit="1"/>
              </p:cNvSpPr>
              <p:nvPr/>
            </p:nvSpPr>
            <p:spPr>
              <a:xfrm>
                <a:off x="718853" y="4849667"/>
                <a:ext cx="6097248" cy="498278"/>
              </a:xfrm>
              <a:prstGeom prst="rect">
                <a:avLst/>
              </a:prstGeom>
              <a:blipFill>
                <a:blip r:embed="rId35"/>
                <a:stretch>
                  <a:fillRect b="-617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5190383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3694"/>
                                        </p:tgtEl>
                                        <p:attrNameLst>
                                          <p:attrName>style.visibility</p:attrName>
                                        </p:attrNameLst>
                                      </p:cBhvr>
                                      <p:to>
                                        <p:strVal val="visible"/>
                                      </p:to>
                                    </p:set>
                                    <p:animEffect transition="in" filter="wipe(up)">
                                      <p:cBhvr>
                                        <p:cTn id="17" dur="500"/>
                                        <p:tgtEl>
                                          <p:spTgt spid="113694"/>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13767"/>
                                        </p:tgtEl>
                                        <p:attrNameLst>
                                          <p:attrName>style.visibility</p:attrName>
                                        </p:attrNameLst>
                                      </p:cBhvr>
                                      <p:to>
                                        <p:strVal val="visible"/>
                                      </p:to>
                                    </p:set>
                                    <p:animEffect transition="in" filter="wipe(left)">
                                      <p:cBhvr>
                                        <p:cTn id="31" dur="500"/>
                                        <p:tgtEl>
                                          <p:spTgt spid="11376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wipe(left)">
                                      <p:cBhvr>
                                        <p:cTn id="51" dur="500"/>
                                        <p:tgtEl>
                                          <p:spTgt spid="19">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113666"/>
                                        </p:tgtEl>
                                        <p:attrNameLst>
                                          <p:attrName>style.visibility</p:attrName>
                                        </p:attrNameLst>
                                      </p:cBhvr>
                                      <p:to>
                                        <p:strVal val="visible"/>
                                      </p:to>
                                    </p:set>
                                    <p:animEffect transition="in" filter="wipe(left)">
                                      <p:cBhvr>
                                        <p:cTn id="61" dur="500"/>
                                        <p:tgtEl>
                                          <p:spTgt spid="11366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animEffect transition="in" filter="wipe(left)">
                                      <p:cBhvr>
                                        <p:cTn id="71" dur="500"/>
                                        <p:tgtEl>
                                          <p:spTgt spid="25"/>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13736"/>
                                        </p:tgtEl>
                                        <p:attrNameLst>
                                          <p:attrName>style.visibility</p:attrName>
                                        </p:attrNameLst>
                                      </p:cBhvr>
                                      <p:to>
                                        <p:strVal val="visible"/>
                                      </p:to>
                                    </p:set>
                                    <p:animEffect transition="in" filter="wipe(left)">
                                      <p:cBhvr>
                                        <p:cTn id="76" dur="500"/>
                                        <p:tgtEl>
                                          <p:spTgt spid="113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767" grpId="0" animBg="1" autoUpdateAnimBg="0"/>
      <p:bldP spid="5" grpId="0"/>
      <p:bldP spid="7" grpId="0"/>
      <p:bldP spid="9" grpId="0"/>
      <p:bldP spid="11" grpId="0"/>
      <p:bldP spid="13" grpId="0"/>
      <p:bldP spid="15" grpId="0"/>
      <p:bldP spid="16" grpId="0"/>
      <p:bldP spid="21" grpId="0"/>
      <p:bldP spid="23" grpId="0"/>
      <p:bldP spid="25"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14690" name="Group 2">
            <a:extLst>
              <a:ext uri="{FF2B5EF4-FFF2-40B4-BE49-F238E27FC236}">
                <a16:creationId xmlns:a16="http://schemas.microsoft.com/office/drawing/2014/main" id="{F2CAA9F9-D37B-7F43-8D95-2E0E196B6761}"/>
              </a:ext>
            </a:extLst>
          </p:cNvPr>
          <p:cNvGrpSpPr>
            <a:grpSpLocks/>
          </p:cNvGrpSpPr>
          <p:nvPr/>
        </p:nvGrpSpPr>
        <p:grpSpPr bwMode="auto">
          <a:xfrm>
            <a:off x="8439150" y="1663700"/>
            <a:ext cx="1974850" cy="2794000"/>
            <a:chOff x="4356" y="912"/>
            <a:chExt cx="1244" cy="1760"/>
          </a:xfrm>
        </p:grpSpPr>
        <p:graphicFrame>
          <p:nvGraphicFramePr>
            <p:cNvPr id="114691" name="Object 3">
              <a:extLst>
                <a:ext uri="{FF2B5EF4-FFF2-40B4-BE49-F238E27FC236}">
                  <a16:creationId xmlns:a16="http://schemas.microsoft.com/office/drawing/2014/main" id="{4030E9AA-81BB-8749-86CC-C83282E05F83}"/>
                </a:ext>
              </a:extLst>
            </p:cNvPr>
            <p:cNvGraphicFramePr>
              <a:graphicFrameLocks noChangeAspect="1"/>
            </p:cNvGraphicFramePr>
            <p:nvPr/>
          </p:nvGraphicFramePr>
          <p:xfrm>
            <a:off x="4656" y="2136"/>
            <a:ext cx="192" cy="200"/>
          </p:xfrm>
          <a:graphic>
            <a:graphicData uri="http://schemas.openxmlformats.org/presentationml/2006/ole">
              <mc:AlternateContent xmlns:mc="http://schemas.openxmlformats.org/markup-compatibility/2006">
                <mc:Choice xmlns:v="urn:schemas-microsoft-com:vml" Requires="v">
                  <p:oleObj spid="_x0000_s26676" name="Equation" r:id="rId3" imgW="7023100" imgH="7315200" progId="Equation.3">
                    <p:embed/>
                  </p:oleObj>
                </mc:Choice>
                <mc:Fallback>
                  <p:oleObj name="Equation" r:id="rId3" imgW="7023100" imgH="7315200" progId="Equation.3">
                    <p:embed/>
                    <p:pic>
                      <p:nvPicPr>
                        <p:cNvPr id="114691" name="Object 3">
                          <a:extLst>
                            <a:ext uri="{FF2B5EF4-FFF2-40B4-BE49-F238E27FC236}">
                              <a16:creationId xmlns:a16="http://schemas.microsoft.com/office/drawing/2014/main" id="{4030E9AA-81BB-8749-86CC-C83282E05F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6" y="2136"/>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4692" name="Group 4">
              <a:extLst>
                <a:ext uri="{FF2B5EF4-FFF2-40B4-BE49-F238E27FC236}">
                  <a16:creationId xmlns:a16="http://schemas.microsoft.com/office/drawing/2014/main" id="{082B3937-B402-1C44-978B-BE7BA33B25DF}"/>
                </a:ext>
              </a:extLst>
            </p:cNvPr>
            <p:cNvGrpSpPr>
              <a:grpSpLocks/>
            </p:cNvGrpSpPr>
            <p:nvPr/>
          </p:nvGrpSpPr>
          <p:grpSpPr bwMode="auto">
            <a:xfrm>
              <a:off x="4356" y="912"/>
              <a:ext cx="1244" cy="1760"/>
              <a:chOff x="4356" y="912"/>
              <a:chExt cx="1244" cy="1760"/>
            </a:xfrm>
          </p:grpSpPr>
          <p:sp>
            <p:nvSpPr>
              <p:cNvPr id="114693" name="Line 5">
                <a:extLst>
                  <a:ext uri="{FF2B5EF4-FFF2-40B4-BE49-F238E27FC236}">
                    <a16:creationId xmlns:a16="http://schemas.microsoft.com/office/drawing/2014/main" id="{290484BD-E0B1-1141-8D47-4BC7E02BE139}"/>
                  </a:ext>
                </a:extLst>
              </p:cNvPr>
              <p:cNvSpPr>
                <a:spLocks noChangeShapeType="1"/>
              </p:cNvSpPr>
              <p:nvPr/>
            </p:nvSpPr>
            <p:spPr bwMode="auto">
              <a:xfrm flipV="1">
                <a:off x="4839" y="927"/>
                <a:ext cx="0" cy="134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14694" name="Line 6">
                <a:extLst>
                  <a:ext uri="{FF2B5EF4-FFF2-40B4-BE49-F238E27FC236}">
                    <a16:creationId xmlns:a16="http://schemas.microsoft.com/office/drawing/2014/main" id="{99D2BE0A-0EC6-6140-B2D4-10C78A5356F0}"/>
                  </a:ext>
                </a:extLst>
              </p:cNvPr>
              <p:cNvSpPr>
                <a:spLocks noChangeShapeType="1"/>
              </p:cNvSpPr>
              <p:nvPr/>
            </p:nvSpPr>
            <p:spPr bwMode="auto">
              <a:xfrm flipH="1">
                <a:off x="4356" y="2267"/>
                <a:ext cx="483" cy="312"/>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14695" name="Line 7">
                <a:extLst>
                  <a:ext uri="{FF2B5EF4-FFF2-40B4-BE49-F238E27FC236}">
                    <a16:creationId xmlns:a16="http://schemas.microsoft.com/office/drawing/2014/main" id="{AB2D667B-E5D0-F94A-9EB3-58D7A1815D63}"/>
                  </a:ext>
                </a:extLst>
              </p:cNvPr>
              <p:cNvSpPr>
                <a:spLocks noChangeShapeType="1"/>
              </p:cNvSpPr>
              <p:nvPr/>
            </p:nvSpPr>
            <p:spPr bwMode="auto">
              <a:xfrm>
                <a:off x="4839" y="2267"/>
                <a:ext cx="734"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114696" name="Object 8">
                <a:extLst>
                  <a:ext uri="{FF2B5EF4-FFF2-40B4-BE49-F238E27FC236}">
                    <a16:creationId xmlns:a16="http://schemas.microsoft.com/office/drawing/2014/main" id="{6B6EF68B-EC5E-AE4E-AEF6-D6FB9F8E8491}"/>
                  </a:ext>
                </a:extLst>
              </p:cNvPr>
              <p:cNvGraphicFramePr>
                <a:graphicFrameLocks noChangeAspect="1"/>
              </p:cNvGraphicFramePr>
              <p:nvPr/>
            </p:nvGraphicFramePr>
            <p:xfrm>
              <a:off x="4656" y="912"/>
              <a:ext cx="136" cy="136"/>
            </p:xfrm>
            <a:graphic>
              <a:graphicData uri="http://schemas.openxmlformats.org/presentationml/2006/ole">
                <mc:AlternateContent xmlns:mc="http://schemas.openxmlformats.org/markup-compatibility/2006">
                  <mc:Choice xmlns:v="urn:schemas-microsoft-com:vml" Requires="v">
                    <p:oleObj spid="_x0000_s26677" name="Equation" r:id="rId5" imgW="4978400" imgH="4978400" progId="Equation.3">
                      <p:embed/>
                    </p:oleObj>
                  </mc:Choice>
                  <mc:Fallback>
                    <p:oleObj name="Equation" r:id="rId5" imgW="4978400" imgH="4978400" progId="Equation.3">
                      <p:embed/>
                      <p:pic>
                        <p:nvPicPr>
                          <p:cNvPr id="114696" name="Object 8">
                            <a:extLst>
                              <a:ext uri="{FF2B5EF4-FFF2-40B4-BE49-F238E27FC236}">
                                <a16:creationId xmlns:a16="http://schemas.microsoft.com/office/drawing/2014/main" id="{6B6EF68B-EC5E-AE4E-AEF6-D6FB9F8E84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6" y="912"/>
                            <a:ext cx="136"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4697" name="Object 9">
                <a:extLst>
                  <a:ext uri="{FF2B5EF4-FFF2-40B4-BE49-F238E27FC236}">
                    <a16:creationId xmlns:a16="http://schemas.microsoft.com/office/drawing/2014/main" id="{54C4A07D-21DC-2F4C-8D2E-77B18887C38F}"/>
                  </a:ext>
                </a:extLst>
              </p:cNvPr>
              <p:cNvGraphicFramePr>
                <a:graphicFrameLocks noChangeAspect="1"/>
              </p:cNvGraphicFramePr>
              <p:nvPr/>
            </p:nvGraphicFramePr>
            <p:xfrm>
              <a:off x="4474" y="2520"/>
              <a:ext cx="144" cy="152"/>
            </p:xfrm>
            <a:graphic>
              <a:graphicData uri="http://schemas.openxmlformats.org/presentationml/2006/ole">
                <mc:AlternateContent xmlns:mc="http://schemas.openxmlformats.org/markup-compatibility/2006">
                  <mc:Choice xmlns:v="urn:schemas-microsoft-com:vml" Requires="v">
                    <p:oleObj spid="_x0000_s26678" name="Equation" r:id="rId7" imgW="5270500" imgH="5562600" progId="Equation.3">
                      <p:embed/>
                    </p:oleObj>
                  </mc:Choice>
                  <mc:Fallback>
                    <p:oleObj name="Equation" r:id="rId7" imgW="5270500" imgH="5562600" progId="Equation.3">
                      <p:embed/>
                      <p:pic>
                        <p:nvPicPr>
                          <p:cNvPr id="114697" name="Object 9">
                            <a:extLst>
                              <a:ext uri="{FF2B5EF4-FFF2-40B4-BE49-F238E27FC236}">
                                <a16:creationId xmlns:a16="http://schemas.microsoft.com/office/drawing/2014/main" id="{54C4A07D-21DC-2F4C-8D2E-77B18887C3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74" y="252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4698" name="Object 10">
                <a:extLst>
                  <a:ext uri="{FF2B5EF4-FFF2-40B4-BE49-F238E27FC236}">
                    <a16:creationId xmlns:a16="http://schemas.microsoft.com/office/drawing/2014/main" id="{1034E0CC-555A-6D4D-B286-C6725DF72E92}"/>
                  </a:ext>
                </a:extLst>
              </p:cNvPr>
              <p:cNvGraphicFramePr>
                <a:graphicFrameLocks noChangeAspect="1"/>
              </p:cNvGraphicFramePr>
              <p:nvPr/>
            </p:nvGraphicFramePr>
            <p:xfrm>
              <a:off x="5448" y="2313"/>
              <a:ext cx="152" cy="200"/>
            </p:xfrm>
            <a:graphic>
              <a:graphicData uri="http://schemas.openxmlformats.org/presentationml/2006/ole">
                <mc:AlternateContent xmlns:mc="http://schemas.openxmlformats.org/markup-compatibility/2006">
                  <mc:Choice xmlns:v="urn:schemas-microsoft-com:vml" Requires="v">
                    <p:oleObj spid="_x0000_s26679" name="Equation" r:id="rId9" imgW="5562600" imgH="7315200" progId="Equation.3">
                      <p:embed/>
                    </p:oleObj>
                  </mc:Choice>
                  <mc:Fallback>
                    <p:oleObj name="Equation" r:id="rId9" imgW="5562600" imgH="7315200" progId="Equation.3">
                      <p:embed/>
                      <p:pic>
                        <p:nvPicPr>
                          <p:cNvPr id="114698" name="Object 10">
                            <a:extLst>
                              <a:ext uri="{FF2B5EF4-FFF2-40B4-BE49-F238E27FC236}">
                                <a16:creationId xmlns:a16="http://schemas.microsoft.com/office/drawing/2014/main" id="{1034E0CC-555A-6D4D-B286-C6725DF72E9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48" y="2313"/>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114720" name="AutoShape 32">
            <a:extLst>
              <a:ext uri="{FF2B5EF4-FFF2-40B4-BE49-F238E27FC236}">
                <a16:creationId xmlns:a16="http://schemas.microsoft.com/office/drawing/2014/main" id="{53AE8D39-5E6F-3545-8E36-9AB9BCD9915F}"/>
              </a:ext>
            </a:extLst>
          </p:cNvPr>
          <p:cNvSpPr>
            <a:spLocks noChangeArrowheads="1"/>
          </p:cNvSpPr>
          <p:nvPr/>
        </p:nvSpPr>
        <p:spPr bwMode="auto">
          <a:xfrm>
            <a:off x="5014407" y="2899506"/>
            <a:ext cx="1524000" cy="533400"/>
          </a:xfrm>
          <a:prstGeom prst="wedgeRectCallout">
            <a:avLst>
              <a:gd name="adj1" fmla="val -67500"/>
              <a:gd name="adj2" fmla="val 170537"/>
            </a:avLst>
          </a:prstGeom>
          <a:noFill/>
          <a:ln w="9525">
            <a:solidFill>
              <a:schemeClr val="bg1"/>
            </a:solidFill>
            <a:miter lim="800000"/>
            <a:headEnd/>
            <a:tailEnd/>
          </a:ln>
          <a:effectLst/>
          <a:extLst>
            <a:ext uri="{909E8E84-426E-40DD-AFC4-6F175D3DCCD1}">
              <a14:hiddenFill xmlns:a14="http://schemas.microsoft.com/office/drawing/2010/main">
                <a:solidFill>
                  <a:srgbClr val="005DBA"/>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2400" dirty="0">
                <a:solidFill>
                  <a:srgbClr val="000000"/>
                </a:solidFill>
                <a:latin typeface="+mj-ea"/>
                <a:ea typeface="+mj-ea"/>
              </a:rPr>
              <a:t>用柱坐标</a:t>
            </a:r>
          </a:p>
        </p:txBody>
      </p:sp>
      <p:sp>
        <p:nvSpPr>
          <p:cNvPr id="114721" name="AutoShape 33">
            <a:extLst>
              <a:ext uri="{FF2B5EF4-FFF2-40B4-BE49-F238E27FC236}">
                <a16:creationId xmlns:a16="http://schemas.microsoft.com/office/drawing/2014/main" id="{88574F6A-F6D9-C04C-A092-13CB5A704327}"/>
              </a:ext>
            </a:extLst>
          </p:cNvPr>
          <p:cNvSpPr>
            <a:spLocks noChangeArrowheads="1"/>
          </p:cNvSpPr>
          <p:nvPr/>
        </p:nvSpPr>
        <p:spPr bwMode="auto">
          <a:xfrm>
            <a:off x="6898885" y="2899506"/>
            <a:ext cx="1524000" cy="533400"/>
          </a:xfrm>
          <a:prstGeom prst="wedgeRectCallout">
            <a:avLst>
              <a:gd name="adj1" fmla="val -55000"/>
              <a:gd name="adj2" fmla="val 166963"/>
            </a:avLst>
          </a:prstGeom>
          <a:noFill/>
          <a:ln w="9525">
            <a:solidFill>
              <a:schemeClr val="bg1"/>
            </a:solidFill>
            <a:miter lim="800000"/>
            <a:headEnd/>
            <a:tailEnd/>
          </a:ln>
          <a:effectLst/>
          <a:extLst>
            <a:ext uri="{909E8E84-426E-40DD-AFC4-6F175D3DCCD1}">
              <a14:hiddenFill xmlns:a14="http://schemas.microsoft.com/office/drawing/2010/main">
                <a:solidFill>
                  <a:srgbClr val="005DBA"/>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2400" dirty="0">
                <a:solidFill>
                  <a:srgbClr val="000000"/>
                </a:solidFill>
                <a:latin typeface="+mj-ea"/>
                <a:ea typeface="+mj-ea"/>
              </a:rPr>
              <a:t>用极坐标</a:t>
            </a:r>
          </a:p>
        </p:txBody>
      </p:sp>
      <p:graphicFrame>
        <p:nvGraphicFramePr>
          <p:cNvPr id="114722" name="Object 34">
            <a:extLst>
              <a:ext uri="{FF2B5EF4-FFF2-40B4-BE49-F238E27FC236}">
                <a16:creationId xmlns:a16="http://schemas.microsoft.com/office/drawing/2014/main" id="{247406E3-AD30-E348-9639-04BCAECAB498}"/>
              </a:ext>
            </a:extLst>
          </p:cNvPr>
          <p:cNvGraphicFramePr>
            <a:graphicFrameLocks noChangeAspect="1"/>
          </p:cNvGraphicFramePr>
          <p:nvPr/>
        </p:nvGraphicFramePr>
        <p:xfrm>
          <a:off x="9894888" y="2425700"/>
          <a:ext cx="315912" cy="304800"/>
        </p:xfrm>
        <a:graphic>
          <a:graphicData uri="http://schemas.openxmlformats.org/presentationml/2006/ole">
            <mc:AlternateContent xmlns:mc="http://schemas.openxmlformats.org/markup-compatibility/2006">
              <mc:Choice xmlns:v="urn:schemas-microsoft-com:vml" Requires="v">
                <p:oleObj spid="_x0000_s26680" name="Equation" r:id="rId11" imgW="7315200" imgH="7023100" progId="Equation.3">
                  <p:embed/>
                </p:oleObj>
              </mc:Choice>
              <mc:Fallback>
                <p:oleObj name="Equation" r:id="rId11" imgW="7315200" imgH="7023100" progId="Equation.3">
                  <p:embed/>
                  <p:pic>
                    <p:nvPicPr>
                      <p:cNvPr id="114722" name="Object 34">
                        <a:extLst>
                          <a:ext uri="{FF2B5EF4-FFF2-40B4-BE49-F238E27FC236}">
                            <a16:creationId xmlns:a16="http://schemas.microsoft.com/office/drawing/2014/main" id="{247406E3-AD30-E348-9639-04BCAECAB49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894888" y="2425700"/>
                        <a:ext cx="315912"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14723" name="Group 35">
            <a:extLst>
              <a:ext uri="{FF2B5EF4-FFF2-40B4-BE49-F238E27FC236}">
                <a16:creationId xmlns:a16="http://schemas.microsoft.com/office/drawing/2014/main" id="{65894CF1-F969-1C40-A233-F7CD07D693D3}"/>
              </a:ext>
            </a:extLst>
          </p:cNvPr>
          <p:cNvGrpSpPr>
            <a:grpSpLocks/>
          </p:cNvGrpSpPr>
          <p:nvPr/>
        </p:nvGrpSpPr>
        <p:grpSpPr bwMode="auto">
          <a:xfrm>
            <a:off x="8447089" y="1827213"/>
            <a:ext cx="1508125" cy="1363662"/>
            <a:chOff x="4361" y="1015"/>
            <a:chExt cx="950" cy="859"/>
          </a:xfrm>
        </p:grpSpPr>
        <p:graphicFrame>
          <p:nvGraphicFramePr>
            <p:cNvPr id="114724" name="Object 36">
              <a:extLst>
                <a:ext uri="{FF2B5EF4-FFF2-40B4-BE49-F238E27FC236}">
                  <a16:creationId xmlns:a16="http://schemas.microsoft.com/office/drawing/2014/main" id="{1A2CF317-A51C-4A47-8741-1E53505FC860}"/>
                </a:ext>
              </a:extLst>
            </p:cNvPr>
            <p:cNvGraphicFramePr>
              <a:graphicFrameLocks noChangeAspect="1"/>
            </p:cNvGraphicFramePr>
            <p:nvPr/>
          </p:nvGraphicFramePr>
          <p:xfrm>
            <a:off x="4831" y="1015"/>
            <a:ext cx="186" cy="243"/>
          </p:xfrm>
          <a:graphic>
            <a:graphicData uri="http://schemas.openxmlformats.org/presentationml/2006/ole">
              <mc:AlternateContent xmlns:mc="http://schemas.openxmlformats.org/markup-compatibility/2006">
                <mc:Choice xmlns:v="urn:schemas-microsoft-com:vml" Requires="v">
                  <p:oleObj spid="_x0000_s26681" name="Equation" r:id="rId13" imgW="2921000" imgH="3797300" progId="Equation.3">
                    <p:embed/>
                  </p:oleObj>
                </mc:Choice>
                <mc:Fallback>
                  <p:oleObj name="Equation" r:id="rId13" imgW="2921000" imgH="3797300" progId="Equation.3">
                    <p:embed/>
                    <p:pic>
                      <p:nvPicPr>
                        <p:cNvPr id="114724" name="Object 36">
                          <a:extLst>
                            <a:ext uri="{FF2B5EF4-FFF2-40B4-BE49-F238E27FC236}">
                              <a16:creationId xmlns:a16="http://schemas.microsoft.com/office/drawing/2014/main" id="{1A2CF317-A51C-4A47-8741-1E53505FC86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31" y="1015"/>
                          <a:ext cx="186" cy="2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4725" name="Arc 37">
              <a:extLst>
                <a:ext uri="{FF2B5EF4-FFF2-40B4-BE49-F238E27FC236}">
                  <a16:creationId xmlns:a16="http://schemas.microsoft.com/office/drawing/2014/main" id="{4B0C4E61-08E1-014B-B7C1-26AE08384D45}"/>
                </a:ext>
              </a:extLst>
            </p:cNvPr>
            <p:cNvSpPr>
              <a:spLocks/>
            </p:cNvSpPr>
            <p:nvPr/>
          </p:nvSpPr>
          <p:spPr bwMode="auto">
            <a:xfrm>
              <a:off x="4361" y="1245"/>
              <a:ext cx="950" cy="566"/>
            </a:xfrm>
            <a:custGeom>
              <a:avLst/>
              <a:gdLst>
                <a:gd name="G0" fmla="+- 21600 0 0"/>
                <a:gd name="G1" fmla="+- 21600 0 0"/>
                <a:gd name="G2" fmla="+- 21600 0 0"/>
                <a:gd name="T0" fmla="*/ 42 w 43200"/>
                <a:gd name="T1" fmla="*/ 22952 h 22952"/>
                <a:gd name="T2" fmla="*/ 43182 w 43200"/>
                <a:gd name="T3" fmla="*/ 22481 h 22952"/>
                <a:gd name="T4" fmla="*/ 21600 w 43200"/>
                <a:gd name="T5" fmla="*/ 21600 h 22952"/>
              </a:gdLst>
              <a:ahLst/>
              <a:cxnLst>
                <a:cxn ang="0">
                  <a:pos x="T0" y="T1"/>
                </a:cxn>
                <a:cxn ang="0">
                  <a:pos x="T2" y="T3"/>
                </a:cxn>
                <a:cxn ang="0">
                  <a:pos x="T4" y="T5"/>
                </a:cxn>
              </a:cxnLst>
              <a:rect l="0" t="0" r="r" b="b"/>
              <a:pathLst>
                <a:path w="43200" h="22952" fill="none" extrusionOk="0">
                  <a:moveTo>
                    <a:pt x="42" y="22951"/>
                  </a:moveTo>
                  <a:cubicBezTo>
                    <a:pt x="14" y="22501"/>
                    <a:pt x="0" y="22050"/>
                    <a:pt x="0" y="21600"/>
                  </a:cubicBezTo>
                  <a:cubicBezTo>
                    <a:pt x="0" y="9670"/>
                    <a:pt x="9670" y="0"/>
                    <a:pt x="21600" y="0"/>
                  </a:cubicBezTo>
                  <a:cubicBezTo>
                    <a:pt x="33529" y="0"/>
                    <a:pt x="43200" y="9670"/>
                    <a:pt x="43200" y="21600"/>
                  </a:cubicBezTo>
                  <a:cubicBezTo>
                    <a:pt x="43200" y="21893"/>
                    <a:pt x="43194" y="22187"/>
                    <a:pt x="43182" y="22481"/>
                  </a:cubicBezTo>
                </a:path>
                <a:path w="43200" h="22952" stroke="0" extrusionOk="0">
                  <a:moveTo>
                    <a:pt x="42" y="22951"/>
                  </a:moveTo>
                  <a:cubicBezTo>
                    <a:pt x="14" y="22501"/>
                    <a:pt x="0" y="22050"/>
                    <a:pt x="0" y="21600"/>
                  </a:cubicBezTo>
                  <a:cubicBezTo>
                    <a:pt x="0" y="9670"/>
                    <a:pt x="9670" y="0"/>
                    <a:pt x="21600" y="0"/>
                  </a:cubicBezTo>
                  <a:cubicBezTo>
                    <a:pt x="33529" y="0"/>
                    <a:pt x="43200" y="9670"/>
                    <a:pt x="43200" y="21600"/>
                  </a:cubicBezTo>
                  <a:cubicBezTo>
                    <a:pt x="43200" y="21893"/>
                    <a:pt x="43194" y="22187"/>
                    <a:pt x="43182" y="22481"/>
                  </a:cubicBezTo>
                  <a:lnTo>
                    <a:pt x="21600" y="21600"/>
                  </a:lnTo>
                  <a:close/>
                </a:path>
              </a:pathLst>
            </a:custGeom>
            <a:gradFill rotWithShape="0">
              <a:gsLst>
                <a:gs pos="0">
                  <a:srgbClr val="006600"/>
                </a:gs>
                <a:gs pos="50000">
                  <a:srgbClr val="00AA00"/>
                </a:gs>
                <a:gs pos="100000">
                  <a:srgbClr val="006600"/>
                </a:gs>
              </a:gsLst>
              <a:lin ang="0" scaled="1"/>
            </a:gradFill>
            <a:ln w="2857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4726" name="Arc 38">
              <a:extLst>
                <a:ext uri="{FF2B5EF4-FFF2-40B4-BE49-F238E27FC236}">
                  <a16:creationId xmlns:a16="http://schemas.microsoft.com/office/drawing/2014/main" id="{B9D148B6-379F-FA4D-8DCC-563200466BEF}"/>
                </a:ext>
              </a:extLst>
            </p:cNvPr>
            <p:cNvSpPr>
              <a:spLocks/>
            </p:cNvSpPr>
            <p:nvPr/>
          </p:nvSpPr>
          <p:spPr bwMode="auto">
            <a:xfrm>
              <a:off x="4373" y="1734"/>
              <a:ext cx="936" cy="79"/>
            </a:xfrm>
            <a:custGeom>
              <a:avLst/>
              <a:gdLst>
                <a:gd name="G0" fmla="+- 21582 0 0"/>
                <a:gd name="G1" fmla="+- 21600 0 0"/>
                <a:gd name="G2" fmla="+- 21600 0 0"/>
                <a:gd name="T0" fmla="*/ 0 w 43182"/>
                <a:gd name="T1" fmla="*/ 20709 h 21600"/>
                <a:gd name="T2" fmla="*/ 43182 w 43182"/>
                <a:gd name="T3" fmla="*/ 21600 h 21600"/>
                <a:gd name="T4" fmla="*/ 21582 w 43182"/>
                <a:gd name="T5" fmla="*/ 21600 h 21600"/>
              </a:gdLst>
              <a:ahLst/>
              <a:cxnLst>
                <a:cxn ang="0">
                  <a:pos x="T0" y="T1"/>
                </a:cxn>
                <a:cxn ang="0">
                  <a:pos x="T2" y="T3"/>
                </a:cxn>
                <a:cxn ang="0">
                  <a:pos x="T4" y="T5"/>
                </a:cxn>
              </a:cxnLst>
              <a:rect l="0" t="0" r="r" b="b"/>
              <a:pathLst>
                <a:path w="43182" h="21600" fill="none" extrusionOk="0">
                  <a:moveTo>
                    <a:pt x="0" y="20709"/>
                  </a:moveTo>
                  <a:cubicBezTo>
                    <a:pt x="478" y="9136"/>
                    <a:pt x="9999" y="0"/>
                    <a:pt x="21582" y="0"/>
                  </a:cubicBezTo>
                  <a:cubicBezTo>
                    <a:pt x="33511" y="0"/>
                    <a:pt x="43182" y="9670"/>
                    <a:pt x="43182" y="21600"/>
                  </a:cubicBezTo>
                </a:path>
                <a:path w="43182" h="21600" stroke="0" extrusionOk="0">
                  <a:moveTo>
                    <a:pt x="0" y="20709"/>
                  </a:moveTo>
                  <a:cubicBezTo>
                    <a:pt x="478" y="9136"/>
                    <a:pt x="9999" y="0"/>
                    <a:pt x="21582" y="0"/>
                  </a:cubicBezTo>
                  <a:cubicBezTo>
                    <a:pt x="33511" y="0"/>
                    <a:pt x="43182" y="9670"/>
                    <a:pt x="43182" y="21600"/>
                  </a:cubicBezTo>
                  <a:lnTo>
                    <a:pt x="21582" y="21600"/>
                  </a:lnTo>
                  <a:close/>
                </a:path>
              </a:pathLst>
            </a:custGeom>
            <a:gradFill rotWithShape="0">
              <a:gsLst>
                <a:gs pos="0">
                  <a:srgbClr val="006600"/>
                </a:gs>
                <a:gs pos="50000">
                  <a:srgbClr val="00AA00"/>
                </a:gs>
                <a:gs pos="100000">
                  <a:srgbClr val="006600"/>
                </a:gs>
              </a:gsLst>
              <a:lin ang="0" scaled="1"/>
            </a:gradFill>
            <a:ln w="19050">
              <a:solidFill>
                <a:schemeClr val="bg2"/>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4727" name="Arc 39">
              <a:extLst>
                <a:ext uri="{FF2B5EF4-FFF2-40B4-BE49-F238E27FC236}">
                  <a16:creationId xmlns:a16="http://schemas.microsoft.com/office/drawing/2014/main" id="{5A794A18-490C-D340-B713-B6FB1A7C38C8}"/>
                </a:ext>
              </a:extLst>
            </p:cNvPr>
            <p:cNvSpPr>
              <a:spLocks/>
            </p:cNvSpPr>
            <p:nvPr/>
          </p:nvSpPr>
          <p:spPr bwMode="auto">
            <a:xfrm rot="10800000">
              <a:off x="4366" y="1795"/>
              <a:ext cx="932" cy="79"/>
            </a:xfrm>
            <a:custGeom>
              <a:avLst/>
              <a:gdLst>
                <a:gd name="G0" fmla="+- 21590 0 0"/>
                <a:gd name="G1" fmla="+- 21600 0 0"/>
                <a:gd name="G2" fmla="+- 21600 0 0"/>
                <a:gd name="T0" fmla="*/ 0 w 43190"/>
                <a:gd name="T1" fmla="*/ 20931 h 21600"/>
                <a:gd name="T2" fmla="*/ 43190 w 43190"/>
                <a:gd name="T3" fmla="*/ 21600 h 21600"/>
                <a:gd name="T4" fmla="*/ 21590 w 43190"/>
                <a:gd name="T5" fmla="*/ 21600 h 21600"/>
              </a:gdLst>
              <a:ahLst/>
              <a:cxnLst>
                <a:cxn ang="0">
                  <a:pos x="T0" y="T1"/>
                </a:cxn>
                <a:cxn ang="0">
                  <a:pos x="T2" y="T3"/>
                </a:cxn>
                <a:cxn ang="0">
                  <a:pos x="T4" y="T5"/>
                </a:cxn>
              </a:cxnLst>
              <a:rect l="0" t="0" r="r" b="b"/>
              <a:pathLst>
                <a:path w="43190" h="21600" fill="none" extrusionOk="0">
                  <a:moveTo>
                    <a:pt x="0" y="20931"/>
                  </a:moveTo>
                  <a:cubicBezTo>
                    <a:pt x="361" y="9267"/>
                    <a:pt x="9921" y="0"/>
                    <a:pt x="21590" y="0"/>
                  </a:cubicBezTo>
                  <a:cubicBezTo>
                    <a:pt x="33519" y="0"/>
                    <a:pt x="43190" y="9670"/>
                    <a:pt x="43190" y="21600"/>
                  </a:cubicBezTo>
                </a:path>
                <a:path w="43190" h="21600" stroke="0" extrusionOk="0">
                  <a:moveTo>
                    <a:pt x="0" y="20931"/>
                  </a:moveTo>
                  <a:cubicBezTo>
                    <a:pt x="361" y="9267"/>
                    <a:pt x="9921" y="0"/>
                    <a:pt x="21590" y="0"/>
                  </a:cubicBezTo>
                  <a:cubicBezTo>
                    <a:pt x="33519" y="0"/>
                    <a:pt x="43190" y="9670"/>
                    <a:pt x="43190" y="21600"/>
                  </a:cubicBezTo>
                  <a:lnTo>
                    <a:pt x="21590" y="21600"/>
                  </a:lnTo>
                  <a:close/>
                </a:path>
              </a:pathLst>
            </a:custGeom>
            <a:gradFill rotWithShape="0">
              <a:gsLst>
                <a:gs pos="0">
                  <a:srgbClr val="006600"/>
                </a:gs>
                <a:gs pos="50000">
                  <a:srgbClr val="00AA00"/>
                </a:gs>
                <a:gs pos="100000">
                  <a:srgbClr val="006600"/>
                </a:gs>
              </a:gsLst>
              <a:lin ang="0" scaled="1"/>
            </a:gradFill>
            <a:ln w="19050">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aphicFrame>
          <p:nvGraphicFramePr>
            <p:cNvPr id="114728" name="Object 40">
              <a:extLst>
                <a:ext uri="{FF2B5EF4-FFF2-40B4-BE49-F238E27FC236}">
                  <a16:creationId xmlns:a16="http://schemas.microsoft.com/office/drawing/2014/main" id="{0AAC09FE-A7EE-544E-9C1F-E0B811FA69E5}"/>
                </a:ext>
              </a:extLst>
            </p:cNvPr>
            <p:cNvGraphicFramePr>
              <a:graphicFrameLocks noChangeAspect="1"/>
            </p:cNvGraphicFramePr>
            <p:nvPr/>
          </p:nvGraphicFramePr>
          <p:xfrm>
            <a:off x="4874" y="1620"/>
            <a:ext cx="131" cy="243"/>
          </p:xfrm>
          <a:graphic>
            <a:graphicData uri="http://schemas.openxmlformats.org/presentationml/2006/ole">
              <mc:AlternateContent xmlns:mc="http://schemas.openxmlformats.org/markup-compatibility/2006">
                <mc:Choice xmlns:v="urn:schemas-microsoft-com:vml" Requires="v">
                  <p:oleObj spid="_x0000_s26682" name="Equation" r:id="rId15" imgW="2044700" imgH="3797300" progId="Equation.3">
                    <p:embed/>
                  </p:oleObj>
                </mc:Choice>
                <mc:Fallback>
                  <p:oleObj name="Equation" r:id="rId15" imgW="2044700" imgH="3797300" progId="Equation.3">
                    <p:embed/>
                    <p:pic>
                      <p:nvPicPr>
                        <p:cNvPr id="114728" name="Object 40">
                          <a:extLst>
                            <a:ext uri="{FF2B5EF4-FFF2-40B4-BE49-F238E27FC236}">
                              <a16:creationId xmlns:a16="http://schemas.microsoft.com/office/drawing/2014/main" id="{0AAC09FE-A7EE-544E-9C1F-E0B811FA69E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74" y="1620"/>
                          <a:ext cx="131" cy="243"/>
                        </a:xfrm>
                        <a:prstGeom prst="rect">
                          <a:avLst/>
                        </a:prstGeom>
                        <a:noFill/>
                        <a:ln>
                          <a:noFill/>
                        </a:ln>
                        <a:effectLst/>
                        <a:extLst>
                          <a:ext uri="{909E8E84-426E-40DD-AFC4-6F175D3DCCD1}">
                            <a14:hiddenFill xmlns:a14="http://schemas.microsoft.com/office/drawing/2010/main">
                              <a:gradFill rotWithShape="0">
                                <a:gsLst>
                                  <a:gs pos="0">
                                    <a:srgbClr val="006600"/>
                                  </a:gs>
                                  <a:gs pos="50000">
                                    <a:srgbClr val="009900"/>
                                  </a:gs>
                                  <a:gs pos="100000">
                                    <a:srgbClr val="006600"/>
                                  </a:gs>
                                </a:gsLst>
                                <a:lin ang="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4729" name="Line 41">
              <a:extLst>
                <a:ext uri="{FF2B5EF4-FFF2-40B4-BE49-F238E27FC236}">
                  <a16:creationId xmlns:a16="http://schemas.microsoft.com/office/drawing/2014/main" id="{CFE9E4F7-4A55-874C-A90B-AA7791D0D31A}"/>
                </a:ext>
              </a:extLst>
            </p:cNvPr>
            <p:cNvSpPr>
              <a:spLocks noChangeShapeType="1"/>
            </p:cNvSpPr>
            <p:nvPr/>
          </p:nvSpPr>
          <p:spPr bwMode="auto">
            <a:xfrm flipV="1">
              <a:off x="5047" y="1258"/>
              <a:ext cx="172" cy="216"/>
            </a:xfrm>
            <a:prstGeom prst="line">
              <a:avLst/>
            </a:prstGeom>
            <a:noFill/>
            <a:ln w="2857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14730" name="Line 42">
              <a:extLst>
                <a:ext uri="{FF2B5EF4-FFF2-40B4-BE49-F238E27FC236}">
                  <a16:creationId xmlns:a16="http://schemas.microsoft.com/office/drawing/2014/main" id="{608B1E37-2A42-984D-94DB-ECB2D8E790DC}"/>
                </a:ext>
              </a:extLst>
            </p:cNvPr>
            <p:cNvSpPr>
              <a:spLocks noChangeShapeType="1"/>
            </p:cNvSpPr>
            <p:nvPr/>
          </p:nvSpPr>
          <p:spPr bwMode="auto">
            <a:xfrm flipV="1">
              <a:off x="4835" y="1258"/>
              <a:ext cx="0" cy="562"/>
            </a:xfrm>
            <a:prstGeom prst="line">
              <a:avLst/>
            </a:prstGeom>
            <a:noFill/>
            <a:ln w="19050">
              <a:solidFill>
                <a:schemeClr val="bg2"/>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grpSp>
        <p:nvGrpSpPr>
          <p:cNvPr id="114731" name="Group 43">
            <a:extLst>
              <a:ext uri="{FF2B5EF4-FFF2-40B4-BE49-F238E27FC236}">
                <a16:creationId xmlns:a16="http://schemas.microsoft.com/office/drawing/2014/main" id="{88CC7B72-FDB3-6F4A-A257-6C8834E13778}"/>
              </a:ext>
            </a:extLst>
          </p:cNvPr>
          <p:cNvGrpSpPr>
            <a:grpSpLocks/>
          </p:cNvGrpSpPr>
          <p:nvPr/>
        </p:nvGrpSpPr>
        <p:grpSpPr bwMode="auto">
          <a:xfrm>
            <a:off x="8439151" y="2967038"/>
            <a:ext cx="1539875" cy="481012"/>
            <a:chOff x="4356" y="1733"/>
            <a:chExt cx="970" cy="303"/>
          </a:xfrm>
        </p:grpSpPr>
        <p:grpSp>
          <p:nvGrpSpPr>
            <p:cNvPr id="114732" name="Group 44">
              <a:extLst>
                <a:ext uri="{FF2B5EF4-FFF2-40B4-BE49-F238E27FC236}">
                  <a16:creationId xmlns:a16="http://schemas.microsoft.com/office/drawing/2014/main" id="{914C23D1-8FC4-4147-9546-D1CE69BB8E5B}"/>
                </a:ext>
              </a:extLst>
            </p:cNvPr>
            <p:cNvGrpSpPr>
              <a:grpSpLocks/>
            </p:cNvGrpSpPr>
            <p:nvPr/>
          </p:nvGrpSpPr>
          <p:grpSpPr bwMode="auto">
            <a:xfrm>
              <a:off x="4356" y="1733"/>
              <a:ext cx="970" cy="140"/>
              <a:chOff x="2815" y="2018"/>
              <a:chExt cx="1060" cy="155"/>
            </a:xfrm>
          </p:grpSpPr>
          <p:sp>
            <p:nvSpPr>
              <p:cNvPr id="114733" name="Arc 45">
                <a:extLst>
                  <a:ext uri="{FF2B5EF4-FFF2-40B4-BE49-F238E27FC236}">
                    <a16:creationId xmlns:a16="http://schemas.microsoft.com/office/drawing/2014/main" id="{A4E85C3A-514D-E540-9EAD-EB875223CF46}"/>
                  </a:ext>
                </a:extLst>
              </p:cNvPr>
              <p:cNvSpPr>
                <a:spLocks/>
              </p:cNvSpPr>
              <p:nvPr/>
            </p:nvSpPr>
            <p:spPr bwMode="auto">
              <a:xfrm>
                <a:off x="2834" y="2018"/>
                <a:ext cx="1041" cy="88"/>
              </a:xfrm>
              <a:custGeom>
                <a:avLst/>
                <a:gdLst>
                  <a:gd name="G0" fmla="+- 21582 0 0"/>
                  <a:gd name="G1" fmla="+- 21600 0 0"/>
                  <a:gd name="G2" fmla="+- 21600 0 0"/>
                  <a:gd name="T0" fmla="*/ 0 w 43182"/>
                  <a:gd name="T1" fmla="*/ 20709 h 21600"/>
                  <a:gd name="T2" fmla="*/ 43182 w 43182"/>
                  <a:gd name="T3" fmla="*/ 21600 h 21600"/>
                  <a:gd name="T4" fmla="*/ 21582 w 43182"/>
                  <a:gd name="T5" fmla="*/ 21600 h 21600"/>
                </a:gdLst>
                <a:ahLst/>
                <a:cxnLst>
                  <a:cxn ang="0">
                    <a:pos x="T0" y="T1"/>
                  </a:cxn>
                  <a:cxn ang="0">
                    <a:pos x="T2" y="T3"/>
                  </a:cxn>
                  <a:cxn ang="0">
                    <a:pos x="T4" y="T5"/>
                  </a:cxn>
                </a:cxnLst>
                <a:rect l="0" t="0" r="r" b="b"/>
                <a:pathLst>
                  <a:path w="43182" h="21600" fill="none" extrusionOk="0">
                    <a:moveTo>
                      <a:pt x="0" y="20709"/>
                    </a:moveTo>
                    <a:cubicBezTo>
                      <a:pt x="478" y="9136"/>
                      <a:pt x="9999" y="0"/>
                      <a:pt x="21582" y="0"/>
                    </a:cubicBezTo>
                    <a:cubicBezTo>
                      <a:pt x="33511" y="0"/>
                      <a:pt x="43182" y="9670"/>
                      <a:pt x="43182" y="21600"/>
                    </a:cubicBezTo>
                  </a:path>
                  <a:path w="43182" h="21600" stroke="0" extrusionOk="0">
                    <a:moveTo>
                      <a:pt x="0" y="20709"/>
                    </a:moveTo>
                    <a:cubicBezTo>
                      <a:pt x="478" y="9136"/>
                      <a:pt x="9999" y="0"/>
                      <a:pt x="21582" y="0"/>
                    </a:cubicBezTo>
                    <a:cubicBezTo>
                      <a:pt x="33511" y="0"/>
                      <a:pt x="43182" y="9670"/>
                      <a:pt x="43182" y="21600"/>
                    </a:cubicBezTo>
                    <a:lnTo>
                      <a:pt x="21582" y="21600"/>
                    </a:lnTo>
                    <a:close/>
                  </a:path>
                </a:pathLst>
              </a:custGeom>
              <a:solidFill>
                <a:srgbClr val="663300">
                  <a:alpha val="50000"/>
                </a:srgbClr>
              </a:solidFill>
              <a:ln w="9525">
                <a:solidFill>
                  <a:schemeClr val="bg2"/>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4734" name="Arc 46">
                <a:extLst>
                  <a:ext uri="{FF2B5EF4-FFF2-40B4-BE49-F238E27FC236}">
                    <a16:creationId xmlns:a16="http://schemas.microsoft.com/office/drawing/2014/main" id="{299808CA-E27D-4F42-98B7-67E92CD20C41}"/>
                  </a:ext>
                </a:extLst>
              </p:cNvPr>
              <p:cNvSpPr>
                <a:spLocks/>
              </p:cNvSpPr>
              <p:nvPr/>
            </p:nvSpPr>
            <p:spPr bwMode="auto">
              <a:xfrm rot="10800000">
                <a:off x="2815" y="2085"/>
                <a:ext cx="1041" cy="88"/>
              </a:xfrm>
              <a:custGeom>
                <a:avLst/>
                <a:gdLst>
                  <a:gd name="G0" fmla="+- 21590 0 0"/>
                  <a:gd name="G1" fmla="+- 21600 0 0"/>
                  <a:gd name="G2" fmla="+- 21600 0 0"/>
                  <a:gd name="T0" fmla="*/ 0 w 43190"/>
                  <a:gd name="T1" fmla="*/ 20931 h 21600"/>
                  <a:gd name="T2" fmla="*/ 43190 w 43190"/>
                  <a:gd name="T3" fmla="*/ 21600 h 21600"/>
                  <a:gd name="T4" fmla="*/ 21590 w 43190"/>
                  <a:gd name="T5" fmla="*/ 21600 h 21600"/>
                </a:gdLst>
                <a:ahLst/>
                <a:cxnLst>
                  <a:cxn ang="0">
                    <a:pos x="T0" y="T1"/>
                  </a:cxn>
                  <a:cxn ang="0">
                    <a:pos x="T2" y="T3"/>
                  </a:cxn>
                  <a:cxn ang="0">
                    <a:pos x="T4" y="T5"/>
                  </a:cxn>
                </a:cxnLst>
                <a:rect l="0" t="0" r="r" b="b"/>
                <a:pathLst>
                  <a:path w="43190" h="21600" fill="none" extrusionOk="0">
                    <a:moveTo>
                      <a:pt x="0" y="20931"/>
                    </a:moveTo>
                    <a:cubicBezTo>
                      <a:pt x="361" y="9267"/>
                      <a:pt x="9921" y="0"/>
                      <a:pt x="21590" y="0"/>
                    </a:cubicBezTo>
                    <a:cubicBezTo>
                      <a:pt x="33519" y="0"/>
                      <a:pt x="43190" y="9670"/>
                      <a:pt x="43190" y="21600"/>
                    </a:cubicBezTo>
                  </a:path>
                  <a:path w="43190" h="21600" stroke="0" extrusionOk="0">
                    <a:moveTo>
                      <a:pt x="0" y="20931"/>
                    </a:moveTo>
                    <a:cubicBezTo>
                      <a:pt x="361" y="9267"/>
                      <a:pt x="9921" y="0"/>
                      <a:pt x="21590" y="0"/>
                    </a:cubicBezTo>
                    <a:cubicBezTo>
                      <a:pt x="33519" y="0"/>
                      <a:pt x="43190" y="9670"/>
                      <a:pt x="43190" y="21600"/>
                    </a:cubicBezTo>
                    <a:lnTo>
                      <a:pt x="21590" y="21600"/>
                    </a:lnTo>
                    <a:close/>
                  </a:path>
                </a:pathLst>
              </a:custGeom>
              <a:solidFill>
                <a:srgbClr val="663300">
                  <a:alpha val="50000"/>
                </a:srgb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sp>
          <p:nvSpPr>
            <p:cNvPr id="114735" name="Line 47">
              <a:extLst>
                <a:ext uri="{FF2B5EF4-FFF2-40B4-BE49-F238E27FC236}">
                  <a16:creationId xmlns:a16="http://schemas.microsoft.com/office/drawing/2014/main" id="{93B11A0D-29F2-024B-97BB-6EDA5EA3372B}"/>
                </a:ext>
              </a:extLst>
            </p:cNvPr>
            <p:cNvSpPr>
              <a:spLocks noChangeShapeType="1"/>
            </p:cNvSpPr>
            <p:nvPr/>
          </p:nvSpPr>
          <p:spPr bwMode="auto">
            <a:xfrm>
              <a:off x="4751" y="1820"/>
              <a:ext cx="0" cy="216"/>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114736" name="Object 48">
              <a:extLst>
                <a:ext uri="{FF2B5EF4-FFF2-40B4-BE49-F238E27FC236}">
                  <a16:creationId xmlns:a16="http://schemas.microsoft.com/office/drawing/2014/main" id="{134EF3CF-8C67-9D4E-8BB4-82DD98AEA718}"/>
                </a:ext>
              </a:extLst>
            </p:cNvPr>
            <p:cNvGraphicFramePr>
              <a:graphicFrameLocks noChangeAspect="1"/>
            </p:cNvGraphicFramePr>
            <p:nvPr/>
          </p:nvGraphicFramePr>
          <p:xfrm>
            <a:off x="4464" y="1738"/>
            <a:ext cx="240" cy="278"/>
          </p:xfrm>
          <a:graphic>
            <a:graphicData uri="http://schemas.openxmlformats.org/presentationml/2006/ole">
              <mc:AlternateContent xmlns:mc="http://schemas.openxmlformats.org/markup-compatibility/2006">
                <mc:Choice xmlns:v="urn:schemas-microsoft-com:vml" Requires="v">
                  <p:oleObj spid="_x0000_s26683" name="Equation" r:id="rId17" imgW="8775700" imgH="10236200" progId="Equation.3">
                    <p:embed/>
                  </p:oleObj>
                </mc:Choice>
                <mc:Fallback>
                  <p:oleObj name="Equation" r:id="rId17" imgW="8775700" imgH="10236200" progId="Equation.3">
                    <p:embed/>
                    <p:pic>
                      <p:nvPicPr>
                        <p:cNvPr id="114736" name="Object 48">
                          <a:extLst>
                            <a:ext uri="{FF2B5EF4-FFF2-40B4-BE49-F238E27FC236}">
                              <a16:creationId xmlns:a16="http://schemas.microsoft.com/office/drawing/2014/main" id="{134EF3CF-8C67-9D4E-8BB4-82DD98AEA718}"/>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464" y="1738"/>
                          <a:ext cx="240" cy="2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4737" name="Group 49">
            <a:extLst>
              <a:ext uri="{FF2B5EF4-FFF2-40B4-BE49-F238E27FC236}">
                <a16:creationId xmlns:a16="http://schemas.microsoft.com/office/drawing/2014/main" id="{3997FA93-9EDA-CE40-9BE5-BDE91775BFE6}"/>
              </a:ext>
            </a:extLst>
          </p:cNvPr>
          <p:cNvGrpSpPr>
            <a:grpSpLocks/>
          </p:cNvGrpSpPr>
          <p:nvPr/>
        </p:nvGrpSpPr>
        <p:grpSpPr bwMode="auto">
          <a:xfrm>
            <a:off x="8445501" y="3128964"/>
            <a:ext cx="1622425" cy="1042987"/>
            <a:chOff x="4360" y="1835"/>
            <a:chExt cx="1022" cy="657"/>
          </a:xfrm>
        </p:grpSpPr>
        <p:sp>
          <p:nvSpPr>
            <p:cNvPr id="114738" name="Line 50">
              <a:extLst>
                <a:ext uri="{FF2B5EF4-FFF2-40B4-BE49-F238E27FC236}">
                  <a16:creationId xmlns:a16="http://schemas.microsoft.com/office/drawing/2014/main" id="{6345798E-05B2-AE48-883B-E9215817E1D2}"/>
                </a:ext>
              </a:extLst>
            </p:cNvPr>
            <p:cNvSpPr>
              <a:spLocks noChangeShapeType="1"/>
            </p:cNvSpPr>
            <p:nvPr/>
          </p:nvSpPr>
          <p:spPr bwMode="auto">
            <a:xfrm>
              <a:off x="5310" y="1835"/>
              <a:ext cx="0" cy="432"/>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nvGrpSpPr>
            <p:cNvPr id="114739" name="Group 51">
              <a:extLst>
                <a:ext uri="{FF2B5EF4-FFF2-40B4-BE49-F238E27FC236}">
                  <a16:creationId xmlns:a16="http://schemas.microsoft.com/office/drawing/2014/main" id="{1BE8F855-C626-7C4E-8247-24DF04C71BAC}"/>
                </a:ext>
              </a:extLst>
            </p:cNvPr>
            <p:cNvGrpSpPr>
              <a:grpSpLocks/>
            </p:cNvGrpSpPr>
            <p:nvPr/>
          </p:nvGrpSpPr>
          <p:grpSpPr bwMode="auto">
            <a:xfrm>
              <a:off x="4360" y="1835"/>
              <a:ext cx="1022" cy="657"/>
              <a:chOff x="4360" y="1835"/>
              <a:chExt cx="1022" cy="657"/>
            </a:xfrm>
          </p:grpSpPr>
          <p:sp>
            <p:nvSpPr>
              <p:cNvPr id="114740" name="Oval 52">
                <a:extLst>
                  <a:ext uri="{FF2B5EF4-FFF2-40B4-BE49-F238E27FC236}">
                    <a16:creationId xmlns:a16="http://schemas.microsoft.com/office/drawing/2014/main" id="{13820F56-B68D-2D41-A6AC-FA54E4A787D9}"/>
                  </a:ext>
                </a:extLst>
              </p:cNvPr>
              <p:cNvSpPr>
                <a:spLocks noChangeArrowheads="1"/>
              </p:cNvSpPr>
              <p:nvPr/>
            </p:nvSpPr>
            <p:spPr bwMode="auto">
              <a:xfrm>
                <a:off x="4373" y="2191"/>
                <a:ext cx="927" cy="149"/>
              </a:xfrm>
              <a:prstGeom prst="ellipse">
                <a:avLst/>
              </a:prstGeom>
              <a:noFill/>
              <a:ln w="19050">
                <a:solidFill>
                  <a:schemeClr val="bg2"/>
                </a:solidFill>
                <a:round/>
                <a:headEnd/>
                <a:tailEnd/>
              </a:ln>
              <a:effectLst/>
              <a:extLst>
                <a:ext uri="{909E8E84-426E-40DD-AFC4-6F175D3DCCD1}">
                  <a14:hiddenFill xmlns:a14="http://schemas.microsoft.com/office/drawing/2010/main">
                    <a:solidFill>
                      <a:srgbClr val="66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14741" name="Line 53">
                <a:extLst>
                  <a:ext uri="{FF2B5EF4-FFF2-40B4-BE49-F238E27FC236}">
                    <a16:creationId xmlns:a16="http://schemas.microsoft.com/office/drawing/2014/main" id="{1DDE2A65-912F-FD48-8F7E-B8D30269FD14}"/>
                  </a:ext>
                </a:extLst>
              </p:cNvPr>
              <p:cNvSpPr>
                <a:spLocks noChangeShapeType="1"/>
              </p:cNvSpPr>
              <p:nvPr/>
            </p:nvSpPr>
            <p:spPr bwMode="auto">
              <a:xfrm>
                <a:off x="4360" y="1835"/>
                <a:ext cx="0" cy="432"/>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114742" name="Object 54">
                <a:extLst>
                  <a:ext uri="{FF2B5EF4-FFF2-40B4-BE49-F238E27FC236}">
                    <a16:creationId xmlns:a16="http://schemas.microsoft.com/office/drawing/2014/main" id="{C875F5D7-9648-5449-AFE8-CDA30D37E441}"/>
                  </a:ext>
                </a:extLst>
              </p:cNvPr>
              <p:cNvGraphicFramePr>
                <a:graphicFrameLocks noChangeAspect="1"/>
              </p:cNvGraphicFramePr>
              <p:nvPr/>
            </p:nvGraphicFramePr>
            <p:xfrm>
              <a:off x="5252" y="2248"/>
              <a:ext cx="130" cy="244"/>
            </p:xfrm>
            <a:graphic>
              <a:graphicData uri="http://schemas.openxmlformats.org/presentationml/2006/ole">
                <mc:AlternateContent xmlns:mc="http://schemas.openxmlformats.org/markup-compatibility/2006">
                  <mc:Choice xmlns:v="urn:schemas-microsoft-com:vml" Requires="v">
                    <p:oleObj spid="_x0000_s26684" name="Equation" r:id="rId19" imgW="2044700" imgH="3797300" progId="Equation.3">
                      <p:embed/>
                    </p:oleObj>
                  </mc:Choice>
                  <mc:Fallback>
                    <p:oleObj name="Equation" r:id="rId19" imgW="2044700" imgH="3797300" progId="Equation.3">
                      <p:embed/>
                      <p:pic>
                        <p:nvPicPr>
                          <p:cNvPr id="114742" name="Object 54">
                            <a:extLst>
                              <a:ext uri="{FF2B5EF4-FFF2-40B4-BE49-F238E27FC236}">
                                <a16:creationId xmlns:a16="http://schemas.microsoft.com/office/drawing/2014/main" id="{C875F5D7-9648-5449-AFE8-CDA30D37E44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252" y="2248"/>
                            <a:ext cx="130" cy="2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grpSp>
        <p:nvGrpSpPr>
          <p:cNvPr id="114743" name="Group 55">
            <a:extLst>
              <a:ext uri="{FF2B5EF4-FFF2-40B4-BE49-F238E27FC236}">
                <a16:creationId xmlns:a16="http://schemas.microsoft.com/office/drawing/2014/main" id="{FCA7093F-C5EA-CB45-872D-3F83F6A3507E}"/>
              </a:ext>
            </a:extLst>
          </p:cNvPr>
          <p:cNvGrpSpPr>
            <a:grpSpLocks/>
          </p:cNvGrpSpPr>
          <p:nvPr/>
        </p:nvGrpSpPr>
        <p:grpSpPr bwMode="auto">
          <a:xfrm>
            <a:off x="9296400" y="3797300"/>
            <a:ext cx="622300" cy="812800"/>
            <a:chOff x="4896" y="2256"/>
            <a:chExt cx="392" cy="512"/>
          </a:xfrm>
        </p:grpSpPr>
        <p:graphicFrame>
          <p:nvGraphicFramePr>
            <p:cNvPr id="114744" name="Object 56">
              <a:extLst>
                <a:ext uri="{FF2B5EF4-FFF2-40B4-BE49-F238E27FC236}">
                  <a16:creationId xmlns:a16="http://schemas.microsoft.com/office/drawing/2014/main" id="{AEC41463-4CB6-984A-AF9E-436003CA6190}"/>
                </a:ext>
              </a:extLst>
            </p:cNvPr>
            <p:cNvGraphicFramePr>
              <a:graphicFrameLocks noChangeAspect="1"/>
            </p:cNvGraphicFramePr>
            <p:nvPr/>
          </p:nvGraphicFramePr>
          <p:xfrm>
            <a:off x="4896" y="2448"/>
            <a:ext cx="392" cy="320"/>
          </p:xfrm>
          <a:graphic>
            <a:graphicData uri="http://schemas.openxmlformats.org/presentationml/2006/ole">
              <mc:AlternateContent xmlns:mc="http://schemas.openxmlformats.org/markup-compatibility/2006">
                <mc:Choice xmlns:v="urn:schemas-microsoft-com:vml" Requires="v">
                  <p:oleObj spid="_x0000_s26685" name="Equation" r:id="rId21" imgW="14338300" imgH="11696700" progId="Equation.3">
                    <p:embed/>
                  </p:oleObj>
                </mc:Choice>
                <mc:Fallback>
                  <p:oleObj name="Equation" r:id="rId21" imgW="14338300" imgH="11696700" progId="Equation.3">
                    <p:embed/>
                    <p:pic>
                      <p:nvPicPr>
                        <p:cNvPr id="114744" name="Object 56">
                          <a:extLst>
                            <a:ext uri="{FF2B5EF4-FFF2-40B4-BE49-F238E27FC236}">
                              <a16:creationId xmlns:a16="http://schemas.microsoft.com/office/drawing/2014/main" id="{AEC41463-4CB6-984A-AF9E-436003CA619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896" y="2448"/>
                          <a:ext cx="392" cy="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4745" name="Line 57">
              <a:extLst>
                <a:ext uri="{FF2B5EF4-FFF2-40B4-BE49-F238E27FC236}">
                  <a16:creationId xmlns:a16="http://schemas.microsoft.com/office/drawing/2014/main" id="{87993C38-43A1-FD47-A86B-C154A533DB0D}"/>
                </a:ext>
              </a:extLst>
            </p:cNvPr>
            <p:cNvSpPr>
              <a:spLocks noChangeShapeType="1"/>
            </p:cNvSpPr>
            <p:nvPr/>
          </p:nvSpPr>
          <p:spPr bwMode="auto">
            <a:xfrm flipH="1" flipV="1">
              <a:off x="4944" y="2256"/>
              <a:ext cx="144" cy="240"/>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sp>
        <p:nvSpPr>
          <p:cNvPr id="114746" name="Line 58">
            <a:extLst>
              <a:ext uri="{FF2B5EF4-FFF2-40B4-BE49-F238E27FC236}">
                <a16:creationId xmlns:a16="http://schemas.microsoft.com/office/drawing/2014/main" id="{F5A625BE-EBCE-F043-B41F-FC58CC5AB3B3}"/>
              </a:ext>
            </a:extLst>
          </p:cNvPr>
          <p:cNvSpPr>
            <a:spLocks noChangeShapeType="1"/>
          </p:cNvSpPr>
          <p:nvPr/>
        </p:nvSpPr>
        <p:spPr bwMode="auto">
          <a:xfrm>
            <a:off x="7583489" y="1498658"/>
            <a:ext cx="19050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241678DA-EA69-1241-B10C-D2E7CBD52186}"/>
                  </a:ext>
                </a:extLst>
              </p:cNvPr>
              <p:cNvSpPr txBox="1"/>
              <p:nvPr/>
            </p:nvSpPr>
            <p:spPr>
              <a:xfrm>
                <a:off x="1826589" y="425599"/>
                <a:ext cx="8034962"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3</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为曲面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取上侧，</a:t>
                </a:r>
                <a:r>
                  <a:rPr lang="zh-CN" altLang="en-US" sz="2400" dirty="0">
                    <a:solidFill>
                      <a:schemeClr val="bg2"/>
                    </a:solidFill>
                    <a:effectLst/>
                    <a:ea typeface="宋体" panose="02010600030101010101" pitchFamily="2" charset="-122"/>
                    <a:cs typeface="Times New Roman" panose="02020603050405020304" pitchFamily="18" charset="0"/>
                  </a:rPr>
                  <a:t>求</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241678DA-EA69-1241-B10C-D2E7CBD52186}"/>
                  </a:ext>
                </a:extLst>
              </p:cNvPr>
              <p:cNvSpPr txBox="1">
                <a:spLocks noRot="1" noChangeAspect="1" noMove="1" noResize="1" noEditPoints="1" noAdjustHandles="1" noChangeArrowheads="1" noChangeShapeType="1" noTextEdit="1"/>
              </p:cNvSpPr>
              <p:nvPr/>
            </p:nvSpPr>
            <p:spPr>
              <a:xfrm>
                <a:off x="1826589" y="425599"/>
                <a:ext cx="8034962" cy="461665"/>
              </a:xfrm>
              <a:prstGeom prst="rect">
                <a:avLst/>
              </a:prstGeom>
              <a:blipFill>
                <a:blip r:embed="rId23"/>
                <a:stretch>
                  <a:fillRect l="-1214"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34CDE259-DBF9-FD31-D657-4615EE738434}"/>
                  </a:ext>
                </a:extLst>
              </p:cNvPr>
              <p:cNvSpPr txBox="1"/>
              <p:nvPr/>
            </p:nvSpPr>
            <p:spPr>
              <a:xfrm>
                <a:off x="2672716" y="979670"/>
                <a:ext cx="6934834" cy="51898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𝐼</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3</m:t>
                                </m:r>
                              </m:sup>
                            </m:sSup>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𝑦𝑧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34CDE259-DBF9-FD31-D657-4615EE738434}"/>
                  </a:ext>
                </a:extLst>
              </p:cNvPr>
              <p:cNvSpPr txBox="1">
                <a:spLocks noRot="1" noChangeAspect="1" noMove="1" noResize="1" noEditPoints="1" noAdjustHandles="1" noChangeArrowheads="1" noChangeShapeType="1" noTextEdit="1"/>
              </p:cNvSpPr>
              <p:nvPr/>
            </p:nvSpPr>
            <p:spPr>
              <a:xfrm>
                <a:off x="2672716" y="979670"/>
                <a:ext cx="6934834" cy="518988"/>
              </a:xfrm>
              <a:prstGeom prst="rect">
                <a:avLst/>
              </a:prstGeom>
              <a:blipFill>
                <a:blip r:embed="rId24"/>
                <a:stretch>
                  <a:fillRect t="-142353" b="-203529"/>
                </a:stretch>
              </a:blipFill>
            </p:spPr>
            <p:txBody>
              <a:bodyPr/>
              <a:lstStyle/>
              <a:p>
                <a:r>
                  <a:rPr lang="zh-CN" altLang="en-US">
                    <a:noFill/>
                  </a:rPr>
                  <a:t> </a:t>
                </a:r>
              </a:p>
            </p:txBody>
          </p:sp>
        </mc:Fallback>
      </mc:AlternateContent>
      <p:sp>
        <p:nvSpPr>
          <p:cNvPr id="8" name="文本框 7">
            <a:extLst>
              <a:ext uri="{FF2B5EF4-FFF2-40B4-BE49-F238E27FC236}">
                <a16:creationId xmlns:a16="http://schemas.microsoft.com/office/drawing/2014/main" id="{251FACEC-42C8-64BE-2C19-169CE104756C}"/>
              </a:ext>
            </a:extLst>
          </p:cNvPr>
          <p:cNvSpPr txBox="1"/>
          <p:nvPr/>
        </p:nvSpPr>
        <p:spPr>
          <a:xfrm>
            <a:off x="2022581" y="1548010"/>
            <a:ext cx="3235219"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解：</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作取下侧的辅助面</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041E603E-00B5-4CE5-2969-2761A9A06D24}"/>
                  </a:ext>
                </a:extLst>
              </p:cNvPr>
              <p:cNvSpPr txBox="1"/>
              <p:nvPr/>
            </p:nvSpPr>
            <p:spPr>
              <a:xfrm>
                <a:off x="2143403" y="2097287"/>
                <a:ext cx="6097248" cy="49827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en-US" sz="2400" i="1" smtClean="0">
                              <a:solidFill>
                                <a:schemeClr val="bg2"/>
                              </a:solidFill>
                              <a:latin typeface="Cambria Math" panose="02040503050406030204" pitchFamily="18" charset="0"/>
                            </a:rPr>
                          </m:ctrlPr>
                        </m:sSubPr>
                        <m:e>
                          <m:r>
                            <m:rPr>
                              <m:sty m:val="p"/>
                            </m:rPr>
                            <a:rPr lang="zh-CN" altLang="en-US" sz="2400">
                              <a:solidFill>
                                <a:schemeClr val="bg2"/>
                              </a:solidFill>
                              <a:latin typeface="Cambria Math" panose="02040503050406030204" pitchFamily="18" charset="0"/>
                            </a:rPr>
                            <m:t>Σ</m:t>
                          </m:r>
                        </m:e>
                        <m:sub>
                          <m:r>
                            <a:rPr lang="zh-CN" altLang="en-US" sz="2400" i="0">
                              <a:solidFill>
                                <a:schemeClr val="bg2"/>
                              </a:solidFill>
                              <a:latin typeface="Cambria Math" panose="02040503050406030204" pitchFamily="18" charset="0"/>
                            </a:rPr>
                            <m:t>1</m:t>
                          </m:r>
                        </m:sub>
                      </m:sSub>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=1 </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d>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≤1</m:t>
                      </m:r>
                    </m:oMath>
                  </m:oMathPara>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041E603E-00B5-4CE5-2969-2761A9A06D24}"/>
                  </a:ext>
                </a:extLst>
              </p:cNvPr>
              <p:cNvSpPr txBox="1">
                <a:spLocks noRot="1" noChangeAspect="1" noMove="1" noResize="1" noEditPoints="1" noAdjustHandles="1" noChangeArrowheads="1" noChangeShapeType="1" noTextEdit="1"/>
              </p:cNvSpPr>
              <p:nvPr/>
            </p:nvSpPr>
            <p:spPr>
              <a:xfrm>
                <a:off x="2143403" y="2097287"/>
                <a:ext cx="6097248" cy="498278"/>
              </a:xfrm>
              <a:prstGeom prst="rect">
                <a:avLst/>
              </a:prstGeom>
              <a:blipFill>
                <a:blip r:embed="rId25"/>
                <a:stretch>
                  <a:fillRect b="-609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854354AB-90B1-1886-C5F8-0D787455635D}"/>
                  </a:ext>
                </a:extLst>
              </p:cNvPr>
              <p:cNvSpPr txBox="1"/>
              <p:nvPr/>
            </p:nvSpPr>
            <p:spPr>
              <a:xfrm>
                <a:off x="2672716" y="3179765"/>
                <a:ext cx="2761910" cy="564450"/>
              </a:xfrm>
              <a:prstGeom prst="rect">
                <a:avLst/>
              </a:prstGeom>
              <a:noFill/>
            </p:spPr>
            <p:txBody>
              <a:bodyPr wrap="square">
                <a:spAutoFit/>
              </a:bodyPr>
              <a:lstStyle/>
              <a:p>
                <a:r>
                  <a:rPr lang="en-US" altLang="zh-CN" sz="2400" dirty="0">
                    <a:solidFill>
                      <a:schemeClr val="bg2"/>
                    </a:solidFill>
                  </a:rPr>
                  <a:t> </a:t>
                </a:r>
                <a14:m>
                  <m:oMath xmlns:m="http://schemas.openxmlformats.org/officeDocument/2006/math">
                    <m:r>
                      <a:rPr lang="en-US" altLang="zh-CN" sz="2400" i="1">
                        <a:solidFill>
                          <a:schemeClr val="bg2"/>
                        </a:solidFill>
                        <a:latin typeface="Cambria Math" panose="02040503050406030204" pitchFamily="18" charset="0"/>
                      </a:rPr>
                      <m:t>𝐼</m:t>
                    </m:r>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m:rPr>
                                <m:sty m:val="p"/>
                              </m:rPr>
                              <a:rPr lang="zh-CN" altLang="en-US" sz="2400" i="0">
                                <a:solidFill>
                                  <a:schemeClr val="bg2"/>
                                </a:solidFill>
                                <a:latin typeface="Cambria Math" panose="02040503050406030204" pitchFamily="18" charset="0"/>
                              </a:rPr>
                              <m:t>Σ</m:t>
                            </m:r>
                          </m:e>
                          <m:sub>
                            <m:r>
                              <a:rPr lang="zh-CN" altLang="en-US" sz="2400" i="0">
                                <a:solidFill>
                                  <a:schemeClr val="bg2"/>
                                </a:solidFill>
                                <a:latin typeface="Cambria Math" panose="02040503050406030204" pitchFamily="18" charset="0"/>
                              </a:rPr>
                              <m:t>1</m:t>
                            </m:r>
                          </m:sub>
                        </m:sSub>
                      </m:sub>
                      <m:sup/>
                      <m:e>
                        <m:r>
                          <a:rPr lang="zh-CN" altLang="en-US" sz="2400" i="0">
                            <a:solidFill>
                              <a:schemeClr val="bg2"/>
                            </a:solidFill>
                            <a:latin typeface="Cambria Math" panose="02040503050406030204" pitchFamily="18" charset="0"/>
                          </a:rPr>
                          <m:t>−</m:t>
                        </m:r>
                      </m:e>
                    </m:nary>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m:rPr>
                                <m:sty m:val="p"/>
                              </m:rPr>
                              <a:rPr lang="zh-CN" altLang="en-US" sz="2400" i="0">
                                <a:solidFill>
                                  <a:schemeClr val="bg2"/>
                                </a:solidFill>
                                <a:latin typeface="Cambria Math" panose="02040503050406030204" pitchFamily="18" charset="0"/>
                              </a:rPr>
                              <m:t>Σ</m:t>
                            </m:r>
                          </m:e>
                          <m:sub>
                            <m:r>
                              <a:rPr lang="zh-CN" altLang="en-US" sz="2400" i="0">
                                <a:solidFill>
                                  <a:schemeClr val="bg2"/>
                                </a:solidFill>
                                <a:latin typeface="Cambria Math" panose="02040503050406030204" pitchFamily="18" charset="0"/>
                              </a:rPr>
                              <m:t>1</m:t>
                            </m:r>
                          </m:sub>
                        </m:sSub>
                      </m:sub>
                      <m:sup/>
                      <m:e>
                        <m:r>
                          <m:rPr>
                            <m:nor/>
                          </m:rPr>
                          <a:rPr lang="zh-CN" altLang="en-US" sz="2400" b="0" i="1">
                            <a:solidFill>
                              <a:schemeClr val="bg2"/>
                            </a:solidFill>
                            <a:latin typeface="Cambria Math" panose="02040503050406030204" pitchFamily="18" charset="0"/>
                          </a:rPr>
                          <m:t> </m:t>
                        </m:r>
                      </m:e>
                    </m:nary>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854354AB-90B1-1886-C5F8-0D787455635D}"/>
                  </a:ext>
                </a:extLst>
              </p:cNvPr>
              <p:cNvSpPr txBox="1">
                <a:spLocks noRot="1" noChangeAspect="1" noMove="1" noResize="1" noEditPoints="1" noAdjustHandles="1" noChangeArrowheads="1" noChangeShapeType="1" noTextEdit="1"/>
              </p:cNvSpPr>
              <p:nvPr/>
            </p:nvSpPr>
            <p:spPr>
              <a:xfrm>
                <a:off x="2672716" y="3179765"/>
                <a:ext cx="2761910" cy="564450"/>
              </a:xfrm>
              <a:prstGeom prst="rect">
                <a:avLst/>
              </a:prstGeom>
              <a:blipFill>
                <a:blip r:embed="rId26"/>
                <a:stretch>
                  <a:fillRect t="-131522" r="-26211" b="-1804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753D101E-4C66-B649-1DD3-DEAA5873925D}"/>
                  </a:ext>
                </a:extLst>
              </p:cNvPr>
              <p:cNvSpPr txBox="1"/>
              <p:nvPr/>
            </p:nvSpPr>
            <p:spPr>
              <a:xfrm>
                <a:off x="2874663" y="4040059"/>
                <a:ext cx="240187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753D101E-4C66-B649-1DD3-DEAA5873925D}"/>
                  </a:ext>
                </a:extLst>
              </p:cNvPr>
              <p:cNvSpPr txBox="1">
                <a:spLocks noRot="1" noChangeAspect="1" noMove="1" noResize="1" noEditPoints="1" noAdjustHandles="1" noChangeArrowheads="1" noChangeShapeType="1" noTextEdit="1"/>
              </p:cNvSpPr>
              <p:nvPr/>
            </p:nvSpPr>
            <p:spPr>
              <a:xfrm>
                <a:off x="2874663" y="4040059"/>
                <a:ext cx="2401875" cy="518668"/>
              </a:xfrm>
              <a:prstGeom prst="rect">
                <a:avLst/>
              </a:prstGeom>
              <a:blipFill>
                <a:blip r:embed="rId27"/>
                <a:stretch>
                  <a:fillRect l="-7868" t="-142353" r="-8122"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D8DC51FE-48A1-1AB0-E42C-9D82E6D447ED}"/>
                  </a:ext>
                </a:extLst>
              </p:cNvPr>
              <p:cNvSpPr txBox="1"/>
              <p:nvPr/>
            </p:nvSpPr>
            <p:spPr>
              <a:xfrm>
                <a:off x="4847602" y="4022995"/>
                <a:ext cx="2761909" cy="60382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−1</m:t>
                        </m:r>
                      </m:e>
                    </m:d>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sub>
                      <m:sup/>
                      <m:e>
                        <m:r>
                          <a:rPr lang="en-US" altLang="zh-CN" sz="2400" b="0" i="1" smtClean="0">
                            <a:solidFill>
                              <a:schemeClr val="bg2"/>
                            </a:solidFill>
                            <a:latin typeface="Cambria Math" panose="02040503050406030204" pitchFamily="18" charset="0"/>
                          </a:rPr>
                          <m:t> </m:t>
                        </m:r>
                      </m:e>
                    </m:nary>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D8DC51FE-48A1-1AB0-E42C-9D82E6D447ED}"/>
                  </a:ext>
                </a:extLst>
              </p:cNvPr>
              <p:cNvSpPr txBox="1">
                <a:spLocks noRot="1" noChangeAspect="1" noMove="1" noResize="1" noEditPoints="1" noAdjustHandles="1" noChangeArrowheads="1" noChangeShapeType="1" noTextEdit="1"/>
              </p:cNvSpPr>
              <p:nvPr/>
            </p:nvSpPr>
            <p:spPr>
              <a:xfrm>
                <a:off x="4847602" y="4022995"/>
                <a:ext cx="2761909" cy="603820"/>
              </a:xfrm>
              <a:prstGeom prst="rect">
                <a:avLst/>
              </a:prstGeom>
              <a:blipFill>
                <a:blip r:embed="rId28"/>
                <a:stretch>
                  <a:fillRect t="-122222" r="-1325" b="-1606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33F272DC-6873-0ED7-DCF7-F2491F5BF898}"/>
                  </a:ext>
                </a:extLst>
              </p:cNvPr>
              <p:cNvSpPr txBox="1"/>
              <p:nvPr/>
            </p:nvSpPr>
            <p:spPr>
              <a:xfrm>
                <a:off x="6339462" y="4058041"/>
                <a:ext cx="2422146" cy="461665"/>
              </a:xfrm>
              <a:prstGeom prst="rect">
                <a:avLst/>
              </a:prstGeom>
              <a:noFill/>
            </p:spPr>
            <p:txBody>
              <a:bodyPr wrap="square">
                <a:spAutoFit/>
              </a:bodyPr>
              <a:lstStyle/>
              <a:p>
                <a14:m>
                  <m:oMath xmlns:m="http://schemas.openxmlformats.org/officeDocument/2006/math">
                    <m:d>
                      <m:dPr>
                        <m:ctrlPr>
                          <a:rPr lang="zh-CN" altLang="en-US" sz="2400" i="1" smtClean="0">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e>
                    </m:d>
                  </m:oMath>
                </a14:m>
                <a:r>
                  <a:rPr lang="en-US" altLang="zh-CN" sz="2400" dirty="0">
                    <a:solidFill>
                      <a:schemeClr val="bg2"/>
                    </a:solidFill>
                  </a:rPr>
                  <a:t>d</a:t>
                </a:r>
                <a:r>
                  <a:rPr lang="en-US" altLang="zh-CN" sz="2400" i="1" dirty="0">
                    <a:solidFill>
                      <a:schemeClr val="bg2"/>
                    </a:solidFill>
                  </a:rPr>
                  <a:t>x</a:t>
                </a:r>
                <a:r>
                  <a:rPr lang="en-US" altLang="zh-CN" sz="2400" dirty="0">
                    <a:solidFill>
                      <a:schemeClr val="bg2"/>
                    </a:solidFill>
                  </a:rPr>
                  <a:t>d</a:t>
                </a:r>
                <a:r>
                  <a:rPr lang="en-US" altLang="zh-CN" sz="2400" i="1" dirty="0">
                    <a:solidFill>
                      <a:schemeClr val="bg2"/>
                    </a:solidFill>
                  </a:rPr>
                  <a:t>y</a:t>
                </a:r>
                <a:endParaRPr lang="zh-CN" altLang="en-US" sz="2400" i="1" dirty="0">
                  <a:solidFill>
                    <a:schemeClr val="bg2"/>
                  </a:solidFill>
                </a:endParaRPr>
              </a:p>
            </p:txBody>
          </p:sp>
        </mc:Choice>
        <mc:Fallback xmlns="">
          <p:sp>
            <p:nvSpPr>
              <p:cNvPr id="20" name="文本框 19">
                <a:extLst>
                  <a:ext uri="{FF2B5EF4-FFF2-40B4-BE49-F238E27FC236}">
                    <a16:creationId xmlns:a16="http://schemas.microsoft.com/office/drawing/2014/main" id="{33F272DC-6873-0ED7-DCF7-F2491F5BF898}"/>
                  </a:ext>
                </a:extLst>
              </p:cNvPr>
              <p:cNvSpPr txBox="1">
                <a:spLocks noRot="1" noChangeAspect="1" noMove="1" noResize="1" noEditPoints="1" noAdjustHandles="1" noChangeArrowheads="1" noChangeShapeType="1" noTextEdit="1"/>
              </p:cNvSpPr>
              <p:nvPr/>
            </p:nvSpPr>
            <p:spPr>
              <a:xfrm>
                <a:off x="6339462" y="4058041"/>
                <a:ext cx="2422146" cy="461665"/>
              </a:xfrm>
              <a:prstGeom prst="rect">
                <a:avLst/>
              </a:prstGeom>
              <a:blipFill>
                <a:blip r:embed="rId29"/>
                <a:stretch>
                  <a:fillRect t="-10667" b="-30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08D69762-01C4-5DE0-986A-A02E228E9961}"/>
                  </a:ext>
                </a:extLst>
              </p:cNvPr>
              <p:cNvSpPr txBox="1"/>
              <p:nvPr/>
            </p:nvSpPr>
            <p:spPr>
              <a:xfrm>
                <a:off x="5240580" y="4754205"/>
                <a:ext cx="1495884" cy="64338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ctrlPr>
                          <a:rPr lang="zh-CN" altLang="en-US" sz="2400" i="1" smtClean="0">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1</m:t>
                        </m:r>
                      </m:sub>
                      <m:sup>
                        <m:r>
                          <a:rPr lang="zh-CN" altLang="en-US" sz="2400" i="0">
                            <a:solidFill>
                              <a:schemeClr val="bg2"/>
                            </a:solidFill>
                            <a:latin typeface="Cambria Math" panose="02040503050406030204" pitchFamily="18" charset="0"/>
                          </a:rPr>
                          <m:t>2−</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08D69762-01C4-5DE0-986A-A02E228E9961}"/>
                  </a:ext>
                </a:extLst>
              </p:cNvPr>
              <p:cNvSpPr txBox="1">
                <a:spLocks noRot="1" noChangeAspect="1" noMove="1" noResize="1" noEditPoints="1" noAdjustHandles="1" noChangeArrowheads="1" noChangeShapeType="1" noTextEdit="1"/>
              </p:cNvSpPr>
              <p:nvPr/>
            </p:nvSpPr>
            <p:spPr>
              <a:xfrm>
                <a:off x="5240580" y="4754205"/>
                <a:ext cx="1495884" cy="643381"/>
              </a:xfrm>
              <a:prstGeom prst="rect">
                <a:avLst/>
              </a:prstGeom>
              <a:blipFill>
                <a:blip r:embed="rId3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C3677A75-9C33-C66D-C3D9-701918B222B6}"/>
                  </a:ext>
                </a:extLst>
              </p:cNvPr>
              <p:cNvSpPr txBox="1"/>
              <p:nvPr/>
            </p:nvSpPr>
            <p:spPr>
              <a:xfrm>
                <a:off x="4234251" y="4779307"/>
                <a:ext cx="1237119" cy="59317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ctrlPr>
                          <a:rPr lang="zh-CN" altLang="en-US" sz="2400" i="1" smtClean="0">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1</m:t>
                        </m:r>
                      </m:sup>
                      <m:e>
                        <m:r>
                          <a:rPr lang="zh-CN" altLang="en-US" sz="2400" i="1">
                            <a:solidFill>
                              <a:schemeClr val="bg2"/>
                            </a:solidFill>
                            <a:latin typeface="Cambria Math" panose="02040503050406030204" pitchFamily="18" charset="0"/>
                          </a:rPr>
                          <m:t>𝑟</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𝑟</m:t>
                    </m:r>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C3677A75-9C33-C66D-C3D9-701918B222B6}"/>
                  </a:ext>
                </a:extLst>
              </p:cNvPr>
              <p:cNvSpPr txBox="1">
                <a:spLocks noRot="1" noChangeAspect="1" noMove="1" noResize="1" noEditPoints="1" noAdjustHandles="1" noChangeArrowheads="1" noChangeShapeType="1" noTextEdit="1"/>
              </p:cNvSpPr>
              <p:nvPr/>
            </p:nvSpPr>
            <p:spPr>
              <a:xfrm>
                <a:off x="4234251" y="4779307"/>
                <a:ext cx="1237119" cy="593176"/>
              </a:xfrm>
              <a:prstGeom prst="rect">
                <a:avLst/>
              </a:prstGeom>
              <a:blipFill>
                <a:blip r:embed="rId3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84ACD74-60DD-6E8A-A12C-205977F7F43E}"/>
                  </a:ext>
                </a:extLst>
              </p:cNvPr>
              <p:cNvSpPr txBox="1"/>
              <p:nvPr/>
            </p:nvSpPr>
            <p:spPr>
              <a:xfrm>
                <a:off x="2879324" y="4778923"/>
                <a:ext cx="1635582" cy="59394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𝜋</m:t>
                        </m:r>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𝜃</m:t>
                    </m:r>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884ACD74-60DD-6E8A-A12C-205977F7F43E}"/>
                  </a:ext>
                </a:extLst>
              </p:cNvPr>
              <p:cNvSpPr txBox="1">
                <a:spLocks noRot="1" noChangeAspect="1" noMove="1" noResize="1" noEditPoints="1" noAdjustHandles="1" noChangeArrowheads="1" noChangeShapeType="1" noTextEdit="1"/>
              </p:cNvSpPr>
              <p:nvPr/>
            </p:nvSpPr>
            <p:spPr>
              <a:xfrm>
                <a:off x="2879324" y="4778923"/>
                <a:ext cx="1635582" cy="593945"/>
              </a:xfrm>
              <a:prstGeom prst="rect">
                <a:avLst/>
              </a:prstGeom>
              <a:blipFill>
                <a:blip r:embed="rId3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8BB42617-43F1-DE97-832D-F767583384F8}"/>
                  </a:ext>
                </a:extLst>
              </p:cNvPr>
              <p:cNvSpPr txBox="1"/>
              <p:nvPr/>
            </p:nvSpPr>
            <p:spPr>
              <a:xfrm>
                <a:off x="8707440" y="4790503"/>
                <a:ext cx="1524000" cy="59317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ctrlPr>
                          <a:rPr lang="zh-CN" altLang="en-US" sz="2400" i="1" smtClean="0">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1</m:t>
                        </m:r>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𝑟</m:t>
                    </m:r>
                  </m:oMath>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8BB42617-43F1-DE97-832D-F767583384F8}"/>
                  </a:ext>
                </a:extLst>
              </p:cNvPr>
              <p:cNvSpPr txBox="1">
                <a:spLocks noRot="1" noChangeAspect="1" noMove="1" noResize="1" noEditPoints="1" noAdjustHandles="1" noChangeArrowheads="1" noChangeShapeType="1" noTextEdit="1"/>
              </p:cNvSpPr>
              <p:nvPr/>
            </p:nvSpPr>
            <p:spPr>
              <a:xfrm>
                <a:off x="8707440" y="4790503"/>
                <a:ext cx="1524000" cy="593176"/>
              </a:xfrm>
              <a:prstGeom prst="rect">
                <a:avLst/>
              </a:prstGeom>
              <a:blipFill>
                <a:blip r:embed="rId3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B75209C5-0C85-98F8-7F0B-6658F19C6DAE}"/>
                  </a:ext>
                </a:extLst>
              </p:cNvPr>
              <p:cNvSpPr txBox="1"/>
              <p:nvPr/>
            </p:nvSpPr>
            <p:spPr>
              <a:xfrm>
                <a:off x="6652817" y="4790119"/>
                <a:ext cx="2386001" cy="59394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𝜋</m:t>
                        </m:r>
                      </m:sup>
                      <m:e>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cos</m:t>
                            </m:r>
                          </m:e>
                          <m:sup>
                            <m:r>
                              <a:rPr lang="zh-CN" altLang="en-US" sz="2400" i="0">
                                <a:solidFill>
                                  <a:schemeClr val="bg2"/>
                                </a:solidFill>
                                <a:latin typeface="Cambria Math" panose="02040503050406030204" pitchFamily="18" charset="0"/>
                              </a:rPr>
                              <m:t>2</m:t>
                            </m:r>
                          </m:sup>
                        </m:sSup>
                      </m:e>
                    </m:nary>
                    <m:r>
                      <a:rPr lang="zh-CN" altLang="en-US" sz="2400" i="1">
                        <a:solidFill>
                          <a:schemeClr val="bg2"/>
                        </a:solidFill>
                        <a:latin typeface="Cambria Math" panose="02040503050406030204" pitchFamily="18" charset="0"/>
                      </a:rPr>
                      <m:t>𝜃</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𝜃</m:t>
                    </m:r>
                  </m:oMath>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B75209C5-0C85-98F8-7F0B-6658F19C6DAE}"/>
                  </a:ext>
                </a:extLst>
              </p:cNvPr>
              <p:cNvSpPr txBox="1">
                <a:spLocks noRot="1" noChangeAspect="1" noMove="1" noResize="1" noEditPoints="1" noAdjustHandles="1" noChangeArrowheads="1" noChangeShapeType="1" noTextEdit="1"/>
              </p:cNvSpPr>
              <p:nvPr/>
            </p:nvSpPr>
            <p:spPr>
              <a:xfrm>
                <a:off x="6652817" y="4790119"/>
                <a:ext cx="2386001" cy="593945"/>
              </a:xfrm>
              <a:prstGeom prst="rect">
                <a:avLst/>
              </a:prstGeom>
              <a:blipFill>
                <a:blip r:embed="rId3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8ED3E486-65D5-88F6-9FA8-FA4CAA93E3DA}"/>
                  </a:ext>
                </a:extLst>
              </p:cNvPr>
              <p:cNvSpPr txBox="1"/>
              <p:nvPr/>
            </p:nvSpPr>
            <p:spPr>
              <a:xfrm>
                <a:off x="2874663" y="5577501"/>
                <a:ext cx="862001" cy="58227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𝜋</m:t>
                        </m:r>
                      </m:num>
                      <m:den>
                        <m:r>
                          <a:rPr lang="zh-CN" altLang="en-US" sz="2400" i="0">
                            <a:solidFill>
                              <a:schemeClr val="bg2"/>
                            </a:solidFill>
                            <a:latin typeface="Cambria Math" panose="02040503050406030204" pitchFamily="18" charset="0"/>
                          </a:rPr>
                          <m:t>4</m:t>
                        </m:r>
                      </m:den>
                    </m:f>
                  </m:oMath>
                </a14:m>
                <a:endParaRPr lang="zh-CN" altLang="en-US" sz="2400" dirty="0">
                  <a:solidFill>
                    <a:schemeClr val="bg2"/>
                  </a:solidFill>
                </a:endParaRPr>
              </a:p>
            </p:txBody>
          </p:sp>
        </mc:Choice>
        <mc:Fallback xmlns="">
          <p:sp>
            <p:nvSpPr>
              <p:cNvPr id="32" name="文本框 31">
                <a:extLst>
                  <a:ext uri="{FF2B5EF4-FFF2-40B4-BE49-F238E27FC236}">
                    <a16:creationId xmlns:a16="http://schemas.microsoft.com/office/drawing/2014/main" id="{8ED3E486-65D5-88F6-9FA8-FA4CAA93E3DA}"/>
                  </a:ext>
                </a:extLst>
              </p:cNvPr>
              <p:cNvSpPr txBox="1">
                <a:spLocks noRot="1" noChangeAspect="1" noMove="1" noResize="1" noEditPoints="1" noAdjustHandles="1" noChangeArrowheads="1" noChangeShapeType="1" noTextEdit="1"/>
              </p:cNvSpPr>
              <p:nvPr/>
            </p:nvSpPr>
            <p:spPr>
              <a:xfrm>
                <a:off x="2874663" y="5577501"/>
                <a:ext cx="862001" cy="582275"/>
              </a:xfrm>
              <a:prstGeom prst="rect">
                <a:avLst/>
              </a:prstGeom>
              <a:blipFill>
                <a:blip r:embed="rId3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5859112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4690"/>
                                        </p:tgtEl>
                                        <p:attrNameLst>
                                          <p:attrName>style.visibility</p:attrName>
                                        </p:attrNameLst>
                                      </p:cBhvr>
                                      <p:to>
                                        <p:strVal val="visible"/>
                                      </p:to>
                                    </p:set>
                                    <p:animEffect transition="in" filter="wipe(left)">
                                      <p:cBhvr>
                                        <p:cTn id="12" dur="500"/>
                                        <p:tgtEl>
                                          <p:spTgt spid="1146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4723"/>
                                        </p:tgtEl>
                                        <p:attrNameLst>
                                          <p:attrName>style.visibility</p:attrName>
                                        </p:attrNameLst>
                                      </p:cBhvr>
                                      <p:to>
                                        <p:strVal val="visible"/>
                                      </p:to>
                                    </p:set>
                                    <p:animEffect transition="in" filter="wipe(up)">
                                      <p:cBhvr>
                                        <p:cTn id="17" dur="500"/>
                                        <p:tgtEl>
                                          <p:spTgt spid="114723"/>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14722"/>
                                        </p:tgtEl>
                                        <p:attrNameLst>
                                          <p:attrName>style.visibility</p:attrName>
                                        </p:attrNameLst>
                                      </p:cBhvr>
                                      <p:to>
                                        <p:strVal val="visible"/>
                                      </p:to>
                                    </p:set>
                                    <p:animEffect transition="in" filter="wipe(left)">
                                      <p:cBhvr>
                                        <p:cTn id="21" dur="500"/>
                                        <p:tgtEl>
                                          <p:spTgt spid="1147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wipe(left)">
                                      <p:cBhvr>
                                        <p:cTn id="26" dur="500"/>
                                        <p:tgtEl>
                                          <p:spTgt spid="8">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14731"/>
                                        </p:tgtEl>
                                        <p:attrNameLst>
                                          <p:attrName>style.visibility</p:attrName>
                                        </p:attrNameLst>
                                      </p:cBhvr>
                                      <p:to>
                                        <p:strVal val="visible"/>
                                      </p:to>
                                    </p:set>
                                    <p:animEffect transition="in" filter="wipe(left)">
                                      <p:cBhvr>
                                        <p:cTn id="31" dur="500"/>
                                        <p:tgtEl>
                                          <p:spTgt spid="11473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14737"/>
                                        </p:tgtEl>
                                        <p:attrNameLst>
                                          <p:attrName>style.visibility</p:attrName>
                                        </p:attrNameLst>
                                      </p:cBhvr>
                                      <p:to>
                                        <p:strVal val="visible"/>
                                      </p:to>
                                    </p:set>
                                    <p:animEffect transition="in" filter="wipe(up)">
                                      <p:cBhvr>
                                        <p:cTn id="36" dur="500"/>
                                        <p:tgtEl>
                                          <p:spTgt spid="11473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wipe(left)">
                                      <p:cBhvr>
                                        <p:cTn id="41" dur="500"/>
                                        <p:tgtEl>
                                          <p:spTgt spid="10"/>
                                        </p:tgtEl>
                                      </p:cBhvr>
                                    </p:animEffect>
                                  </p:childTnLst>
                                </p:cTn>
                              </p:par>
                            </p:childTnLst>
                          </p:cTn>
                        </p:par>
                        <p:par>
                          <p:cTn id="42" fill="hold">
                            <p:stCondLst>
                              <p:cond delay="500"/>
                            </p:stCondLst>
                            <p:childTnLst>
                              <p:par>
                                <p:cTn id="43" presetID="22" presetClass="entr" presetSubtype="4" fill="hold" nodeType="afterEffect">
                                  <p:stCondLst>
                                    <p:cond delay="0"/>
                                  </p:stCondLst>
                                  <p:childTnLst>
                                    <p:set>
                                      <p:cBhvr>
                                        <p:cTn id="44" dur="1" fill="hold">
                                          <p:stCondLst>
                                            <p:cond delay="0"/>
                                          </p:stCondLst>
                                        </p:cTn>
                                        <p:tgtEl>
                                          <p:spTgt spid="114743"/>
                                        </p:tgtEl>
                                        <p:attrNameLst>
                                          <p:attrName>style.visibility</p:attrName>
                                        </p:attrNameLst>
                                      </p:cBhvr>
                                      <p:to>
                                        <p:strVal val="visible"/>
                                      </p:to>
                                    </p:set>
                                    <p:animEffect transition="in" filter="wipe(down)">
                                      <p:cBhvr>
                                        <p:cTn id="45" dur="500"/>
                                        <p:tgtEl>
                                          <p:spTgt spid="11474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wipe(left)">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wipe(left)">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114746"/>
                                        </p:tgtEl>
                                        <p:attrNameLst>
                                          <p:attrName>style.visibility</p:attrName>
                                        </p:attrNameLst>
                                      </p:cBhvr>
                                      <p:to>
                                        <p:strVal val="visible"/>
                                      </p:to>
                                    </p:set>
                                    <p:animEffect transition="in" filter="wipe(left)">
                                      <p:cBhvr>
                                        <p:cTn id="65" dur="500"/>
                                        <p:tgtEl>
                                          <p:spTgt spid="11474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left)">
                                      <p:cBhvr>
                                        <p:cTn id="70" dur="5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114720"/>
                                        </p:tgtEl>
                                        <p:attrNameLst>
                                          <p:attrName>style.visibility</p:attrName>
                                        </p:attrNameLst>
                                      </p:cBhvr>
                                      <p:to>
                                        <p:strVal val="visible"/>
                                      </p:to>
                                    </p:set>
                                    <p:animEffect transition="in" filter="wipe(up)">
                                      <p:cBhvr>
                                        <p:cTn id="75" dur="500"/>
                                        <p:tgtEl>
                                          <p:spTgt spid="11472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wipe(left)">
                                      <p:cBhvr>
                                        <p:cTn id="80" dur="500"/>
                                        <p:tgtEl>
                                          <p:spTgt spid="2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wipe(left)">
                                      <p:cBhvr>
                                        <p:cTn id="85" dur="500"/>
                                        <p:tgtEl>
                                          <p:spTgt spid="24"/>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wipe(left)">
                                      <p:cBhvr>
                                        <p:cTn id="90" dur="500"/>
                                        <p:tgtEl>
                                          <p:spTgt spid="26"/>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grpId="0" nodeType="clickEffect">
                                  <p:stCondLst>
                                    <p:cond delay="0"/>
                                  </p:stCondLst>
                                  <p:childTnLst>
                                    <p:set>
                                      <p:cBhvr>
                                        <p:cTn id="94" dur="1" fill="hold">
                                          <p:stCondLst>
                                            <p:cond delay="0"/>
                                          </p:stCondLst>
                                        </p:cTn>
                                        <p:tgtEl>
                                          <p:spTgt spid="114721"/>
                                        </p:tgtEl>
                                        <p:attrNameLst>
                                          <p:attrName>style.visibility</p:attrName>
                                        </p:attrNameLst>
                                      </p:cBhvr>
                                      <p:to>
                                        <p:strVal val="visible"/>
                                      </p:to>
                                    </p:set>
                                    <p:animEffect transition="in" filter="wipe(up)">
                                      <p:cBhvr>
                                        <p:cTn id="95" dur="500"/>
                                        <p:tgtEl>
                                          <p:spTgt spid="114721"/>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8"/>
                                        </p:tgtEl>
                                        <p:attrNameLst>
                                          <p:attrName>style.visibility</p:attrName>
                                        </p:attrNameLst>
                                      </p:cBhvr>
                                      <p:to>
                                        <p:strVal val="visible"/>
                                      </p:to>
                                    </p:set>
                                    <p:animEffect transition="in" filter="wipe(left)">
                                      <p:cBhvr>
                                        <p:cTn id="100" dur="500"/>
                                        <p:tgtEl>
                                          <p:spTgt spid="28"/>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30"/>
                                        </p:tgtEl>
                                        <p:attrNameLst>
                                          <p:attrName>style.visibility</p:attrName>
                                        </p:attrNameLst>
                                      </p:cBhvr>
                                      <p:to>
                                        <p:strVal val="visible"/>
                                      </p:to>
                                    </p:set>
                                    <p:animEffect transition="in" filter="wipe(left)">
                                      <p:cBhvr>
                                        <p:cTn id="105" dur="500"/>
                                        <p:tgtEl>
                                          <p:spTgt spid="30"/>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left)">
                                      <p:cBhvr>
                                        <p:cTn id="11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20" grpId="0" animBg="1" autoUpdateAnimBg="0"/>
      <p:bldP spid="114721" grpId="0" animBg="1" autoUpdateAnimBg="0"/>
      <p:bldP spid="6" grpId="0"/>
      <p:bldP spid="10" grpId="0"/>
      <p:bldP spid="12" grpId="0"/>
      <p:bldP spid="14" grpId="0"/>
      <p:bldP spid="16" grpId="0"/>
      <p:bldP spid="20" grpId="0"/>
      <p:bldP spid="22" grpId="0"/>
      <p:bldP spid="24" grpId="0"/>
      <p:bldP spid="26" grpId="0"/>
      <p:bldP spid="28" grpId="0"/>
      <p:bldP spid="30" grpId="0"/>
      <p:bldP spid="3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5719" name="Rectangle 7">
            <a:extLst>
              <a:ext uri="{FF2B5EF4-FFF2-40B4-BE49-F238E27FC236}">
                <a16:creationId xmlns:a16="http://schemas.microsoft.com/office/drawing/2014/main" id="{DFFD6E97-009E-E643-A0A0-164F4C839766}"/>
              </a:ext>
            </a:extLst>
          </p:cNvPr>
          <p:cNvSpPr>
            <a:spLocks noChangeArrowheads="1"/>
          </p:cNvSpPr>
          <p:nvPr/>
        </p:nvSpPr>
        <p:spPr bwMode="auto">
          <a:xfrm>
            <a:off x="8763000" y="762000"/>
            <a:ext cx="1676400" cy="2667000"/>
          </a:xfrm>
          <a:prstGeom prst="rect">
            <a:avLst/>
          </a:prstGeom>
          <a:solidFill>
            <a:schemeClr val="accent2">
              <a:lumMod val="20000"/>
              <a:lumOff val="80000"/>
            </a:schemeClr>
          </a:solidFill>
          <a:ln w="9525">
            <a:solidFill>
              <a:schemeClr val="bg1"/>
            </a:solidFill>
            <a:miter lim="800000"/>
            <a:headEnd/>
            <a:tailEnd/>
          </a:ln>
        </p:spPr>
        <p:txBody>
          <a:bodyPr wrap="none" anchor="ctr"/>
          <a:lstStyle/>
          <a:p>
            <a:endParaRPr lang="zh-CN" altLang="en-US">
              <a:solidFill>
                <a:srgbClr val="000000"/>
              </a:solidFill>
            </a:endParaRPr>
          </a:p>
        </p:txBody>
      </p:sp>
      <p:sp>
        <p:nvSpPr>
          <p:cNvPr id="115744" name="Line 32">
            <a:extLst>
              <a:ext uri="{FF2B5EF4-FFF2-40B4-BE49-F238E27FC236}">
                <a16:creationId xmlns:a16="http://schemas.microsoft.com/office/drawing/2014/main" id="{DDBA4881-84A8-3241-A628-EEB586C75500}"/>
              </a:ext>
            </a:extLst>
          </p:cNvPr>
          <p:cNvSpPr>
            <a:spLocks noChangeShapeType="1"/>
          </p:cNvSpPr>
          <p:nvPr/>
        </p:nvSpPr>
        <p:spPr bwMode="auto">
          <a:xfrm>
            <a:off x="1892300" y="4509120"/>
            <a:ext cx="80772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C2D6A50A-7811-68C9-6F94-ABF7049C9FB5}"/>
                  </a:ext>
                </a:extLst>
              </p:cNvPr>
              <p:cNvSpPr txBox="1"/>
              <p:nvPr/>
            </p:nvSpPr>
            <p:spPr>
              <a:xfrm>
                <a:off x="1580526" y="267553"/>
                <a:ext cx="8020674" cy="830997"/>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4</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设函数</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在闭区域</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上具有一阶和二阶连续偏导数，证明</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格林（</a:t>
                </a:r>
                <a:r>
                  <a:rPr lang="en-US" altLang="zh-CN" sz="2400" dirty="0">
                    <a:solidFill>
                      <a:schemeClr val="bg1">
                        <a:lumMod val="60000"/>
                        <a:lumOff val="40000"/>
                      </a:schemeClr>
                    </a:solidFill>
                    <a:effectLst/>
                    <a:ea typeface="宋体" panose="02010600030101010101" pitchFamily="2" charset="-122"/>
                    <a:cs typeface="Times New Roman" panose="02020603050405020304" pitchFamily="18" charset="0"/>
                  </a:rPr>
                  <a:t>Green</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）第一公式</a:t>
                </a:r>
                <a:endParaRPr lang="zh-CN" altLang="zh-CN" sz="2400" dirty="0">
                  <a:solidFill>
                    <a:schemeClr val="bg1">
                      <a:lumMod val="60000"/>
                      <a:lumOff val="40000"/>
                    </a:schemeClr>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4" name="文本框 3">
                <a:extLst>
                  <a:ext uri="{FF2B5EF4-FFF2-40B4-BE49-F238E27FC236}">
                    <a16:creationId xmlns:a16="http://schemas.microsoft.com/office/drawing/2014/main" id="{C2D6A50A-7811-68C9-6F94-ABF7049C9FB5}"/>
                  </a:ext>
                </a:extLst>
              </p:cNvPr>
              <p:cNvSpPr txBox="1">
                <a:spLocks noRot="1" noChangeAspect="1" noMove="1" noResize="1" noEditPoints="1" noAdjustHandles="1" noChangeArrowheads="1" noChangeShapeType="1" noTextEdit="1"/>
              </p:cNvSpPr>
              <p:nvPr/>
            </p:nvSpPr>
            <p:spPr>
              <a:xfrm>
                <a:off x="1580526" y="267553"/>
                <a:ext cx="8020674" cy="830997"/>
              </a:xfrm>
              <a:prstGeom prst="rect">
                <a:avLst/>
              </a:prstGeom>
              <a:blipFill>
                <a:blip r:embed="rId2"/>
                <a:stretch>
                  <a:fillRect l="-1140" t="-9559" b="-154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36DAFB58-D092-126C-549C-D52852F3B2DA}"/>
                  </a:ext>
                </a:extLst>
              </p:cNvPr>
              <p:cNvSpPr txBox="1"/>
              <p:nvPr/>
            </p:nvSpPr>
            <p:spPr>
              <a:xfrm>
                <a:off x="2023152" y="1153190"/>
                <a:ext cx="4522520"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a:rPr lang="zh-CN" altLang="en-US" sz="2400" i="1">
                            <a:solidFill>
                              <a:schemeClr val="bg2"/>
                            </a:solidFill>
                            <a:latin typeface="Cambria Math" panose="02040503050406030204" pitchFamily="18" charset="0"/>
                          </a:rPr>
                          <m:t>𝑢</m:t>
                        </m:r>
                      </m:e>
                    </m:nary>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den>
                        </m:f>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36DAFB58-D092-126C-549C-D52852F3B2DA}"/>
                  </a:ext>
                </a:extLst>
              </p:cNvPr>
              <p:cNvSpPr txBox="1">
                <a:spLocks noRot="1" noChangeAspect="1" noMove="1" noResize="1" noEditPoints="1" noAdjustHandles="1" noChangeArrowheads="1" noChangeShapeType="1" noTextEdit="1"/>
              </p:cNvSpPr>
              <p:nvPr/>
            </p:nvSpPr>
            <p:spPr>
              <a:xfrm>
                <a:off x="2023152" y="1153190"/>
                <a:ext cx="4522520" cy="745460"/>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1B461BC7-A2E0-0396-D062-87F46BA16E89}"/>
                  </a:ext>
                </a:extLst>
              </p:cNvPr>
              <p:cNvSpPr txBox="1"/>
              <p:nvPr/>
            </p:nvSpPr>
            <p:spPr>
              <a:xfrm>
                <a:off x="1772940" y="1935495"/>
                <a:ext cx="5631160"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𝑢</m:t>
                        </m:r>
                      </m:e>
                    </m:nary>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1B461BC7-A2E0-0396-D062-87F46BA16E89}"/>
                  </a:ext>
                </a:extLst>
              </p:cNvPr>
              <p:cNvSpPr txBox="1">
                <a:spLocks noRot="1" noChangeAspect="1" noMove="1" noResize="1" noEditPoints="1" noAdjustHandles="1" noChangeArrowheads="1" noChangeShapeType="1" noTextEdit="1"/>
              </p:cNvSpPr>
              <p:nvPr/>
            </p:nvSpPr>
            <p:spPr>
              <a:xfrm>
                <a:off x="1772940" y="1935495"/>
                <a:ext cx="5631160" cy="745460"/>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67B5B974-1BCC-4ADB-21DF-426334D15971}"/>
                  </a:ext>
                </a:extLst>
              </p:cNvPr>
              <p:cNvSpPr txBox="1"/>
              <p:nvPr/>
            </p:nvSpPr>
            <p:spPr>
              <a:xfrm>
                <a:off x="2023152" y="2805444"/>
                <a:ext cx="5223696"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67B5B974-1BCC-4ADB-21DF-426334D15971}"/>
                  </a:ext>
                </a:extLst>
              </p:cNvPr>
              <p:cNvSpPr txBox="1">
                <a:spLocks noRot="1" noChangeAspect="1" noMove="1" noResize="1" noEditPoints="1" noAdjustHandles="1" noChangeArrowheads="1" noChangeShapeType="1" noTextEdit="1"/>
              </p:cNvSpPr>
              <p:nvPr/>
            </p:nvSpPr>
            <p:spPr>
              <a:xfrm>
                <a:off x="2023152" y="2805444"/>
                <a:ext cx="5223696" cy="745460"/>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39F5F8C8-2B84-BB19-E2BB-3E0AB66D546A}"/>
                  </a:ext>
                </a:extLst>
              </p:cNvPr>
              <p:cNvSpPr txBox="1"/>
              <p:nvPr/>
            </p:nvSpPr>
            <p:spPr>
              <a:xfrm>
                <a:off x="2023152" y="3787462"/>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是整个</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边界面的外侧。</a:t>
                </a:r>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39F5F8C8-2B84-BB19-E2BB-3E0AB66D546A}"/>
                  </a:ext>
                </a:extLst>
              </p:cNvPr>
              <p:cNvSpPr txBox="1">
                <a:spLocks noRot="1" noChangeAspect="1" noMove="1" noResize="1" noEditPoints="1" noAdjustHandles="1" noChangeArrowheads="1" noChangeShapeType="1" noTextEdit="1"/>
              </p:cNvSpPr>
              <p:nvPr/>
            </p:nvSpPr>
            <p:spPr>
              <a:xfrm>
                <a:off x="2023152" y="3787462"/>
                <a:ext cx="6097248" cy="461665"/>
              </a:xfrm>
              <a:prstGeom prst="rect">
                <a:avLst/>
              </a:prstGeom>
              <a:blipFill>
                <a:blip r:embed="rId6"/>
                <a:stretch>
                  <a:fillRect l="-1600" t="-14474" b="-25000"/>
                </a:stretch>
              </a:blipFill>
            </p:spPr>
            <p:txBody>
              <a:bodyPr/>
              <a:lstStyle/>
              <a:p>
                <a:r>
                  <a:rPr lang="zh-CN" altLang="en-US">
                    <a:noFill/>
                  </a:rPr>
                  <a:t> </a:t>
                </a:r>
              </a:p>
            </p:txBody>
          </p:sp>
        </mc:Fallback>
      </mc:AlternateContent>
      <p:sp>
        <p:nvSpPr>
          <p:cNvPr id="27" name="文本框 26">
            <a:extLst>
              <a:ext uri="{FF2B5EF4-FFF2-40B4-BE49-F238E27FC236}">
                <a16:creationId xmlns:a16="http://schemas.microsoft.com/office/drawing/2014/main" id="{294D63FE-B5E8-2F70-3F0F-FDB4E3D5ADE7}"/>
              </a:ext>
            </a:extLst>
          </p:cNvPr>
          <p:cNvSpPr txBox="1"/>
          <p:nvPr/>
        </p:nvSpPr>
        <p:spPr>
          <a:xfrm>
            <a:off x="1892300" y="4708774"/>
            <a:ext cx="1463199"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注意：</a:t>
            </a:r>
            <a:endParaRPr lang="zh-CN" altLang="en-US" sz="2400" b="1" dirty="0">
              <a:solidFill>
                <a:schemeClr val="bg1">
                  <a:lumMod val="60000"/>
                  <a:lumOff val="40000"/>
                </a:schemeClr>
              </a:solidFill>
            </a:endParaRPr>
          </a:p>
        </p:txBody>
      </p:sp>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2980507F-7C0C-7604-3D50-B164278DB73A}"/>
                  </a:ext>
                </a:extLst>
              </p:cNvPr>
              <p:cNvSpPr txBox="1"/>
              <p:nvPr/>
            </p:nvSpPr>
            <p:spPr>
              <a:xfrm>
                <a:off x="2811802" y="4587562"/>
                <a:ext cx="6097248" cy="1402628"/>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高斯公式</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d>
                      </m:e>
                    </m:nary>
                    <m:r>
                      <m:rPr>
                        <m:sty m:val="p"/>
                      </m:rPr>
                      <a:rPr lang="en-US" altLang="zh-CN" sz="2400" b="0" i="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b="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b="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b="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b="0" i="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b="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ctrlP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ctrlPr>
                      </m:naryPr>
                      <m:sub>
                        <m:r>
                          <m:rPr>
                            <m:brk m:alnAt="23"/>
                          </m:rPr>
                          <a:rPr lang="el-GR"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t>𝛴</m:t>
                        </m:r>
                      </m:sub>
                      <m:sup>
                        <m:r>
                          <a:rPr lang="en-US" altLang="zh-CN" sz="2400" b="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sup>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9" name="文本框 28">
                <a:extLst>
                  <a:ext uri="{FF2B5EF4-FFF2-40B4-BE49-F238E27FC236}">
                    <a16:creationId xmlns:a16="http://schemas.microsoft.com/office/drawing/2014/main" id="{2980507F-7C0C-7604-3D50-B164278DB73A}"/>
                  </a:ext>
                </a:extLst>
              </p:cNvPr>
              <p:cNvSpPr txBox="1">
                <a:spLocks noRot="1" noChangeAspect="1" noMove="1" noResize="1" noEditPoints="1" noAdjustHandles="1" noChangeArrowheads="1" noChangeShapeType="1" noTextEdit="1"/>
              </p:cNvSpPr>
              <p:nvPr/>
            </p:nvSpPr>
            <p:spPr>
              <a:xfrm>
                <a:off x="2811802" y="4587562"/>
                <a:ext cx="6097248" cy="1402628"/>
              </a:xfrm>
              <a:prstGeom prst="rect">
                <a:avLst/>
              </a:prstGeom>
              <a:blipFill>
                <a:blip r:embed="rId7"/>
                <a:stretch>
                  <a:fillRect l="-1500" b="-7434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381EEE2B-A477-B20E-BAFA-DF764A746698}"/>
                  </a:ext>
                </a:extLst>
              </p:cNvPr>
              <p:cNvSpPr txBox="1"/>
              <p:nvPr/>
            </p:nvSpPr>
            <p:spPr>
              <a:xfrm>
                <a:off x="8878005" y="893579"/>
                <a:ext cx="1365851"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𝑃</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den>
                    </m:f>
                  </m:oMath>
                </a14:m>
                <a:endParaRPr lang="zh-CN" altLang="en-US" sz="2400" dirty="0">
                  <a:solidFill>
                    <a:schemeClr val="bg2"/>
                  </a:solidFill>
                </a:endParaRPr>
              </a:p>
            </p:txBody>
          </p:sp>
        </mc:Choice>
        <mc:Fallback xmlns="">
          <p:sp>
            <p:nvSpPr>
              <p:cNvPr id="31" name="文本框 30">
                <a:extLst>
                  <a:ext uri="{FF2B5EF4-FFF2-40B4-BE49-F238E27FC236}">
                    <a16:creationId xmlns:a16="http://schemas.microsoft.com/office/drawing/2014/main" id="{381EEE2B-A477-B20E-BAFA-DF764A746698}"/>
                  </a:ext>
                </a:extLst>
              </p:cNvPr>
              <p:cNvSpPr txBox="1">
                <a:spLocks noRot="1" noChangeAspect="1" noMove="1" noResize="1" noEditPoints="1" noAdjustHandles="1" noChangeArrowheads="1" noChangeShapeType="1" noTextEdit="1"/>
              </p:cNvSpPr>
              <p:nvPr/>
            </p:nvSpPr>
            <p:spPr>
              <a:xfrm>
                <a:off x="8878005" y="893579"/>
                <a:ext cx="1365851" cy="635367"/>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1DEB7BFB-F214-E52D-DF7D-25E4A26B1F04}"/>
                  </a:ext>
                </a:extLst>
              </p:cNvPr>
              <p:cNvSpPr txBox="1"/>
              <p:nvPr/>
            </p:nvSpPr>
            <p:spPr>
              <a:xfrm>
                <a:off x="8869600" y="1665905"/>
                <a:ext cx="1463199"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oMath>
                </a14:m>
                <a:endParaRPr lang="zh-CN" altLang="en-US" sz="2400" dirty="0">
                  <a:solidFill>
                    <a:schemeClr val="bg2"/>
                  </a:solidFill>
                </a:endParaRPr>
              </a:p>
            </p:txBody>
          </p:sp>
        </mc:Choice>
        <mc:Fallback xmlns="">
          <p:sp>
            <p:nvSpPr>
              <p:cNvPr id="33" name="文本框 32">
                <a:extLst>
                  <a:ext uri="{FF2B5EF4-FFF2-40B4-BE49-F238E27FC236}">
                    <a16:creationId xmlns:a16="http://schemas.microsoft.com/office/drawing/2014/main" id="{1DEB7BFB-F214-E52D-DF7D-25E4A26B1F04}"/>
                  </a:ext>
                </a:extLst>
              </p:cNvPr>
              <p:cNvSpPr txBox="1">
                <a:spLocks noRot="1" noChangeAspect="1" noMove="1" noResize="1" noEditPoints="1" noAdjustHandles="1" noChangeArrowheads="1" noChangeShapeType="1" noTextEdit="1"/>
              </p:cNvSpPr>
              <p:nvPr/>
            </p:nvSpPr>
            <p:spPr>
              <a:xfrm>
                <a:off x="8869600" y="1665905"/>
                <a:ext cx="1463199" cy="676595"/>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文本框 34">
                <a:extLst>
                  <a:ext uri="{FF2B5EF4-FFF2-40B4-BE49-F238E27FC236}">
                    <a16:creationId xmlns:a16="http://schemas.microsoft.com/office/drawing/2014/main" id="{09B20B53-9B24-49F0-7599-991FA69AC429}"/>
                  </a:ext>
                </a:extLst>
              </p:cNvPr>
              <p:cNvSpPr txBox="1"/>
              <p:nvPr/>
            </p:nvSpPr>
            <p:spPr>
              <a:xfrm>
                <a:off x="8902032" y="2554770"/>
                <a:ext cx="1463199"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oMath>
                </a14:m>
                <a:endParaRPr lang="zh-CN" altLang="en-US" sz="2400" dirty="0">
                  <a:solidFill>
                    <a:schemeClr val="bg2"/>
                  </a:solidFill>
                </a:endParaRPr>
              </a:p>
            </p:txBody>
          </p:sp>
        </mc:Choice>
        <mc:Fallback xmlns="">
          <p:sp>
            <p:nvSpPr>
              <p:cNvPr id="35" name="文本框 34">
                <a:extLst>
                  <a:ext uri="{FF2B5EF4-FFF2-40B4-BE49-F238E27FC236}">
                    <a16:creationId xmlns:a16="http://schemas.microsoft.com/office/drawing/2014/main" id="{09B20B53-9B24-49F0-7599-991FA69AC429}"/>
                  </a:ext>
                </a:extLst>
              </p:cNvPr>
              <p:cNvSpPr txBox="1">
                <a:spLocks noRot="1" noChangeAspect="1" noMove="1" noResize="1" noEditPoints="1" noAdjustHandles="1" noChangeArrowheads="1" noChangeShapeType="1" noTextEdit="1"/>
              </p:cNvSpPr>
              <p:nvPr/>
            </p:nvSpPr>
            <p:spPr>
              <a:xfrm>
                <a:off x="8902032" y="2554770"/>
                <a:ext cx="1463199" cy="635367"/>
              </a:xfrm>
              <a:prstGeom prst="rect">
                <a:avLst/>
              </a:prstGeom>
              <a:blipFill>
                <a:blip r:embed="rId10"/>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35910286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15744"/>
                                        </p:tgtEl>
                                        <p:attrNameLst>
                                          <p:attrName>style.visibility</p:attrName>
                                        </p:attrNameLst>
                                      </p:cBhvr>
                                      <p:to>
                                        <p:strVal val="visible"/>
                                      </p:to>
                                    </p:set>
                                    <p:animEffect transition="in" filter="wipe(left)">
                                      <p:cBhvr>
                                        <p:cTn id="27" dur="500"/>
                                        <p:tgtEl>
                                          <p:spTgt spid="1157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15719"/>
                                        </p:tgtEl>
                                        <p:attrNameLst>
                                          <p:attrName>style.visibility</p:attrName>
                                        </p:attrNameLst>
                                      </p:cBhvr>
                                      <p:to>
                                        <p:strVal val="visible"/>
                                      </p:to>
                                    </p:set>
                                    <p:animEffect transition="in" filter="wipe(left)">
                                      <p:cBhvr>
                                        <p:cTn id="42" dur="500"/>
                                        <p:tgtEl>
                                          <p:spTgt spid="1157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left)">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left)">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wipe(left)">
                                      <p:cBhvr>
                                        <p:cTn id="5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23" grpId="0"/>
      <p:bldP spid="25" grpId="0"/>
      <p:bldP spid="27" grpId="0"/>
      <p:bldP spid="29" grpId="0"/>
      <p:bldP spid="31" grpId="0"/>
      <p:bldP spid="33" grpId="0"/>
      <p:bldP spid="35"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6766" name="Line 30">
            <a:extLst>
              <a:ext uri="{FF2B5EF4-FFF2-40B4-BE49-F238E27FC236}">
                <a16:creationId xmlns:a16="http://schemas.microsoft.com/office/drawing/2014/main" id="{DB89ED30-98E0-2B41-A9A0-A02F637FD5EA}"/>
              </a:ext>
            </a:extLst>
          </p:cNvPr>
          <p:cNvSpPr>
            <a:spLocks noChangeShapeType="1"/>
          </p:cNvSpPr>
          <p:nvPr/>
        </p:nvSpPr>
        <p:spPr bwMode="auto">
          <a:xfrm>
            <a:off x="1828800" y="4724400"/>
            <a:ext cx="80772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95F13F8A-47D8-57B3-05E4-F6AE6BB65FCE}"/>
                  </a:ext>
                </a:extLst>
              </p:cNvPr>
              <p:cNvSpPr txBox="1"/>
              <p:nvPr/>
            </p:nvSpPr>
            <p:spPr>
              <a:xfrm>
                <a:off x="2284753" y="447356"/>
                <a:ext cx="6097248" cy="67659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证：</a:t>
                </a:r>
                <a:r>
                  <a:rPr lang="zh-CN" altLang="zh-CN" sz="2400" dirty="0">
                    <a:solidFill>
                      <a:schemeClr val="bg2"/>
                    </a:solidFill>
                    <a:effectLst/>
                    <a:ea typeface="宋体" panose="02010600030101010101" pitchFamily="2" charset="-122"/>
                    <a:cs typeface="Times New Roman" panose="02020603050405020304" pitchFamily="18" charset="0"/>
                  </a:rPr>
                  <a:t>令</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95F13F8A-47D8-57B3-05E4-F6AE6BB65FCE}"/>
                  </a:ext>
                </a:extLst>
              </p:cNvPr>
              <p:cNvSpPr txBox="1">
                <a:spLocks noRot="1" noChangeAspect="1" noMove="1" noResize="1" noEditPoints="1" noAdjustHandles="1" noChangeArrowheads="1" noChangeShapeType="1" noTextEdit="1"/>
              </p:cNvSpPr>
              <p:nvPr/>
            </p:nvSpPr>
            <p:spPr>
              <a:xfrm>
                <a:off x="2284753" y="447356"/>
                <a:ext cx="6097248" cy="676595"/>
              </a:xfrm>
              <a:prstGeom prst="rect">
                <a:avLst/>
              </a:prstGeom>
              <a:blipFill>
                <a:blip r:embed="rId2"/>
                <a:stretch>
                  <a:fillRect l="-1600"/>
                </a:stretch>
              </a:blipFill>
            </p:spPr>
            <p:txBody>
              <a:bodyPr/>
              <a:lstStyle/>
              <a:p>
                <a:r>
                  <a:rPr lang="zh-CN" altLang="en-US">
                    <a:noFill/>
                  </a:rPr>
                  <a:t> </a:t>
                </a:r>
              </a:p>
            </p:txBody>
          </p:sp>
        </mc:Fallback>
      </mc:AlternateContent>
      <p:sp>
        <p:nvSpPr>
          <p:cNvPr id="5" name="文本框 4">
            <a:extLst>
              <a:ext uri="{FF2B5EF4-FFF2-40B4-BE49-F238E27FC236}">
                <a16:creationId xmlns:a16="http://schemas.microsoft.com/office/drawing/2014/main" id="{0B8538A3-54C0-0479-46FB-F0D2004CF3F8}"/>
              </a:ext>
            </a:extLst>
          </p:cNvPr>
          <p:cNvSpPr txBox="1"/>
          <p:nvPr/>
        </p:nvSpPr>
        <p:spPr>
          <a:xfrm>
            <a:off x="7296775" y="507654"/>
            <a:ext cx="2088525"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由高斯公式得</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9383EC2-1765-ADC3-04E3-E52CCEEB3AAC}"/>
                  </a:ext>
                </a:extLst>
              </p:cNvPr>
              <p:cNvSpPr txBox="1"/>
              <p:nvPr/>
            </p:nvSpPr>
            <p:spPr>
              <a:xfrm>
                <a:off x="2866955" y="1551074"/>
                <a:ext cx="1050996"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d>
                          <m:dPr>
                            <m:begChr m:val="["/>
                            <m:end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𝑢</m:t>
                            </m:r>
                          </m:e>
                        </m:d>
                      </m:e>
                    </m:nary>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19383EC2-1765-ADC3-04E3-E52CCEEB3AAC}"/>
                  </a:ext>
                </a:extLst>
              </p:cNvPr>
              <p:cNvSpPr txBox="1">
                <a:spLocks noRot="1" noChangeAspect="1" noMove="1" noResize="1" noEditPoints="1" noAdjustHandles="1" noChangeArrowheads="1" noChangeShapeType="1" noTextEdit="1"/>
              </p:cNvSpPr>
              <p:nvPr/>
            </p:nvSpPr>
            <p:spPr>
              <a:xfrm>
                <a:off x="2866955" y="1551074"/>
                <a:ext cx="1050996" cy="518668"/>
              </a:xfrm>
              <a:prstGeom prst="rect">
                <a:avLst/>
              </a:prstGeom>
              <a:blipFill>
                <a:blip r:embed="rId3"/>
                <a:stretch>
                  <a:fillRect l="-46821" t="-140698" r="-60694" b="-20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803BB853-8FEE-2633-8627-DFF79575ACB0}"/>
                  </a:ext>
                </a:extLst>
              </p:cNvPr>
              <p:cNvSpPr txBox="1"/>
              <p:nvPr/>
            </p:nvSpPr>
            <p:spPr>
              <a:xfrm>
                <a:off x="3654789" y="1421810"/>
                <a:ext cx="2609226"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ctrlPr>
                          <a:rPr lang="zh-CN" altLang="en-US" sz="2400" i="1" smtClean="0">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den>
                        </m:f>
                      </m:e>
                    </m:d>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803BB853-8FEE-2633-8627-DFF79575ACB0}"/>
                  </a:ext>
                </a:extLst>
              </p:cNvPr>
              <p:cNvSpPr txBox="1">
                <a:spLocks noRot="1" noChangeAspect="1" noMove="1" noResize="1" noEditPoints="1" noAdjustHandles="1" noChangeArrowheads="1" noChangeShapeType="1" noTextEdit="1"/>
              </p:cNvSpPr>
              <p:nvPr/>
            </p:nvSpPr>
            <p:spPr>
              <a:xfrm>
                <a:off x="3654789" y="1421810"/>
                <a:ext cx="2609226" cy="745460"/>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7EF468A-B98C-52AC-3B61-CEBAB1A2444C}"/>
                  </a:ext>
                </a:extLst>
              </p:cNvPr>
              <p:cNvSpPr txBox="1"/>
              <p:nvPr/>
            </p:nvSpPr>
            <p:spPr>
              <a:xfrm>
                <a:off x="5916625" y="1450828"/>
                <a:ext cx="4848824"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1">
                        <a:solidFill>
                          <a:schemeClr val="bg2"/>
                        </a:solidFill>
                        <a:latin typeface="Cambria Math" panose="02040503050406030204" pitchFamily="18" charset="0"/>
                      </a:rPr>
                      <m:t> </m:t>
                    </m:r>
                    <m:r>
                      <a:rPr lang="en-US" altLang="zh-CN" sz="2400" b="0" i="1" smtClean="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67EF468A-B98C-52AC-3B61-CEBAB1A2444C}"/>
                  </a:ext>
                </a:extLst>
              </p:cNvPr>
              <p:cNvSpPr txBox="1">
                <a:spLocks noRot="1" noChangeAspect="1" noMove="1" noResize="1" noEditPoints="1" noAdjustHandles="1" noChangeArrowheads="1" noChangeShapeType="1" noTextEdit="1"/>
              </p:cNvSpPr>
              <p:nvPr/>
            </p:nvSpPr>
            <p:spPr>
              <a:xfrm>
                <a:off x="5916625" y="1450828"/>
                <a:ext cx="4848824" cy="676595"/>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4AA8FE6C-96D6-3EC1-AB6F-C73B78213256}"/>
                  </a:ext>
                </a:extLst>
              </p:cNvPr>
              <p:cNvSpPr txBox="1"/>
              <p:nvPr/>
            </p:nvSpPr>
            <p:spPr>
              <a:xfrm>
                <a:off x="2567608" y="2437614"/>
                <a:ext cx="126937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𝑢</m:t>
                        </m:r>
                      </m:e>
                    </m:nary>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4AA8FE6C-96D6-3EC1-AB6F-C73B78213256}"/>
                  </a:ext>
                </a:extLst>
              </p:cNvPr>
              <p:cNvSpPr txBox="1">
                <a:spLocks noRot="1" noChangeAspect="1" noMove="1" noResize="1" noEditPoints="1" noAdjustHandles="1" noChangeArrowheads="1" noChangeShapeType="1" noTextEdit="1"/>
              </p:cNvSpPr>
              <p:nvPr/>
            </p:nvSpPr>
            <p:spPr>
              <a:xfrm>
                <a:off x="2567608" y="2437614"/>
                <a:ext cx="1269375" cy="518668"/>
              </a:xfrm>
              <a:prstGeom prst="rect">
                <a:avLst/>
              </a:prstGeom>
              <a:blipFill>
                <a:blip r:embed="rId6"/>
                <a:stretch>
                  <a:fillRect l="-14423" t="-142353" r="-7067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1A11EF77-5B99-D48E-844F-CE9CA72FF9AA}"/>
                  </a:ext>
                </a:extLst>
              </p:cNvPr>
              <p:cNvSpPr txBox="1"/>
              <p:nvPr/>
            </p:nvSpPr>
            <p:spPr>
              <a:xfrm>
                <a:off x="3517092" y="2314078"/>
                <a:ext cx="4776816"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ctrlPr>
                          <a:rPr lang="zh-CN" altLang="en-US" sz="2400" i="1" smtClean="0">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e>
                    </m:d>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1A11EF77-5B99-D48E-844F-CE9CA72FF9AA}"/>
                  </a:ext>
                </a:extLst>
              </p:cNvPr>
              <p:cNvSpPr txBox="1">
                <a:spLocks noRot="1" noChangeAspect="1" noMove="1" noResize="1" noEditPoints="1" noAdjustHandles="1" noChangeArrowheads="1" noChangeShapeType="1" noTextEdit="1"/>
              </p:cNvSpPr>
              <p:nvPr/>
            </p:nvSpPr>
            <p:spPr>
              <a:xfrm>
                <a:off x="3517092" y="2314078"/>
                <a:ext cx="4776816" cy="745460"/>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02AD86E1-DE40-E2A8-427E-6CEA34FA9D13}"/>
                  </a:ext>
                </a:extLst>
              </p:cNvPr>
              <p:cNvSpPr txBox="1"/>
              <p:nvPr/>
            </p:nvSpPr>
            <p:spPr>
              <a:xfrm>
                <a:off x="2567608" y="3278633"/>
                <a:ext cx="126937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𝑢</m:t>
                        </m:r>
                      </m:e>
                    </m:nary>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02AD86E1-DE40-E2A8-427E-6CEA34FA9D13}"/>
                  </a:ext>
                </a:extLst>
              </p:cNvPr>
              <p:cNvSpPr txBox="1">
                <a:spLocks noRot="1" noChangeAspect="1" noMove="1" noResize="1" noEditPoints="1" noAdjustHandles="1" noChangeArrowheads="1" noChangeShapeType="1" noTextEdit="1"/>
              </p:cNvSpPr>
              <p:nvPr/>
            </p:nvSpPr>
            <p:spPr>
              <a:xfrm>
                <a:off x="2567608" y="3278633"/>
                <a:ext cx="1269375" cy="518668"/>
              </a:xfrm>
              <a:prstGeom prst="rect">
                <a:avLst/>
              </a:prstGeom>
              <a:blipFill>
                <a:blip r:embed="rId8"/>
                <a:stretch>
                  <a:fillRect l="-14423" t="-142353" r="-7067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4A3DE610-DA7F-C7FD-F532-DFF987BB0F84}"/>
                  </a:ext>
                </a:extLst>
              </p:cNvPr>
              <p:cNvSpPr txBox="1"/>
              <p:nvPr/>
            </p:nvSpPr>
            <p:spPr>
              <a:xfrm>
                <a:off x="3551624" y="3164977"/>
                <a:ext cx="4631551"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ctrlPr>
                          <a:rPr lang="zh-CN" altLang="en-US" sz="2400" i="1" smtClean="0">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𝑣</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4A3DE610-DA7F-C7FD-F532-DFF987BB0F84}"/>
                  </a:ext>
                </a:extLst>
              </p:cNvPr>
              <p:cNvSpPr txBox="1">
                <a:spLocks noRot="1" noChangeAspect="1" noMove="1" noResize="1" noEditPoints="1" noAdjustHandles="1" noChangeArrowheads="1" noChangeShapeType="1" noTextEdit="1"/>
              </p:cNvSpPr>
              <p:nvPr/>
            </p:nvSpPr>
            <p:spPr>
              <a:xfrm>
                <a:off x="3551624" y="3164977"/>
                <a:ext cx="4631551" cy="745460"/>
              </a:xfrm>
              <a:prstGeom prst="rect">
                <a:avLst/>
              </a:prstGeom>
              <a:blipFill>
                <a:blip r:embed="rId9"/>
                <a:stretch>
                  <a:fillRect/>
                </a:stretch>
              </a:blipFill>
            </p:spPr>
            <p:txBody>
              <a:bodyPr/>
              <a:lstStyle/>
              <a:p>
                <a:r>
                  <a:rPr lang="zh-CN" altLang="en-US">
                    <a:noFill/>
                  </a:rPr>
                  <a:t> </a:t>
                </a:r>
              </a:p>
            </p:txBody>
          </p:sp>
        </mc:Fallback>
      </mc:AlternateContent>
      <p:sp>
        <p:nvSpPr>
          <p:cNvPr id="21" name="文本框 20">
            <a:extLst>
              <a:ext uri="{FF2B5EF4-FFF2-40B4-BE49-F238E27FC236}">
                <a16:creationId xmlns:a16="http://schemas.microsoft.com/office/drawing/2014/main" id="{B11E400A-25CF-9EB5-B03C-E5AB43A8ECD3}"/>
              </a:ext>
            </a:extLst>
          </p:cNvPr>
          <p:cNvSpPr txBox="1"/>
          <p:nvPr/>
        </p:nvSpPr>
        <p:spPr>
          <a:xfrm>
            <a:off x="2567608" y="4024093"/>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移项即得所证公式。</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p:sp>
        <p:nvSpPr>
          <p:cNvPr id="24" name="文本框 23">
            <a:extLst>
              <a:ext uri="{FF2B5EF4-FFF2-40B4-BE49-F238E27FC236}">
                <a16:creationId xmlns:a16="http://schemas.microsoft.com/office/drawing/2014/main" id="{1336B745-6C54-08D9-0241-EC0E62258CD2}"/>
              </a:ext>
            </a:extLst>
          </p:cNvPr>
          <p:cNvSpPr txBox="1"/>
          <p:nvPr/>
        </p:nvSpPr>
        <p:spPr>
          <a:xfrm>
            <a:off x="2317784" y="4948868"/>
            <a:ext cx="1463199"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注意：</a:t>
            </a:r>
            <a:endParaRPr lang="zh-CN" altLang="en-US" sz="2400" b="1" dirty="0">
              <a:solidFill>
                <a:schemeClr val="bg1">
                  <a:lumMod val="60000"/>
                  <a:lumOff val="40000"/>
                </a:schemeClr>
              </a:solidFill>
            </a:endParaRPr>
          </a:p>
        </p:txBody>
      </p:sp>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541F5085-7467-0EF2-080E-6BA70C5EDD0A}"/>
                  </a:ext>
                </a:extLst>
              </p:cNvPr>
              <p:cNvSpPr txBox="1"/>
              <p:nvPr/>
            </p:nvSpPr>
            <p:spPr>
              <a:xfrm>
                <a:off x="3237286" y="4827656"/>
                <a:ext cx="6097248" cy="1402628"/>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高斯公式</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d>
                      </m:e>
                    </m:nary>
                    <m:r>
                      <m:rPr>
                        <m:sty m:val="p"/>
                      </m:rPr>
                      <a:rPr lang="en-US" altLang="zh-CN" sz="2400" b="0" i="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b="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b="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b="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b="0" i="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b="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ctrlP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ctrlPr>
                      </m:naryPr>
                      <m:sub>
                        <m:r>
                          <m:rPr>
                            <m:brk m:alnAt="23"/>
                          </m:rPr>
                          <a:rPr lang="el-GR"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t>𝛴</m:t>
                        </m:r>
                      </m:sub>
                      <m:sup>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sup>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5" name="文本框 24">
                <a:extLst>
                  <a:ext uri="{FF2B5EF4-FFF2-40B4-BE49-F238E27FC236}">
                    <a16:creationId xmlns:a16="http://schemas.microsoft.com/office/drawing/2014/main" id="{541F5085-7467-0EF2-080E-6BA70C5EDD0A}"/>
                  </a:ext>
                </a:extLst>
              </p:cNvPr>
              <p:cNvSpPr txBox="1">
                <a:spLocks noRot="1" noChangeAspect="1" noMove="1" noResize="1" noEditPoints="1" noAdjustHandles="1" noChangeArrowheads="1" noChangeShapeType="1" noTextEdit="1"/>
              </p:cNvSpPr>
              <p:nvPr/>
            </p:nvSpPr>
            <p:spPr>
              <a:xfrm>
                <a:off x="3237286" y="4827656"/>
                <a:ext cx="6097248" cy="1402628"/>
              </a:xfrm>
              <a:prstGeom prst="rect">
                <a:avLst/>
              </a:prstGeom>
              <a:blipFill>
                <a:blip r:embed="rId10"/>
                <a:stretch>
                  <a:fillRect l="-1500" b="-7434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6346070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17E72D46-6E3B-524E-997F-79FA9A5371DD}"/>
              </a:ext>
            </a:extLst>
          </p:cNvPr>
          <p:cNvSpPr>
            <a:spLocks noGrp="1" noChangeArrowheads="1"/>
          </p:cNvSpPr>
          <p:nvPr>
            <p:ph type="title"/>
          </p:nvPr>
        </p:nvSpPr>
        <p:spPr>
          <a:xfrm>
            <a:off x="1981200" y="188640"/>
            <a:ext cx="8001000" cy="609600"/>
          </a:xfrm>
        </p:spPr>
        <p:txBody>
          <a:bodyPr/>
          <a:lstStyle/>
          <a:p>
            <a:r>
              <a:rPr lang="zh-CN" altLang="en-US" sz="2400" b="1" dirty="0">
                <a:solidFill>
                  <a:srgbClr val="C00000"/>
                </a:solidFill>
              </a:rPr>
              <a:t>沿任意闭曲面的曲面积分为零的条件</a:t>
            </a:r>
          </a:p>
        </p:txBody>
      </p:sp>
      <p:sp>
        <p:nvSpPr>
          <p:cNvPr id="71683" name="Text Box 3">
            <a:extLst>
              <a:ext uri="{FF2B5EF4-FFF2-40B4-BE49-F238E27FC236}">
                <a16:creationId xmlns:a16="http://schemas.microsoft.com/office/drawing/2014/main" id="{AB0196CD-F0D6-024C-9E68-9AE0EF93042F}"/>
              </a:ext>
            </a:extLst>
          </p:cNvPr>
          <p:cNvSpPr txBox="1">
            <a:spLocks noChangeArrowheads="1"/>
          </p:cNvSpPr>
          <p:nvPr/>
        </p:nvSpPr>
        <p:spPr bwMode="auto">
          <a:xfrm>
            <a:off x="2133600" y="821829"/>
            <a:ext cx="273504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b="1" dirty="0">
                <a:solidFill>
                  <a:srgbClr val="000099">
                    <a:lumMod val="60000"/>
                    <a:lumOff val="40000"/>
                  </a:srgbClr>
                </a:solidFill>
                <a:latin typeface="+mj-lt"/>
                <a:ea typeface="+mj-ea"/>
              </a:rPr>
              <a:t>1. </a:t>
            </a:r>
            <a:r>
              <a:rPr lang="zh-CN" altLang="en-US" sz="2400" b="1" dirty="0">
                <a:solidFill>
                  <a:srgbClr val="000099">
                    <a:lumMod val="60000"/>
                    <a:lumOff val="40000"/>
                  </a:srgbClr>
                </a:solidFill>
                <a:latin typeface="+mj-lt"/>
                <a:ea typeface="+mj-ea"/>
              </a:rPr>
              <a:t>连通区域的类型 </a:t>
            </a:r>
          </a:p>
        </p:txBody>
      </p:sp>
      <p:sp>
        <p:nvSpPr>
          <p:cNvPr id="71684" name="Text Box 4">
            <a:extLst>
              <a:ext uri="{FF2B5EF4-FFF2-40B4-BE49-F238E27FC236}">
                <a16:creationId xmlns:a16="http://schemas.microsoft.com/office/drawing/2014/main" id="{B186F781-31A3-4042-AB0E-7635EA0BA520}"/>
              </a:ext>
            </a:extLst>
          </p:cNvPr>
          <p:cNvSpPr txBox="1">
            <a:spLocks noChangeArrowheads="1"/>
          </p:cNvSpPr>
          <p:nvPr/>
        </p:nvSpPr>
        <p:spPr bwMode="auto">
          <a:xfrm>
            <a:off x="4659350" y="832231"/>
            <a:ext cx="28416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400" dirty="0">
                <a:solidFill>
                  <a:srgbClr val="000000"/>
                </a:solidFill>
                <a:latin typeface="+mj-lt"/>
                <a:ea typeface="+mj-ea"/>
              </a:rPr>
              <a:t>设有空间区域</a:t>
            </a:r>
            <a:r>
              <a:rPr lang="zh-CN" altLang="en-US" sz="2400" i="1" dirty="0">
                <a:solidFill>
                  <a:srgbClr val="000000"/>
                </a:solidFill>
                <a:latin typeface="+mj-lt"/>
                <a:ea typeface="+mj-ea"/>
              </a:rPr>
              <a:t> </a:t>
            </a:r>
            <a:r>
              <a:rPr lang="en-US" altLang="zh-CN" sz="2400" i="1" dirty="0">
                <a:solidFill>
                  <a:srgbClr val="000000"/>
                </a:solidFill>
                <a:latin typeface="+mj-lt"/>
                <a:ea typeface="+mj-ea"/>
              </a:rPr>
              <a:t>G </a:t>
            </a:r>
            <a:r>
              <a:rPr lang="en-US" altLang="zh-CN" sz="2400" dirty="0">
                <a:solidFill>
                  <a:srgbClr val="000000"/>
                </a:solidFill>
                <a:latin typeface="+mj-lt"/>
                <a:ea typeface="+mj-ea"/>
              </a:rPr>
              <a:t>,</a:t>
            </a:r>
          </a:p>
        </p:txBody>
      </p:sp>
      <p:sp>
        <p:nvSpPr>
          <p:cNvPr id="71685" name="Text Box 5">
            <a:extLst>
              <a:ext uri="{FF2B5EF4-FFF2-40B4-BE49-F238E27FC236}">
                <a16:creationId xmlns:a16="http://schemas.microsoft.com/office/drawing/2014/main" id="{6225E0F6-601F-FE4F-8BAA-F68D85B62ED6}"/>
              </a:ext>
            </a:extLst>
          </p:cNvPr>
          <p:cNvSpPr txBox="1">
            <a:spLocks noChangeArrowheads="1"/>
          </p:cNvSpPr>
          <p:nvPr/>
        </p:nvSpPr>
        <p:spPr bwMode="auto">
          <a:xfrm>
            <a:off x="2133601" y="1309688"/>
            <a:ext cx="61237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zh-CN" sz="2400">
                <a:solidFill>
                  <a:srgbClr val="000000"/>
                </a:solidFill>
                <a:latin typeface="+mj-lt"/>
                <a:ea typeface="+mj-ea"/>
              </a:rPr>
              <a:t> </a:t>
            </a:r>
            <a:r>
              <a:rPr lang="zh-CN" altLang="en-US" sz="2400">
                <a:solidFill>
                  <a:srgbClr val="000000"/>
                </a:solidFill>
                <a:latin typeface="+mj-lt"/>
                <a:ea typeface="+mj-ea"/>
              </a:rPr>
              <a:t>若 </a:t>
            </a:r>
            <a:r>
              <a:rPr lang="en-US" altLang="zh-CN" sz="2400" i="1">
                <a:solidFill>
                  <a:srgbClr val="000000"/>
                </a:solidFill>
                <a:latin typeface="+mj-lt"/>
                <a:ea typeface="+mj-ea"/>
              </a:rPr>
              <a:t>G</a:t>
            </a:r>
            <a:r>
              <a:rPr lang="en-US" altLang="zh-CN" sz="2400">
                <a:solidFill>
                  <a:srgbClr val="000000"/>
                </a:solidFill>
                <a:latin typeface="+mj-lt"/>
                <a:ea typeface="+mj-ea"/>
              </a:rPr>
              <a:t> </a:t>
            </a:r>
            <a:r>
              <a:rPr lang="zh-CN" altLang="en-US" sz="2400">
                <a:solidFill>
                  <a:srgbClr val="000000"/>
                </a:solidFill>
                <a:latin typeface="+mj-lt"/>
                <a:ea typeface="+mj-ea"/>
              </a:rPr>
              <a:t>内任一闭曲面所围成的区域全属于 </a:t>
            </a:r>
            <a:r>
              <a:rPr lang="en-US" altLang="zh-CN" sz="2400" i="1">
                <a:solidFill>
                  <a:srgbClr val="000000"/>
                </a:solidFill>
                <a:latin typeface="+mj-lt"/>
                <a:ea typeface="+mj-ea"/>
              </a:rPr>
              <a:t>G</a:t>
            </a:r>
            <a:r>
              <a:rPr lang="en-US" altLang="zh-CN" sz="2400">
                <a:solidFill>
                  <a:srgbClr val="000000"/>
                </a:solidFill>
                <a:latin typeface="+mj-lt"/>
                <a:ea typeface="+mj-ea"/>
              </a:rPr>
              <a:t>, </a:t>
            </a:r>
          </a:p>
        </p:txBody>
      </p:sp>
      <p:sp>
        <p:nvSpPr>
          <p:cNvPr id="71686" name="Text Box 6">
            <a:extLst>
              <a:ext uri="{FF2B5EF4-FFF2-40B4-BE49-F238E27FC236}">
                <a16:creationId xmlns:a16="http://schemas.microsoft.com/office/drawing/2014/main" id="{E46E53D6-5CB3-7C4A-B90C-CCFB3A086BD4}"/>
              </a:ext>
            </a:extLst>
          </p:cNvPr>
          <p:cNvSpPr txBox="1">
            <a:spLocks noChangeArrowheads="1"/>
          </p:cNvSpPr>
          <p:nvPr/>
        </p:nvSpPr>
        <p:spPr bwMode="auto">
          <a:xfrm>
            <a:off x="8099825" y="1293896"/>
            <a:ext cx="1176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则称 </a:t>
            </a:r>
            <a:r>
              <a:rPr lang="en-US" altLang="zh-CN" sz="2400" i="1" dirty="0">
                <a:solidFill>
                  <a:srgbClr val="000000"/>
                </a:solidFill>
                <a:latin typeface="+mj-lt"/>
                <a:ea typeface="+mj-ea"/>
              </a:rPr>
              <a:t>G</a:t>
            </a:r>
            <a:r>
              <a:rPr lang="en-US" altLang="zh-CN" sz="2400" dirty="0">
                <a:solidFill>
                  <a:srgbClr val="000000"/>
                </a:solidFill>
                <a:latin typeface="+mj-lt"/>
                <a:ea typeface="+mj-ea"/>
              </a:rPr>
              <a:t> </a:t>
            </a:r>
          </a:p>
        </p:txBody>
      </p:sp>
      <p:sp>
        <p:nvSpPr>
          <p:cNvPr id="71687" name="Text Box 7">
            <a:extLst>
              <a:ext uri="{FF2B5EF4-FFF2-40B4-BE49-F238E27FC236}">
                <a16:creationId xmlns:a16="http://schemas.microsoft.com/office/drawing/2014/main" id="{546F44CA-2050-524F-8E8D-CF42C61C14EA}"/>
              </a:ext>
            </a:extLst>
          </p:cNvPr>
          <p:cNvSpPr txBox="1">
            <a:spLocks noChangeArrowheads="1"/>
          </p:cNvSpPr>
          <p:nvPr/>
        </p:nvSpPr>
        <p:spPr bwMode="auto">
          <a:xfrm>
            <a:off x="1828801" y="1819276"/>
            <a:ext cx="31935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为</a:t>
            </a:r>
            <a:r>
              <a:rPr lang="zh-CN" altLang="en-US" sz="2400" dirty="0">
                <a:solidFill>
                  <a:srgbClr val="000099">
                    <a:lumMod val="60000"/>
                    <a:lumOff val="40000"/>
                  </a:srgbClr>
                </a:solidFill>
                <a:latin typeface="+mj-lt"/>
                <a:ea typeface="+mj-ea"/>
              </a:rPr>
              <a:t>空间二维单连通域 </a:t>
            </a:r>
            <a:r>
              <a:rPr lang="en-US" altLang="zh-CN" sz="2400" dirty="0">
                <a:solidFill>
                  <a:srgbClr val="000000"/>
                </a:solidFill>
                <a:latin typeface="+mj-lt"/>
                <a:ea typeface="+mj-ea"/>
              </a:rPr>
              <a:t>; </a:t>
            </a:r>
          </a:p>
        </p:txBody>
      </p:sp>
      <p:sp>
        <p:nvSpPr>
          <p:cNvPr id="71688" name="Text Box 8">
            <a:extLst>
              <a:ext uri="{FF2B5EF4-FFF2-40B4-BE49-F238E27FC236}">
                <a16:creationId xmlns:a16="http://schemas.microsoft.com/office/drawing/2014/main" id="{6CC0DCD3-FD0E-6B47-A9BE-2ABA2703AFE6}"/>
              </a:ext>
            </a:extLst>
          </p:cNvPr>
          <p:cNvSpPr txBox="1">
            <a:spLocks noChangeArrowheads="1"/>
          </p:cNvSpPr>
          <p:nvPr/>
        </p:nvSpPr>
        <p:spPr bwMode="auto">
          <a:xfrm>
            <a:off x="2133601" y="2400301"/>
            <a:ext cx="712406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zh-CN" sz="2400">
                <a:solidFill>
                  <a:srgbClr val="000000"/>
                </a:solidFill>
                <a:latin typeface="+mj-lt"/>
                <a:ea typeface="+mj-ea"/>
              </a:rPr>
              <a:t> </a:t>
            </a:r>
            <a:r>
              <a:rPr lang="zh-CN" altLang="en-US" sz="2400">
                <a:solidFill>
                  <a:srgbClr val="000000"/>
                </a:solidFill>
                <a:latin typeface="+mj-lt"/>
                <a:ea typeface="+mj-ea"/>
              </a:rPr>
              <a:t>若 </a:t>
            </a:r>
            <a:r>
              <a:rPr lang="en-US" altLang="zh-CN" sz="2400" i="1">
                <a:solidFill>
                  <a:srgbClr val="000000"/>
                </a:solidFill>
                <a:latin typeface="+mj-lt"/>
                <a:ea typeface="+mj-ea"/>
              </a:rPr>
              <a:t>G</a:t>
            </a:r>
            <a:r>
              <a:rPr lang="en-US" altLang="zh-CN" sz="2400">
                <a:solidFill>
                  <a:srgbClr val="000000"/>
                </a:solidFill>
                <a:latin typeface="+mj-lt"/>
                <a:ea typeface="+mj-ea"/>
              </a:rPr>
              <a:t> </a:t>
            </a:r>
            <a:r>
              <a:rPr lang="zh-CN" altLang="en-US" sz="2400">
                <a:solidFill>
                  <a:srgbClr val="000000"/>
                </a:solidFill>
                <a:latin typeface="+mj-lt"/>
                <a:ea typeface="+mj-ea"/>
              </a:rPr>
              <a:t>内任一闭曲线总可以张一片全属于 </a:t>
            </a:r>
            <a:r>
              <a:rPr lang="en-US" altLang="zh-CN" sz="2400" i="1">
                <a:solidFill>
                  <a:srgbClr val="000000"/>
                </a:solidFill>
                <a:latin typeface="+mj-lt"/>
                <a:ea typeface="+mj-ea"/>
              </a:rPr>
              <a:t>G</a:t>
            </a:r>
            <a:r>
              <a:rPr lang="en-US" altLang="zh-CN" sz="2400">
                <a:solidFill>
                  <a:srgbClr val="000000"/>
                </a:solidFill>
                <a:latin typeface="+mj-lt"/>
                <a:ea typeface="+mj-ea"/>
              </a:rPr>
              <a:t> </a:t>
            </a:r>
            <a:r>
              <a:rPr lang="zh-CN" altLang="en-US" sz="2400">
                <a:solidFill>
                  <a:srgbClr val="000000"/>
                </a:solidFill>
                <a:latin typeface="+mj-lt"/>
                <a:ea typeface="+mj-ea"/>
              </a:rPr>
              <a:t>的曲面</a:t>
            </a:r>
            <a:r>
              <a:rPr lang="en-US" altLang="zh-CN" sz="2400">
                <a:solidFill>
                  <a:srgbClr val="000000"/>
                </a:solidFill>
                <a:latin typeface="+mj-lt"/>
                <a:ea typeface="+mj-ea"/>
              </a:rPr>
              <a:t>, </a:t>
            </a:r>
          </a:p>
        </p:txBody>
      </p:sp>
      <p:sp>
        <p:nvSpPr>
          <p:cNvPr id="71690" name="Text Box 10">
            <a:extLst>
              <a:ext uri="{FF2B5EF4-FFF2-40B4-BE49-F238E27FC236}">
                <a16:creationId xmlns:a16="http://schemas.microsoft.com/office/drawing/2014/main" id="{7D7AF9D5-44A3-4949-A0F7-386B2FBC0F2E}"/>
              </a:ext>
            </a:extLst>
          </p:cNvPr>
          <p:cNvSpPr txBox="1">
            <a:spLocks noChangeArrowheads="1"/>
          </p:cNvSpPr>
          <p:nvPr/>
        </p:nvSpPr>
        <p:spPr bwMode="auto">
          <a:xfrm>
            <a:off x="1828801" y="2909888"/>
            <a:ext cx="41008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则称 </a:t>
            </a:r>
            <a:r>
              <a:rPr lang="en-US" altLang="zh-CN" sz="2400" i="1" dirty="0">
                <a:solidFill>
                  <a:srgbClr val="000000"/>
                </a:solidFill>
                <a:latin typeface="+mj-lt"/>
                <a:ea typeface="+mj-ea"/>
              </a:rPr>
              <a:t>G</a:t>
            </a:r>
            <a:r>
              <a:rPr lang="en-US" altLang="zh-CN" sz="2400" dirty="0">
                <a:solidFill>
                  <a:srgbClr val="000000"/>
                </a:solidFill>
                <a:latin typeface="+mj-lt"/>
                <a:ea typeface="+mj-ea"/>
              </a:rPr>
              <a:t> </a:t>
            </a:r>
            <a:r>
              <a:rPr lang="zh-CN" altLang="en-US" sz="2400" dirty="0">
                <a:solidFill>
                  <a:srgbClr val="000000"/>
                </a:solidFill>
                <a:latin typeface="+mj-lt"/>
                <a:ea typeface="+mj-ea"/>
              </a:rPr>
              <a:t>为</a:t>
            </a:r>
            <a:r>
              <a:rPr lang="zh-CN" altLang="en-US" sz="2400" dirty="0">
                <a:solidFill>
                  <a:srgbClr val="000099">
                    <a:lumMod val="60000"/>
                    <a:lumOff val="40000"/>
                  </a:srgbClr>
                </a:solidFill>
                <a:latin typeface="+mj-lt"/>
                <a:ea typeface="+mj-ea"/>
              </a:rPr>
              <a:t>空间一维单连通域 </a:t>
            </a:r>
            <a:r>
              <a:rPr lang="en-US" altLang="zh-CN" sz="2400" dirty="0">
                <a:solidFill>
                  <a:srgbClr val="000000"/>
                </a:solidFill>
                <a:latin typeface="+mj-lt"/>
                <a:ea typeface="+mj-ea"/>
              </a:rPr>
              <a:t>.</a:t>
            </a:r>
          </a:p>
        </p:txBody>
      </p:sp>
      <p:sp>
        <p:nvSpPr>
          <p:cNvPr id="71691" name="Text Box 11">
            <a:extLst>
              <a:ext uri="{FF2B5EF4-FFF2-40B4-BE49-F238E27FC236}">
                <a16:creationId xmlns:a16="http://schemas.microsoft.com/office/drawing/2014/main" id="{BB236C13-8AC7-D049-90DC-BCA6B0BA1F2E}"/>
              </a:ext>
            </a:extLst>
          </p:cNvPr>
          <p:cNvSpPr txBox="1">
            <a:spLocks noChangeArrowheads="1"/>
          </p:cNvSpPr>
          <p:nvPr/>
        </p:nvSpPr>
        <p:spPr bwMode="auto">
          <a:xfrm>
            <a:off x="2201812" y="3518771"/>
            <a:ext cx="9573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b="1" dirty="0">
                <a:solidFill>
                  <a:srgbClr val="000099">
                    <a:lumMod val="60000"/>
                    <a:lumOff val="40000"/>
                  </a:srgbClr>
                </a:solidFill>
                <a:latin typeface="+mj-lt"/>
                <a:ea typeface="+mj-ea"/>
              </a:rPr>
              <a:t>例如</a:t>
            </a:r>
            <a:r>
              <a:rPr lang="en-US" altLang="zh-CN" sz="2400" b="1" dirty="0">
                <a:solidFill>
                  <a:srgbClr val="000099">
                    <a:lumMod val="60000"/>
                    <a:lumOff val="40000"/>
                  </a:srgbClr>
                </a:solidFill>
                <a:latin typeface="+mj-lt"/>
                <a:ea typeface="+mj-ea"/>
              </a:rPr>
              <a:t>,</a:t>
            </a:r>
            <a:r>
              <a:rPr lang="en-US" altLang="zh-CN" sz="2400" b="1" dirty="0">
                <a:solidFill>
                  <a:srgbClr val="000000"/>
                </a:solidFill>
                <a:latin typeface="+mj-lt"/>
                <a:ea typeface="+mj-ea"/>
              </a:rPr>
              <a:t> </a:t>
            </a:r>
          </a:p>
        </p:txBody>
      </p:sp>
      <p:graphicFrame>
        <p:nvGraphicFramePr>
          <p:cNvPr id="71693" name="Object 13">
            <a:extLst>
              <a:ext uri="{FF2B5EF4-FFF2-40B4-BE49-F238E27FC236}">
                <a16:creationId xmlns:a16="http://schemas.microsoft.com/office/drawing/2014/main" id="{2C0C3D86-BDD9-4E4A-A1A4-C06CE18CB14E}"/>
              </a:ext>
            </a:extLst>
          </p:cNvPr>
          <p:cNvGraphicFramePr>
            <a:graphicFrameLocks noChangeAspect="1"/>
          </p:cNvGraphicFramePr>
          <p:nvPr>
            <p:extLst>
              <p:ext uri="{D42A27DB-BD31-4B8C-83A1-F6EECF244321}">
                <p14:modId xmlns:p14="http://schemas.microsoft.com/office/powerpoint/2010/main" val="3621498687"/>
              </p:ext>
            </p:extLst>
          </p:nvPr>
        </p:nvGraphicFramePr>
        <p:xfrm>
          <a:off x="2207568" y="5175250"/>
          <a:ext cx="1149350" cy="1168400"/>
        </p:xfrm>
        <a:graphic>
          <a:graphicData uri="http://schemas.openxmlformats.org/presentationml/2006/ole">
            <mc:AlternateContent xmlns:mc="http://schemas.openxmlformats.org/markup-compatibility/2006">
              <mc:Choice xmlns:v="urn:schemas-microsoft-com:vml" Requires="v">
                <p:oleObj spid="_x0000_s27665" name="BMP 图象" r:id="rId3" imgW="1149350" imgH="1168400" progId="Paint.Picture">
                  <p:embed/>
                </p:oleObj>
              </mc:Choice>
              <mc:Fallback>
                <p:oleObj name="BMP 图象" r:id="rId3" imgW="1149350" imgH="1168400" progId="Paint.Picture">
                  <p:embed/>
                  <p:pic>
                    <p:nvPicPr>
                      <p:cNvPr id="71693" name="Object 13">
                        <a:extLst>
                          <a:ext uri="{FF2B5EF4-FFF2-40B4-BE49-F238E27FC236}">
                            <a16:creationId xmlns:a16="http://schemas.microsoft.com/office/drawing/2014/main" id="{2C0C3D86-BDD9-4E4A-A1A4-C06CE18CB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7568" y="5175250"/>
                        <a:ext cx="1149350"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694" name="Object 14">
            <a:extLst>
              <a:ext uri="{FF2B5EF4-FFF2-40B4-BE49-F238E27FC236}">
                <a16:creationId xmlns:a16="http://schemas.microsoft.com/office/drawing/2014/main" id="{261FA9DC-4A2B-EE42-A5E4-9AD6B31AD3A5}"/>
              </a:ext>
            </a:extLst>
          </p:cNvPr>
          <p:cNvGraphicFramePr>
            <a:graphicFrameLocks noChangeAspect="1"/>
          </p:cNvGraphicFramePr>
          <p:nvPr>
            <p:extLst>
              <p:ext uri="{D42A27DB-BD31-4B8C-83A1-F6EECF244321}">
                <p14:modId xmlns:p14="http://schemas.microsoft.com/office/powerpoint/2010/main" val="4065815316"/>
              </p:ext>
            </p:extLst>
          </p:nvPr>
        </p:nvGraphicFramePr>
        <p:xfrm>
          <a:off x="3731567" y="5301208"/>
          <a:ext cx="1289050" cy="977900"/>
        </p:xfrm>
        <a:graphic>
          <a:graphicData uri="http://schemas.openxmlformats.org/presentationml/2006/ole">
            <mc:AlternateContent xmlns:mc="http://schemas.openxmlformats.org/markup-compatibility/2006">
              <mc:Choice xmlns:v="urn:schemas-microsoft-com:vml" Requires="v">
                <p:oleObj spid="_x0000_s27666" name="BMP 图象" r:id="rId5" imgW="1289050" imgH="977900" progId="Paint.Picture">
                  <p:embed/>
                </p:oleObj>
              </mc:Choice>
              <mc:Fallback>
                <p:oleObj name="BMP 图象" r:id="rId5" imgW="1289050" imgH="977900" progId="Paint.Picture">
                  <p:embed/>
                  <p:pic>
                    <p:nvPicPr>
                      <p:cNvPr id="71694" name="Object 14">
                        <a:extLst>
                          <a:ext uri="{FF2B5EF4-FFF2-40B4-BE49-F238E27FC236}">
                            <a16:creationId xmlns:a16="http://schemas.microsoft.com/office/drawing/2014/main" id="{261FA9DC-4A2B-EE42-A5E4-9AD6B31AD3A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1567" y="5301208"/>
                        <a:ext cx="1289050" cy="977900"/>
                      </a:xfrm>
                      <a:prstGeom prst="rect">
                        <a:avLst/>
                      </a:prstGeom>
                      <a:noFill/>
                      <a:ln>
                        <a:noFill/>
                      </a:ln>
                      <a:effectLst/>
                    </p:spPr>
                  </p:pic>
                </p:oleObj>
              </mc:Fallback>
            </mc:AlternateContent>
          </a:graphicData>
        </a:graphic>
      </p:graphicFrame>
      <p:sp>
        <p:nvSpPr>
          <p:cNvPr id="71700" name="Text Box 20">
            <a:extLst>
              <a:ext uri="{FF2B5EF4-FFF2-40B4-BE49-F238E27FC236}">
                <a16:creationId xmlns:a16="http://schemas.microsoft.com/office/drawing/2014/main" id="{0167BE75-3C9C-0248-950D-3A58F2B75C03}"/>
              </a:ext>
            </a:extLst>
          </p:cNvPr>
          <p:cNvSpPr txBox="1">
            <a:spLocks noChangeArrowheads="1"/>
          </p:cNvSpPr>
          <p:nvPr/>
        </p:nvSpPr>
        <p:spPr bwMode="auto">
          <a:xfrm>
            <a:off x="3152748" y="3546774"/>
            <a:ext cx="2185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球面所围区域 </a:t>
            </a:r>
          </a:p>
        </p:txBody>
      </p:sp>
      <p:sp>
        <p:nvSpPr>
          <p:cNvPr id="71701" name="Text Box 21">
            <a:extLst>
              <a:ext uri="{FF2B5EF4-FFF2-40B4-BE49-F238E27FC236}">
                <a16:creationId xmlns:a16="http://schemas.microsoft.com/office/drawing/2014/main" id="{0A00D3BC-CFCA-7A46-9C9B-90E39FF3EA33}"/>
              </a:ext>
            </a:extLst>
          </p:cNvPr>
          <p:cNvSpPr txBox="1">
            <a:spLocks noChangeArrowheads="1"/>
          </p:cNvSpPr>
          <p:nvPr/>
        </p:nvSpPr>
        <p:spPr bwMode="auto">
          <a:xfrm>
            <a:off x="3159125" y="4034897"/>
            <a:ext cx="21852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环面所围区域 </a:t>
            </a:r>
          </a:p>
        </p:txBody>
      </p:sp>
      <p:sp>
        <p:nvSpPr>
          <p:cNvPr id="71703" name="Text Box 23">
            <a:extLst>
              <a:ext uri="{FF2B5EF4-FFF2-40B4-BE49-F238E27FC236}">
                <a16:creationId xmlns:a16="http://schemas.microsoft.com/office/drawing/2014/main" id="{71F84FE8-0F17-B241-BBEB-38E854D20B9D}"/>
              </a:ext>
            </a:extLst>
          </p:cNvPr>
          <p:cNvSpPr txBox="1">
            <a:spLocks noChangeArrowheads="1"/>
          </p:cNvSpPr>
          <p:nvPr/>
        </p:nvSpPr>
        <p:spPr bwMode="auto">
          <a:xfrm>
            <a:off x="3152748" y="4510436"/>
            <a:ext cx="49552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立方体中挖去一个小球所成的区域 </a:t>
            </a:r>
          </a:p>
        </p:txBody>
      </p:sp>
      <p:sp>
        <p:nvSpPr>
          <p:cNvPr id="71704" name="Text Box 24">
            <a:extLst>
              <a:ext uri="{FF2B5EF4-FFF2-40B4-BE49-F238E27FC236}">
                <a16:creationId xmlns:a16="http://schemas.microsoft.com/office/drawing/2014/main" id="{1D536B56-B0D3-1043-B282-D814F9E8BDCF}"/>
              </a:ext>
            </a:extLst>
          </p:cNvPr>
          <p:cNvSpPr txBox="1">
            <a:spLocks noChangeArrowheads="1"/>
          </p:cNvSpPr>
          <p:nvPr/>
        </p:nvSpPr>
        <p:spPr bwMode="auto">
          <a:xfrm>
            <a:off x="7457467" y="4972100"/>
            <a:ext cx="3600400" cy="493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lang="zh-CN" altLang="en-US" sz="2400" dirty="0">
                <a:solidFill>
                  <a:srgbClr val="000000"/>
                </a:solidFill>
                <a:latin typeface="+mj-lt"/>
                <a:ea typeface="+mj-ea"/>
              </a:rPr>
              <a:t>不是二维单连通区域</a:t>
            </a:r>
            <a:r>
              <a:rPr lang="en-US" altLang="zh-CN" sz="2400" dirty="0">
                <a:solidFill>
                  <a:srgbClr val="000000"/>
                </a:solidFill>
                <a:latin typeface="+mj-lt"/>
                <a:ea typeface="+mj-ea"/>
              </a:rPr>
              <a:t>.</a:t>
            </a:r>
          </a:p>
        </p:txBody>
      </p:sp>
      <p:sp>
        <p:nvSpPr>
          <p:cNvPr id="71705" name="Text Box 25">
            <a:extLst>
              <a:ext uri="{FF2B5EF4-FFF2-40B4-BE49-F238E27FC236}">
                <a16:creationId xmlns:a16="http://schemas.microsoft.com/office/drawing/2014/main" id="{C0927FAA-2B19-FC4C-B510-894CD30A0B57}"/>
              </a:ext>
            </a:extLst>
          </p:cNvPr>
          <p:cNvSpPr txBox="1">
            <a:spLocks noChangeArrowheads="1"/>
          </p:cNvSpPr>
          <p:nvPr/>
        </p:nvSpPr>
        <p:spPr bwMode="auto">
          <a:xfrm>
            <a:off x="5159896" y="3546774"/>
            <a:ext cx="44935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既是一维也是二维单连通区域 </a:t>
            </a:r>
            <a:r>
              <a:rPr lang="en-US" altLang="zh-CN" sz="2400" dirty="0">
                <a:solidFill>
                  <a:srgbClr val="000000"/>
                </a:solidFill>
                <a:latin typeface="+mj-lt"/>
                <a:ea typeface="+mj-ea"/>
              </a:rPr>
              <a:t>;</a:t>
            </a:r>
          </a:p>
        </p:txBody>
      </p:sp>
      <p:sp>
        <p:nvSpPr>
          <p:cNvPr id="71706" name="Text Box 26">
            <a:extLst>
              <a:ext uri="{FF2B5EF4-FFF2-40B4-BE49-F238E27FC236}">
                <a16:creationId xmlns:a16="http://schemas.microsoft.com/office/drawing/2014/main" id="{DBF70222-E691-8A46-B93B-43DDD1FD90B1}"/>
              </a:ext>
            </a:extLst>
          </p:cNvPr>
          <p:cNvSpPr txBox="1">
            <a:spLocks noChangeArrowheads="1"/>
          </p:cNvSpPr>
          <p:nvPr/>
        </p:nvSpPr>
        <p:spPr bwMode="auto">
          <a:xfrm>
            <a:off x="5159896" y="4034897"/>
            <a:ext cx="44935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lt"/>
                <a:ea typeface="+mj-ea"/>
              </a:rPr>
              <a:t>是二维但不是一维单连通区域 </a:t>
            </a:r>
            <a:r>
              <a:rPr lang="en-US" altLang="zh-CN" sz="2400" dirty="0">
                <a:solidFill>
                  <a:srgbClr val="000000"/>
                </a:solidFill>
                <a:latin typeface="+mj-lt"/>
                <a:ea typeface="+mj-ea"/>
              </a:rPr>
              <a:t>;</a:t>
            </a:r>
          </a:p>
        </p:txBody>
      </p:sp>
      <p:sp>
        <p:nvSpPr>
          <p:cNvPr id="71707" name="Text Box 27">
            <a:extLst>
              <a:ext uri="{FF2B5EF4-FFF2-40B4-BE49-F238E27FC236}">
                <a16:creationId xmlns:a16="http://schemas.microsoft.com/office/drawing/2014/main" id="{F7C8268E-694D-0B46-A29A-AC2D9E2F6C04}"/>
              </a:ext>
            </a:extLst>
          </p:cNvPr>
          <p:cNvSpPr txBox="1">
            <a:spLocks noChangeArrowheads="1"/>
          </p:cNvSpPr>
          <p:nvPr/>
        </p:nvSpPr>
        <p:spPr bwMode="auto">
          <a:xfrm>
            <a:off x="7752184" y="4510435"/>
            <a:ext cx="14157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a:solidFill>
                  <a:srgbClr val="000000"/>
                </a:solidFill>
                <a:latin typeface="+mj-lt"/>
                <a:ea typeface="+mj-ea"/>
              </a:rPr>
              <a:t>是一维但</a:t>
            </a:r>
          </a:p>
        </p:txBody>
      </p:sp>
      <p:grpSp>
        <p:nvGrpSpPr>
          <p:cNvPr id="2" name="组合 1"/>
          <p:cNvGrpSpPr/>
          <p:nvPr/>
        </p:nvGrpSpPr>
        <p:grpSpPr>
          <a:xfrm>
            <a:off x="5394561" y="5156682"/>
            <a:ext cx="1096963" cy="1096962"/>
            <a:chOff x="3962400" y="5227638"/>
            <a:chExt cx="1096963" cy="1096962"/>
          </a:xfrm>
        </p:grpSpPr>
        <p:grpSp>
          <p:nvGrpSpPr>
            <p:cNvPr id="71699" name="Group 19">
              <a:extLst>
                <a:ext uri="{FF2B5EF4-FFF2-40B4-BE49-F238E27FC236}">
                  <a16:creationId xmlns:a16="http://schemas.microsoft.com/office/drawing/2014/main" id="{BB845B72-F969-8547-94E8-64D68AD936AB}"/>
                </a:ext>
              </a:extLst>
            </p:cNvPr>
            <p:cNvGrpSpPr>
              <a:grpSpLocks/>
            </p:cNvGrpSpPr>
            <p:nvPr/>
          </p:nvGrpSpPr>
          <p:grpSpPr bwMode="auto">
            <a:xfrm>
              <a:off x="3962400" y="5227638"/>
              <a:ext cx="1096963" cy="1096962"/>
              <a:chOff x="4224" y="2784"/>
              <a:chExt cx="768" cy="768"/>
            </a:xfrm>
            <a:solidFill>
              <a:srgbClr val="000099"/>
            </a:solidFill>
          </p:grpSpPr>
          <p:sp>
            <p:nvSpPr>
              <p:cNvPr id="71695" name="AutoShape 15">
                <a:extLst>
                  <a:ext uri="{FF2B5EF4-FFF2-40B4-BE49-F238E27FC236}">
                    <a16:creationId xmlns:a16="http://schemas.microsoft.com/office/drawing/2014/main" id="{39DCD666-DC96-6F4D-952D-D16A767EC726}"/>
                  </a:ext>
                </a:extLst>
              </p:cNvPr>
              <p:cNvSpPr>
                <a:spLocks noChangeArrowheads="1"/>
              </p:cNvSpPr>
              <p:nvPr/>
            </p:nvSpPr>
            <p:spPr bwMode="auto">
              <a:xfrm>
                <a:off x="4224" y="2784"/>
                <a:ext cx="765" cy="765"/>
              </a:xfrm>
              <a:prstGeom prst="cube">
                <a:avLst>
                  <a:gd name="adj" fmla="val 25000"/>
                </a:avLst>
              </a:prstGeom>
              <a:grpFill/>
              <a:ln w="127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rgbClr val="000000"/>
                  </a:solidFill>
                  <a:latin typeface="+mj-lt"/>
                  <a:ea typeface="+mj-ea"/>
                </a:endParaRPr>
              </a:p>
            </p:txBody>
          </p:sp>
          <p:sp>
            <p:nvSpPr>
              <p:cNvPr id="71696" name="Line 16">
                <a:extLst>
                  <a:ext uri="{FF2B5EF4-FFF2-40B4-BE49-F238E27FC236}">
                    <a16:creationId xmlns:a16="http://schemas.microsoft.com/office/drawing/2014/main" id="{97F3040F-2FAE-DD42-9F8D-8A28991A268A}"/>
                  </a:ext>
                </a:extLst>
              </p:cNvPr>
              <p:cNvSpPr>
                <a:spLocks noChangeShapeType="1"/>
              </p:cNvSpPr>
              <p:nvPr/>
            </p:nvSpPr>
            <p:spPr bwMode="auto">
              <a:xfrm>
                <a:off x="4416" y="2784"/>
                <a:ext cx="0" cy="576"/>
              </a:xfrm>
              <a:prstGeom prst="line">
                <a:avLst/>
              </a:prstGeom>
              <a:grpFill/>
              <a:ln w="12700">
                <a:solidFill>
                  <a:schemeClr val="accent2"/>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sp>
            <p:nvSpPr>
              <p:cNvPr id="71697" name="Line 17">
                <a:extLst>
                  <a:ext uri="{FF2B5EF4-FFF2-40B4-BE49-F238E27FC236}">
                    <a16:creationId xmlns:a16="http://schemas.microsoft.com/office/drawing/2014/main" id="{D72CCB93-3331-7C4A-8201-1D7987A814E0}"/>
                  </a:ext>
                </a:extLst>
              </p:cNvPr>
              <p:cNvSpPr>
                <a:spLocks noChangeShapeType="1"/>
              </p:cNvSpPr>
              <p:nvPr/>
            </p:nvSpPr>
            <p:spPr bwMode="auto">
              <a:xfrm flipV="1">
                <a:off x="4224" y="3360"/>
                <a:ext cx="192" cy="192"/>
              </a:xfrm>
              <a:prstGeom prst="line">
                <a:avLst/>
              </a:prstGeom>
              <a:grpFill/>
              <a:ln w="12700">
                <a:solidFill>
                  <a:schemeClr val="accent2"/>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sp>
            <p:nvSpPr>
              <p:cNvPr id="71698" name="Line 18">
                <a:extLst>
                  <a:ext uri="{FF2B5EF4-FFF2-40B4-BE49-F238E27FC236}">
                    <a16:creationId xmlns:a16="http://schemas.microsoft.com/office/drawing/2014/main" id="{1A3FE4D8-53F3-994C-8D9C-1DF984032A4E}"/>
                  </a:ext>
                </a:extLst>
              </p:cNvPr>
              <p:cNvSpPr>
                <a:spLocks noChangeShapeType="1"/>
              </p:cNvSpPr>
              <p:nvPr/>
            </p:nvSpPr>
            <p:spPr bwMode="auto">
              <a:xfrm>
                <a:off x="4416" y="3360"/>
                <a:ext cx="576" cy="0"/>
              </a:xfrm>
              <a:prstGeom prst="line">
                <a:avLst/>
              </a:prstGeom>
              <a:grpFill/>
              <a:ln w="12700">
                <a:solidFill>
                  <a:schemeClr val="accent2"/>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grpSp>
        <p:graphicFrame>
          <p:nvGraphicFramePr>
            <p:cNvPr id="26" name="Object 13">
              <a:extLst>
                <a:ext uri="{FF2B5EF4-FFF2-40B4-BE49-F238E27FC236}">
                  <a16:creationId xmlns:a16="http://schemas.microsoft.com/office/drawing/2014/main" id="{2C0C3D86-BDD9-4E4A-A1A4-C06CE18CB14E}"/>
                </a:ext>
              </a:extLst>
            </p:cNvPr>
            <p:cNvGraphicFramePr>
              <a:graphicFrameLocks noChangeAspect="1"/>
            </p:cNvGraphicFramePr>
            <p:nvPr/>
          </p:nvGraphicFramePr>
          <p:xfrm>
            <a:off x="4278870" y="5610382"/>
            <a:ext cx="425260" cy="432308"/>
          </p:xfrm>
          <a:graphic>
            <a:graphicData uri="http://schemas.openxmlformats.org/presentationml/2006/ole">
              <mc:AlternateContent xmlns:mc="http://schemas.openxmlformats.org/markup-compatibility/2006">
                <mc:Choice xmlns:v="urn:schemas-microsoft-com:vml" Requires="v">
                  <p:oleObj spid="_x0000_s27667" name="BMP 图象" r:id="rId3" imgW="1149350" imgH="1168400" progId="Paint.Picture">
                    <p:embed/>
                  </p:oleObj>
                </mc:Choice>
                <mc:Fallback>
                  <p:oleObj name="BMP 图象" r:id="rId3" imgW="1149350" imgH="1168400" progId="Paint.Picture">
                    <p:embed/>
                    <p:pic>
                      <p:nvPicPr>
                        <p:cNvPr id="26" name="Object 13">
                          <a:extLst>
                            <a:ext uri="{FF2B5EF4-FFF2-40B4-BE49-F238E27FC236}">
                              <a16:creationId xmlns:a16="http://schemas.microsoft.com/office/drawing/2014/main" id="{2C0C3D86-BDD9-4E4A-A1A4-C06CE18CB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8870" y="5610382"/>
                          <a:ext cx="425260" cy="432308"/>
                        </a:xfrm>
                        <a:prstGeom prst="rect">
                          <a:avLst/>
                        </a:prstGeom>
                        <a:noFill/>
                        <a:ln>
                          <a:noFill/>
                        </a:ln>
                        <a:effectLst/>
                      </p:spPr>
                    </p:pic>
                  </p:oleObj>
                </mc:Fallback>
              </mc:AlternateContent>
            </a:graphicData>
          </a:graphic>
        </p:graphicFrame>
      </p:grpSp>
    </p:spTree>
    <p:extLst>
      <p:ext uri="{BB962C8B-B14F-4D97-AF65-F5344CB8AC3E}">
        <p14:creationId xmlns:p14="http://schemas.microsoft.com/office/powerpoint/2010/main" val="283097883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wipe(left)">
                                      <p:cBhvr>
                                        <p:cTn id="7" dur="500"/>
                                        <p:tgtEl>
                                          <p:spTgt spid="716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684">
                                            <p:txEl>
                                              <p:pRg st="0" end="0"/>
                                            </p:txEl>
                                          </p:spTgt>
                                        </p:tgtEl>
                                        <p:attrNameLst>
                                          <p:attrName>style.visibility</p:attrName>
                                        </p:attrNameLst>
                                      </p:cBhvr>
                                      <p:to>
                                        <p:strVal val="visible"/>
                                      </p:to>
                                    </p:set>
                                    <p:animEffect transition="in" filter="wipe(left)">
                                      <p:cBhvr>
                                        <p:cTn id="12" dur="500"/>
                                        <p:tgtEl>
                                          <p:spTgt spid="7168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685">
                                            <p:txEl>
                                              <p:pRg st="0" end="0"/>
                                            </p:txEl>
                                          </p:spTgt>
                                        </p:tgtEl>
                                        <p:attrNameLst>
                                          <p:attrName>style.visibility</p:attrName>
                                        </p:attrNameLst>
                                      </p:cBhvr>
                                      <p:to>
                                        <p:strVal val="visible"/>
                                      </p:to>
                                    </p:set>
                                    <p:animEffect transition="in" filter="wipe(left)">
                                      <p:cBhvr>
                                        <p:cTn id="17" dur="500"/>
                                        <p:tgtEl>
                                          <p:spTgt spid="7168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686">
                                            <p:txEl>
                                              <p:pRg st="0" end="0"/>
                                            </p:txEl>
                                          </p:spTgt>
                                        </p:tgtEl>
                                        <p:attrNameLst>
                                          <p:attrName>style.visibility</p:attrName>
                                        </p:attrNameLst>
                                      </p:cBhvr>
                                      <p:to>
                                        <p:strVal val="visible"/>
                                      </p:to>
                                    </p:set>
                                    <p:animEffect transition="in" filter="wipe(left)">
                                      <p:cBhvr>
                                        <p:cTn id="22" dur="500"/>
                                        <p:tgtEl>
                                          <p:spTgt spid="71686">
                                            <p:txEl>
                                              <p:pRg st="0" end="0"/>
                                            </p:txEl>
                                          </p:spTgt>
                                        </p:tgtEl>
                                      </p:cBhvr>
                                    </p:animEffec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1687">
                                            <p:txEl>
                                              <p:pRg st="0" end="0"/>
                                            </p:txEl>
                                          </p:spTgt>
                                        </p:tgtEl>
                                        <p:attrNameLst>
                                          <p:attrName>style.visibility</p:attrName>
                                        </p:attrNameLst>
                                      </p:cBhvr>
                                      <p:to>
                                        <p:strVal val="visible"/>
                                      </p:to>
                                    </p:set>
                                    <p:animEffect transition="in" filter="wipe(left)">
                                      <p:cBhvr>
                                        <p:cTn id="26" dur="500"/>
                                        <p:tgtEl>
                                          <p:spTgt spid="71687">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1688">
                                            <p:txEl>
                                              <p:pRg st="0" end="0"/>
                                            </p:txEl>
                                          </p:spTgt>
                                        </p:tgtEl>
                                        <p:attrNameLst>
                                          <p:attrName>style.visibility</p:attrName>
                                        </p:attrNameLst>
                                      </p:cBhvr>
                                      <p:to>
                                        <p:strVal val="visible"/>
                                      </p:to>
                                    </p:set>
                                    <p:animEffect transition="in" filter="wipe(left)">
                                      <p:cBhvr>
                                        <p:cTn id="31" dur="500"/>
                                        <p:tgtEl>
                                          <p:spTgt spid="71688">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1690">
                                            <p:txEl>
                                              <p:pRg st="0" end="0"/>
                                            </p:txEl>
                                          </p:spTgt>
                                        </p:tgtEl>
                                        <p:attrNameLst>
                                          <p:attrName>style.visibility</p:attrName>
                                        </p:attrNameLst>
                                      </p:cBhvr>
                                      <p:to>
                                        <p:strVal val="visible"/>
                                      </p:to>
                                    </p:set>
                                    <p:animEffect transition="in" filter="wipe(left)">
                                      <p:cBhvr>
                                        <p:cTn id="36" dur="500"/>
                                        <p:tgtEl>
                                          <p:spTgt spid="71690">
                                            <p:txEl>
                                              <p:pRg st="0" end="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71691">
                                            <p:txEl>
                                              <p:pRg st="0" end="0"/>
                                            </p:txEl>
                                          </p:spTgt>
                                        </p:tgtEl>
                                        <p:attrNameLst>
                                          <p:attrName>style.visibility</p:attrName>
                                        </p:attrNameLst>
                                      </p:cBhvr>
                                      <p:to>
                                        <p:strVal val="visible"/>
                                      </p:to>
                                    </p:set>
                                    <p:animEffect transition="in" filter="wipe(left)">
                                      <p:cBhvr>
                                        <p:cTn id="41" dur="500"/>
                                        <p:tgtEl>
                                          <p:spTgt spid="71691">
                                            <p:txEl>
                                              <p:pRg st="0" end="0"/>
                                            </p:txEl>
                                          </p:spTgt>
                                        </p:tgtEl>
                                      </p:cBhvr>
                                    </p:animEffect>
                                  </p:childTnLst>
                                </p:cTn>
                              </p:par>
                            </p:childTnLst>
                          </p:cTn>
                        </p:par>
                        <p:par>
                          <p:cTn id="42" fill="hold" nodeType="afterGroup">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71700">
                                            <p:txEl>
                                              <p:pRg st="0" end="0"/>
                                            </p:txEl>
                                          </p:spTgt>
                                        </p:tgtEl>
                                        <p:attrNameLst>
                                          <p:attrName>style.visibility</p:attrName>
                                        </p:attrNameLst>
                                      </p:cBhvr>
                                      <p:to>
                                        <p:strVal val="visible"/>
                                      </p:to>
                                    </p:set>
                                    <p:animEffect transition="in" filter="wipe(left)">
                                      <p:cBhvr>
                                        <p:cTn id="45" dur="500"/>
                                        <p:tgtEl>
                                          <p:spTgt spid="71700">
                                            <p:txEl>
                                              <p:pRg st="0" end="0"/>
                                            </p:txEl>
                                          </p:spTgt>
                                        </p:tgtEl>
                                      </p:cBhvr>
                                    </p:animEffect>
                                  </p:childTnLst>
                                </p:cTn>
                              </p:par>
                            </p:childTnLst>
                          </p:cTn>
                        </p:par>
                        <p:par>
                          <p:cTn id="46" fill="hold" nodeType="afterGroup">
                            <p:stCondLst>
                              <p:cond delay="1000"/>
                            </p:stCondLst>
                            <p:childTnLst>
                              <p:par>
                                <p:cTn id="47" presetID="22" presetClass="entr" presetSubtype="8" fill="hold" nodeType="afterEffect">
                                  <p:stCondLst>
                                    <p:cond delay="0"/>
                                  </p:stCondLst>
                                  <p:childTnLst>
                                    <p:set>
                                      <p:cBhvr>
                                        <p:cTn id="48" dur="1" fill="hold">
                                          <p:stCondLst>
                                            <p:cond delay="0"/>
                                          </p:stCondLst>
                                        </p:cTn>
                                        <p:tgtEl>
                                          <p:spTgt spid="71693"/>
                                        </p:tgtEl>
                                        <p:attrNameLst>
                                          <p:attrName>style.visibility</p:attrName>
                                        </p:attrNameLst>
                                      </p:cBhvr>
                                      <p:to>
                                        <p:strVal val="visible"/>
                                      </p:to>
                                    </p:set>
                                    <p:animEffect transition="in" filter="wipe(left)">
                                      <p:cBhvr>
                                        <p:cTn id="49" dur="500"/>
                                        <p:tgtEl>
                                          <p:spTgt spid="7169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1705">
                                            <p:txEl>
                                              <p:pRg st="0" end="0"/>
                                            </p:txEl>
                                          </p:spTgt>
                                        </p:tgtEl>
                                        <p:attrNameLst>
                                          <p:attrName>style.visibility</p:attrName>
                                        </p:attrNameLst>
                                      </p:cBhvr>
                                      <p:to>
                                        <p:strVal val="visible"/>
                                      </p:to>
                                    </p:set>
                                    <p:animEffect transition="in" filter="wipe(left)">
                                      <p:cBhvr>
                                        <p:cTn id="54" dur="500"/>
                                        <p:tgtEl>
                                          <p:spTgt spid="71705">
                                            <p:txEl>
                                              <p:pRg st="0" end="0"/>
                                            </p:txEl>
                                          </p:spTgt>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71701">
                                            <p:txEl>
                                              <p:pRg st="0" end="0"/>
                                            </p:txEl>
                                          </p:spTgt>
                                        </p:tgtEl>
                                        <p:attrNameLst>
                                          <p:attrName>style.visibility</p:attrName>
                                        </p:attrNameLst>
                                      </p:cBhvr>
                                      <p:to>
                                        <p:strVal val="visible"/>
                                      </p:to>
                                    </p:set>
                                    <p:animEffect transition="in" filter="wipe(left)">
                                      <p:cBhvr>
                                        <p:cTn id="59" dur="500"/>
                                        <p:tgtEl>
                                          <p:spTgt spid="71701">
                                            <p:txEl>
                                              <p:pRg st="0" end="0"/>
                                            </p:txEl>
                                          </p:spTgt>
                                        </p:tgtEl>
                                      </p:cBhvr>
                                    </p:animEffect>
                                  </p:childTnLst>
                                </p:cTn>
                              </p:par>
                            </p:childTnLst>
                          </p:cTn>
                        </p:par>
                        <p:par>
                          <p:cTn id="60" fill="hold" nodeType="afterGroup">
                            <p:stCondLst>
                              <p:cond delay="500"/>
                            </p:stCondLst>
                            <p:childTnLst>
                              <p:par>
                                <p:cTn id="61" presetID="22" presetClass="entr" presetSubtype="8" fill="hold" nodeType="afterEffect">
                                  <p:stCondLst>
                                    <p:cond delay="0"/>
                                  </p:stCondLst>
                                  <p:childTnLst>
                                    <p:set>
                                      <p:cBhvr>
                                        <p:cTn id="62" dur="1" fill="hold">
                                          <p:stCondLst>
                                            <p:cond delay="0"/>
                                          </p:stCondLst>
                                        </p:cTn>
                                        <p:tgtEl>
                                          <p:spTgt spid="71694"/>
                                        </p:tgtEl>
                                        <p:attrNameLst>
                                          <p:attrName>style.visibility</p:attrName>
                                        </p:attrNameLst>
                                      </p:cBhvr>
                                      <p:to>
                                        <p:strVal val="visible"/>
                                      </p:to>
                                    </p:set>
                                    <p:animEffect transition="in" filter="wipe(left)">
                                      <p:cBhvr>
                                        <p:cTn id="63" dur="500"/>
                                        <p:tgtEl>
                                          <p:spTgt spid="71694"/>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71706">
                                            <p:txEl>
                                              <p:pRg st="0" end="0"/>
                                            </p:txEl>
                                          </p:spTgt>
                                        </p:tgtEl>
                                        <p:attrNameLst>
                                          <p:attrName>style.visibility</p:attrName>
                                        </p:attrNameLst>
                                      </p:cBhvr>
                                      <p:to>
                                        <p:strVal val="visible"/>
                                      </p:to>
                                    </p:set>
                                    <p:animEffect transition="in" filter="wipe(left)">
                                      <p:cBhvr>
                                        <p:cTn id="68" dur="500"/>
                                        <p:tgtEl>
                                          <p:spTgt spid="71706">
                                            <p:txEl>
                                              <p:pRg st="0" end="0"/>
                                            </p:txEl>
                                          </p:spTgt>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71703">
                                            <p:txEl>
                                              <p:pRg st="0" end="0"/>
                                            </p:txEl>
                                          </p:spTgt>
                                        </p:tgtEl>
                                        <p:attrNameLst>
                                          <p:attrName>style.visibility</p:attrName>
                                        </p:attrNameLst>
                                      </p:cBhvr>
                                      <p:to>
                                        <p:strVal val="visible"/>
                                      </p:to>
                                    </p:set>
                                    <p:animEffect transition="in" filter="wipe(left)">
                                      <p:cBhvr>
                                        <p:cTn id="73" dur="500"/>
                                        <p:tgtEl>
                                          <p:spTgt spid="71703">
                                            <p:txEl>
                                              <p:pRg st="0" end="0"/>
                                            </p:txEl>
                                          </p:spTgt>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1" presetClass="entr" presetSubtype="0" fill="hold" nodeType="clickEffect">
                                  <p:stCondLst>
                                    <p:cond delay="0"/>
                                  </p:stCondLst>
                                  <p:childTnLst>
                                    <p:set>
                                      <p:cBhvr>
                                        <p:cTn id="77" dur="1" fill="hold">
                                          <p:stCondLst>
                                            <p:cond delay="0"/>
                                          </p:stCondLst>
                                        </p:cTn>
                                        <p:tgtEl>
                                          <p:spTgt spid="2"/>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71707">
                                            <p:txEl>
                                              <p:pRg st="0" end="0"/>
                                            </p:txEl>
                                          </p:spTgt>
                                        </p:tgtEl>
                                        <p:attrNameLst>
                                          <p:attrName>style.visibility</p:attrName>
                                        </p:attrNameLst>
                                      </p:cBhvr>
                                      <p:to>
                                        <p:strVal val="visible"/>
                                      </p:to>
                                    </p:set>
                                    <p:animEffect transition="in" filter="wipe(left)">
                                      <p:cBhvr>
                                        <p:cTn id="82" dur="500"/>
                                        <p:tgtEl>
                                          <p:spTgt spid="71707">
                                            <p:txEl>
                                              <p:pRg st="0" end="0"/>
                                            </p:txEl>
                                          </p:spTgt>
                                        </p:tgtEl>
                                      </p:cBhvr>
                                    </p:animEffect>
                                  </p:childTnLst>
                                </p:cTn>
                              </p:par>
                            </p:childTnLst>
                          </p:cTn>
                        </p:par>
                        <p:par>
                          <p:cTn id="83" fill="hold">
                            <p:stCondLst>
                              <p:cond delay="500"/>
                            </p:stCondLst>
                            <p:childTnLst>
                              <p:par>
                                <p:cTn id="84" presetID="22" presetClass="entr" presetSubtype="8" fill="hold" grpId="0" nodeType="afterEffect">
                                  <p:stCondLst>
                                    <p:cond delay="0"/>
                                  </p:stCondLst>
                                  <p:childTnLst>
                                    <p:set>
                                      <p:cBhvr>
                                        <p:cTn id="85" dur="1" fill="hold">
                                          <p:stCondLst>
                                            <p:cond delay="0"/>
                                          </p:stCondLst>
                                        </p:cTn>
                                        <p:tgtEl>
                                          <p:spTgt spid="71704">
                                            <p:txEl>
                                              <p:pRg st="0" end="0"/>
                                            </p:txEl>
                                          </p:spTgt>
                                        </p:tgtEl>
                                        <p:attrNameLst>
                                          <p:attrName>style.visibility</p:attrName>
                                        </p:attrNameLst>
                                      </p:cBhvr>
                                      <p:to>
                                        <p:strVal val="visible"/>
                                      </p:to>
                                    </p:set>
                                    <p:animEffect transition="in" filter="wipe(left)">
                                      <p:cBhvr>
                                        <p:cTn id="86" dur="500"/>
                                        <p:tgtEl>
                                          <p:spTgt spid="7170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autoUpdateAnimBg="0"/>
      <p:bldP spid="71684" grpId="0" build="p" autoUpdateAnimBg="0"/>
      <p:bldP spid="71685" grpId="0" build="p" autoUpdateAnimBg="0"/>
      <p:bldP spid="71686" grpId="0" build="p" autoUpdateAnimBg="0"/>
      <p:bldP spid="71687" grpId="0" build="p" autoUpdateAnimBg="0" advAuto="0"/>
      <p:bldP spid="71688" grpId="0" build="p" autoUpdateAnimBg="0"/>
      <p:bldP spid="71690" grpId="0" build="p" autoUpdateAnimBg="0"/>
      <p:bldP spid="71691" grpId="0" build="p" autoUpdateAnimBg="0"/>
      <p:bldP spid="71700" grpId="0" build="p" autoUpdateAnimBg="0" advAuto="0"/>
      <p:bldP spid="71701" grpId="0" build="p" autoUpdateAnimBg="0"/>
      <p:bldP spid="71703" grpId="0" build="p" autoUpdateAnimBg="0"/>
      <p:bldP spid="71704" grpId="0" build="p" autoUpdateAnimBg="0" advAuto="0"/>
      <p:bldP spid="71705" grpId="0" build="p" autoUpdateAnimBg="0"/>
      <p:bldP spid="71706" grpId="0" build="p" autoUpdateAnimBg="0"/>
      <p:bldP spid="71707"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8470FF0A-6338-EB48-B5AD-A3AE9DC4EF78}"/>
              </a:ext>
            </a:extLst>
          </p:cNvPr>
          <p:cNvSpPr>
            <a:spLocks noGrp="1" noChangeArrowheads="1"/>
          </p:cNvSpPr>
          <p:nvPr>
            <p:ph type="title"/>
          </p:nvPr>
        </p:nvSpPr>
        <p:spPr>
          <a:xfrm>
            <a:off x="2117725" y="292101"/>
            <a:ext cx="5105400" cy="609600"/>
          </a:xfrm>
        </p:spPr>
        <p:txBody>
          <a:bodyPr/>
          <a:lstStyle/>
          <a:p>
            <a:pPr algn="l"/>
            <a:r>
              <a:rPr lang="en-US" altLang="zh-CN" sz="2400" b="1" dirty="0">
                <a:solidFill>
                  <a:schemeClr val="bg1">
                    <a:lumMod val="60000"/>
                    <a:lumOff val="40000"/>
                  </a:schemeClr>
                </a:solidFill>
                <a:latin typeface="+mj-ea"/>
              </a:rPr>
              <a:t>2. </a:t>
            </a:r>
            <a:r>
              <a:rPr lang="zh-CN" altLang="en-US" sz="2400" b="1" dirty="0">
                <a:solidFill>
                  <a:schemeClr val="bg1">
                    <a:lumMod val="60000"/>
                    <a:lumOff val="40000"/>
                  </a:schemeClr>
                </a:solidFill>
                <a:latin typeface="+mj-ea"/>
              </a:rPr>
              <a:t>闭曲面积分为零的充要条件</a:t>
            </a:r>
          </a:p>
        </p:txBody>
      </p:sp>
      <p:sp>
        <p:nvSpPr>
          <p:cNvPr id="118795" name="Text Box 11">
            <a:extLst>
              <a:ext uri="{FF2B5EF4-FFF2-40B4-BE49-F238E27FC236}">
                <a16:creationId xmlns:a16="http://schemas.microsoft.com/office/drawing/2014/main" id="{9D91556F-7464-A440-9CCB-4D1A4FAAABB1}"/>
              </a:ext>
            </a:extLst>
          </p:cNvPr>
          <p:cNvSpPr txBox="1">
            <a:spLocks noChangeArrowheads="1"/>
          </p:cNvSpPr>
          <p:nvPr/>
        </p:nvSpPr>
        <p:spPr bwMode="auto">
          <a:xfrm>
            <a:off x="8682341" y="1926367"/>
            <a:ext cx="5397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dirty="0">
                <a:solidFill>
                  <a:srgbClr val="000000"/>
                </a:solidFill>
              </a:rPr>
              <a:t>①</a:t>
            </a:r>
          </a:p>
        </p:txBody>
      </p:sp>
      <p:sp>
        <p:nvSpPr>
          <p:cNvPr id="118799" name="Text Box 15">
            <a:extLst>
              <a:ext uri="{FF2B5EF4-FFF2-40B4-BE49-F238E27FC236}">
                <a16:creationId xmlns:a16="http://schemas.microsoft.com/office/drawing/2014/main" id="{57A471A0-06FE-0349-A366-6E5EDF332207}"/>
              </a:ext>
            </a:extLst>
          </p:cNvPr>
          <p:cNvSpPr txBox="1">
            <a:spLocks noChangeArrowheads="1"/>
          </p:cNvSpPr>
          <p:nvPr/>
        </p:nvSpPr>
        <p:spPr bwMode="auto">
          <a:xfrm>
            <a:off x="8721177" y="3182619"/>
            <a:ext cx="539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dirty="0">
                <a:solidFill>
                  <a:srgbClr val="000000"/>
                </a:solidFill>
              </a:rPr>
              <a:t>②</a:t>
            </a:r>
          </a:p>
        </p:txBody>
      </p:sp>
      <p:sp>
        <p:nvSpPr>
          <p:cNvPr id="5" name="矩形 4"/>
          <p:cNvSpPr/>
          <p:nvPr/>
        </p:nvSpPr>
        <p:spPr bwMode="auto">
          <a:xfrm>
            <a:off x="2196498" y="3968896"/>
            <a:ext cx="6097249" cy="1149626"/>
          </a:xfrm>
          <a:prstGeom prst="rect">
            <a:avLst/>
          </a:prstGeom>
          <a:noFill/>
          <a:ln w="1905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zh-CN" altLang="en-US">
              <a:solidFill>
                <a:srgbClr val="FFFFFF"/>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58176E2E-5B9E-925B-E1B4-AC71F8B32CF0}"/>
                  </a:ext>
                </a:extLst>
              </p:cNvPr>
              <p:cNvSpPr txBox="1"/>
              <p:nvPr/>
            </p:nvSpPr>
            <p:spPr>
              <a:xfrm>
                <a:off x="1843070" y="891590"/>
                <a:ext cx="6097248"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定理</a:t>
                </a:r>
                <a:r>
                  <a:rPr lang="en-US" altLang="zh-CN" sz="2400" b="1" dirty="0">
                    <a:solidFill>
                      <a:schemeClr val="bg1">
                        <a:lumMod val="60000"/>
                        <a:lumOff val="40000"/>
                      </a:schemeClr>
                    </a:solidFill>
                    <a:effectLst/>
                    <a:ea typeface="宋体" panose="02010600030101010101" pitchFamily="2" charset="-122"/>
                  </a:rPr>
                  <a:t>2</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58176E2E-5B9E-925B-E1B4-AC71F8B32CF0}"/>
                  </a:ext>
                </a:extLst>
              </p:cNvPr>
              <p:cNvSpPr txBox="1">
                <a:spLocks noRot="1" noChangeAspect="1" noMove="1" noResize="1" noEditPoints="1" noAdjustHandles="1" noChangeArrowheads="1" noChangeShapeType="1" noTextEdit="1"/>
              </p:cNvSpPr>
              <p:nvPr/>
            </p:nvSpPr>
            <p:spPr>
              <a:xfrm>
                <a:off x="1843070" y="891590"/>
                <a:ext cx="6097248" cy="461665"/>
              </a:xfrm>
              <a:prstGeom prst="rect">
                <a:avLst/>
              </a:prstGeom>
              <a:blipFill>
                <a:blip r:embed="rId2"/>
                <a:stretch>
                  <a:fillRect l="-1499"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33730791-842E-1C56-6C81-D7FCF358ED48}"/>
                  </a:ext>
                </a:extLst>
              </p:cNvPr>
              <p:cNvSpPr txBox="1"/>
              <p:nvPr/>
            </p:nvSpPr>
            <p:spPr>
              <a:xfrm>
                <a:off x="7123729" y="889061"/>
                <a:ext cx="365697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在空间二维单连通域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33730791-842E-1C56-6C81-D7FCF358ED48}"/>
                  </a:ext>
                </a:extLst>
              </p:cNvPr>
              <p:cNvSpPr txBox="1">
                <a:spLocks noRot="1" noChangeAspect="1" noMove="1" noResize="1" noEditPoints="1" noAdjustHandles="1" noChangeArrowheads="1" noChangeShapeType="1" noTextEdit="1"/>
              </p:cNvSpPr>
              <p:nvPr/>
            </p:nvSpPr>
            <p:spPr>
              <a:xfrm>
                <a:off x="7123729" y="889061"/>
                <a:ext cx="3656975" cy="461665"/>
              </a:xfrm>
              <a:prstGeom prst="rect">
                <a:avLst/>
              </a:prstGeom>
              <a:blipFill>
                <a:blip r:embed="rId3"/>
                <a:stretch>
                  <a:fillRect l="-2671" t="-14474" r="-835" b="-2500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C37214BF-C345-4441-FE75-E3643636FACF}"/>
              </a:ext>
            </a:extLst>
          </p:cNvPr>
          <p:cNvSpPr txBox="1"/>
          <p:nvPr/>
        </p:nvSpPr>
        <p:spPr>
          <a:xfrm>
            <a:off x="2196498" y="1407467"/>
            <a:ext cx="3263399"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具有连续一阶偏导数，</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9B3EC46D-00D5-57BA-388B-C0CC60C3BE0D}"/>
                  </a:ext>
                </a:extLst>
              </p:cNvPr>
              <p:cNvSpPr txBox="1"/>
              <p:nvPr/>
            </p:nvSpPr>
            <p:spPr>
              <a:xfrm>
                <a:off x="5208376" y="1391182"/>
                <a:ext cx="3407415" cy="461665"/>
              </a:xfrm>
              <a:prstGeom prst="rect">
                <a:avLst/>
              </a:prstGeom>
              <a:noFill/>
            </p:spPr>
            <p:txBody>
              <a:bodyPr wrap="square">
                <a:spAutoFit/>
              </a:bodyPr>
              <a:lstStyle/>
              <a:p>
                <a14:m>
                  <m:oMath xmlns:m="http://schemas.openxmlformats.org/officeDocument/2006/math">
                    <m:r>
                      <m:rPr>
                        <m:sty m:val="p"/>
                      </m:rP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内任一闭曲面，</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9B3EC46D-00D5-57BA-388B-C0CC60C3BE0D}"/>
                  </a:ext>
                </a:extLst>
              </p:cNvPr>
              <p:cNvSpPr txBox="1">
                <a:spLocks noRot="1" noChangeAspect="1" noMove="1" noResize="1" noEditPoints="1" noAdjustHandles="1" noChangeArrowheads="1" noChangeShapeType="1" noTextEdit="1"/>
              </p:cNvSpPr>
              <p:nvPr/>
            </p:nvSpPr>
            <p:spPr>
              <a:xfrm>
                <a:off x="5208376" y="1391182"/>
                <a:ext cx="3407415" cy="461665"/>
              </a:xfrm>
              <a:prstGeom prst="rect">
                <a:avLst/>
              </a:prstGeom>
              <a:blipFill>
                <a:blip r:embed="rId4"/>
                <a:stretch>
                  <a:fillRect l="-358" t="-14474" b="-25000"/>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58597AE3-0769-474C-0425-81909E724F01}"/>
              </a:ext>
            </a:extLst>
          </p:cNvPr>
          <p:cNvSpPr txBox="1"/>
          <p:nvPr/>
        </p:nvSpPr>
        <p:spPr>
          <a:xfrm>
            <a:off x="8244231" y="1391181"/>
            <a:ext cx="455087"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504BDD84-078B-CAA2-F99C-86BD42FF2AAC}"/>
                  </a:ext>
                </a:extLst>
              </p:cNvPr>
              <p:cNvSpPr txBox="1"/>
              <p:nvPr/>
            </p:nvSpPr>
            <p:spPr>
              <a:xfrm>
                <a:off x="3296258" y="1992157"/>
                <a:ext cx="5256584" cy="518668"/>
              </a:xfrm>
              <a:prstGeom prst="rect">
                <a:avLst/>
              </a:prstGeom>
              <a:noFill/>
            </p:spPr>
            <p:txBody>
              <a:bodyPr wrap="square">
                <a:spAutoFit/>
              </a:bodyPr>
              <a:lstStyle/>
              <a:p>
                <a:r>
                  <a:rPr lang="en-US" altLang="zh-CN" sz="2400" dirty="0">
                    <a:solidFill>
                      <a:schemeClr val="bg2"/>
                    </a:solidFill>
                    <a:ea typeface="宋体" panose="02010600030101010101" pitchFamily="2" charset="-122"/>
                    <a:cs typeface="Times New Roman" panose="02020603050405020304" pitchFamily="18" charset="0"/>
                  </a:rPr>
                  <a:t> </a:t>
                </a:r>
                <a14:m>
                  <m:oMath xmlns:m="http://schemas.openxmlformats.org/officeDocument/2006/math">
                    <m:nary>
                      <m:naryPr>
                        <m:chr m:val="∯"/>
                        <m:ctrlP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ctrlPr>
                      </m:naryPr>
                      <m:sub>
                        <m:r>
                          <m:rPr>
                            <m:brk m:alnAt="23"/>
                          </m:rPr>
                          <a:rPr lang="el-GR"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t>𝛴</m:t>
                        </m:r>
                      </m:sub>
                      <m:sup>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sup>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504BDD84-078B-CAA2-F99C-86BD42FF2AAC}"/>
                  </a:ext>
                </a:extLst>
              </p:cNvPr>
              <p:cNvSpPr txBox="1">
                <a:spLocks noRot="1" noChangeAspect="1" noMove="1" noResize="1" noEditPoints="1" noAdjustHandles="1" noChangeArrowheads="1" noChangeShapeType="1" noTextEdit="1"/>
              </p:cNvSpPr>
              <p:nvPr/>
            </p:nvSpPr>
            <p:spPr>
              <a:xfrm>
                <a:off x="3296258" y="1992157"/>
                <a:ext cx="5256584" cy="518668"/>
              </a:xfrm>
              <a:prstGeom prst="rect">
                <a:avLst/>
              </a:prstGeom>
              <a:blipFill>
                <a:blip r:embed="rId5"/>
                <a:stretch>
                  <a:fillRect l="-9513" t="-142353" b="-203529"/>
                </a:stretch>
              </a:blipFill>
            </p:spPr>
            <p:txBody>
              <a:bodyPr/>
              <a:lstStyle/>
              <a:p>
                <a:r>
                  <a:rPr lang="zh-CN" altLang="en-US">
                    <a:noFill/>
                  </a:rPr>
                  <a:t> </a:t>
                </a:r>
              </a:p>
            </p:txBody>
          </p:sp>
        </mc:Fallback>
      </mc:AlternateContent>
      <p:sp>
        <p:nvSpPr>
          <p:cNvPr id="19" name="文本框 18">
            <a:extLst>
              <a:ext uri="{FF2B5EF4-FFF2-40B4-BE49-F238E27FC236}">
                <a16:creationId xmlns:a16="http://schemas.microsoft.com/office/drawing/2014/main" id="{C67F81EF-7177-A02A-34E8-467DEE8073D4}"/>
              </a:ext>
            </a:extLst>
          </p:cNvPr>
          <p:cNvSpPr txBox="1"/>
          <p:nvPr/>
        </p:nvSpPr>
        <p:spPr>
          <a:xfrm>
            <a:off x="2196498" y="2589450"/>
            <a:ext cx="2543319"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的充要条件是：</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17F15916-5990-F40A-0F90-931C0A9CC6D2}"/>
                  </a:ext>
                </a:extLst>
              </p:cNvPr>
              <p:cNvSpPr txBox="1"/>
              <p:nvPr/>
            </p:nvSpPr>
            <p:spPr>
              <a:xfrm>
                <a:off x="3296258" y="3182619"/>
                <a:ext cx="4487535"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=0, </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𝐺</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17F15916-5990-F40A-0F90-931C0A9CC6D2}"/>
                  </a:ext>
                </a:extLst>
              </p:cNvPr>
              <p:cNvSpPr txBox="1">
                <a:spLocks noRot="1" noChangeAspect="1" noMove="1" noResize="1" noEditPoints="1" noAdjustHandles="1" noChangeArrowheads="1" noChangeShapeType="1" noTextEdit="1"/>
              </p:cNvSpPr>
              <p:nvPr/>
            </p:nvSpPr>
            <p:spPr>
              <a:xfrm>
                <a:off x="3296258" y="3182619"/>
                <a:ext cx="4487535" cy="676595"/>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8F01D4A1-65A3-33AF-5C7A-155301E89AEB}"/>
                  </a:ext>
                </a:extLst>
              </p:cNvPr>
              <p:cNvSpPr txBox="1"/>
              <p:nvPr/>
            </p:nvSpPr>
            <p:spPr>
              <a:xfrm>
                <a:off x="2394686" y="4099709"/>
                <a:ext cx="6097248" cy="888000"/>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此时</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与曲面</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无关，只取决于</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的边界曲线。</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7" name="文本框 26">
                <a:extLst>
                  <a:ext uri="{FF2B5EF4-FFF2-40B4-BE49-F238E27FC236}">
                    <a16:creationId xmlns:a16="http://schemas.microsoft.com/office/drawing/2014/main" id="{8F01D4A1-65A3-33AF-5C7A-155301E89AEB}"/>
                  </a:ext>
                </a:extLst>
              </p:cNvPr>
              <p:cNvSpPr txBox="1">
                <a:spLocks noRot="1" noChangeAspect="1" noMove="1" noResize="1" noEditPoints="1" noAdjustHandles="1" noChangeArrowheads="1" noChangeShapeType="1" noTextEdit="1"/>
              </p:cNvSpPr>
              <p:nvPr/>
            </p:nvSpPr>
            <p:spPr>
              <a:xfrm>
                <a:off x="2394686" y="4099709"/>
                <a:ext cx="6097248" cy="888000"/>
              </a:xfrm>
              <a:prstGeom prst="rect">
                <a:avLst/>
              </a:prstGeom>
              <a:blipFill>
                <a:blip r:embed="rId7"/>
                <a:stretch>
                  <a:fillRect l="-1600" t="-83448" b="-77931"/>
                </a:stretch>
              </a:blipFill>
            </p:spPr>
            <p:txBody>
              <a:bodyPr/>
              <a:lstStyle/>
              <a:p>
                <a:r>
                  <a:rPr lang="zh-CN" altLang="en-US">
                    <a:noFill/>
                  </a:rPr>
                  <a:t> </a:t>
                </a:r>
              </a:p>
            </p:txBody>
          </p:sp>
        </mc:Fallback>
      </mc:AlternateContent>
      <p:sp>
        <p:nvSpPr>
          <p:cNvPr id="29" name="文本框 28">
            <a:extLst>
              <a:ext uri="{FF2B5EF4-FFF2-40B4-BE49-F238E27FC236}">
                <a16:creationId xmlns:a16="http://schemas.microsoft.com/office/drawing/2014/main" id="{5F754DDF-1707-D01F-D233-AA60CD3AC10E}"/>
              </a:ext>
            </a:extLst>
          </p:cNvPr>
          <p:cNvSpPr txBox="1"/>
          <p:nvPr/>
        </p:nvSpPr>
        <p:spPr>
          <a:xfrm>
            <a:off x="1843070" y="5258268"/>
            <a:ext cx="8712968" cy="461665"/>
          </a:xfrm>
          <a:prstGeom prst="rect">
            <a:avLst/>
          </a:prstGeom>
          <a:noFill/>
        </p:spPr>
        <p:txBody>
          <a:bodyPr wrap="square">
            <a:spAutoFit/>
          </a:bodyPr>
          <a:lstStyle/>
          <a:p>
            <a:r>
              <a:rPr lang="zh-CN" altLang="zh-CN" sz="2400"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证：＂充分性＂</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根据高斯公式可知</a:t>
            </a:r>
            <a:r>
              <a:rPr lang="en-US" altLang="zh-CN" sz="2400" dirty="0">
                <a:solidFill>
                  <a:srgbClr val="000000"/>
                </a:solidFill>
              </a:rPr>
              <a:t>②</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是</a:t>
            </a:r>
            <a:r>
              <a:rPr lang="en-US" altLang="zh-CN" sz="2400" dirty="0">
                <a:solidFill>
                  <a:srgbClr val="000000"/>
                </a:solidFill>
              </a:rPr>
              <a:t>①</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的充分条件。</a:t>
            </a:r>
            <a:endParaRPr lang="zh-CN" altLang="en-US" sz="2400" dirty="0">
              <a:solidFill>
                <a:schemeClr val="bg2"/>
              </a:solidFill>
            </a:endParaRPr>
          </a:p>
        </p:txBody>
      </p:sp>
    </p:spTree>
    <p:extLst>
      <p:ext uri="{BB962C8B-B14F-4D97-AF65-F5344CB8AC3E}">
        <p14:creationId xmlns:p14="http://schemas.microsoft.com/office/powerpoint/2010/main" val="7006485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118795">
                                            <p:txEl>
                                              <p:pRg st="0" end="0"/>
                                            </p:txEl>
                                          </p:spTgt>
                                        </p:tgtEl>
                                        <p:attrNameLst>
                                          <p:attrName>style.visibility</p:attrName>
                                        </p:attrNameLst>
                                      </p:cBhvr>
                                      <p:to>
                                        <p:strVal val="visible"/>
                                      </p:to>
                                    </p:set>
                                    <p:animEffect transition="in" filter="wipe(left)">
                                      <p:cBhvr>
                                        <p:cTn id="34" dur="500"/>
                                        <p:tgtEl>
                                          <p:spTgt spid="11879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18799">
                                            <p:txEl>
                                              <p:pRg st="0" end="0"/>
                                            </p:txEl>
                                          </p:spTgt>
                                        </p:tgtEl>
                                        <p:attrNameLst>
                                          <p:attrName>style.visibility</p:attrName>
                                        </p:attrNameLst>
                                      </p:cBhvr>
                                      <p:to>
                                        <p:strVal val="visible"/>
                                      </p:to>
                                    </p:set>
                                    <p:animEffect transition="in" filter="wipe(left)">
                                      <p:cBhvr>
                                        <p:cTn id="48" dur="500"/>
                                        <p:tgtEl>
                                          <p:spTgt spid="118799">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wipe(left)">
                                      <p:cBhvr>
                                        <p:cTn id="53" dur="500"/>
                                        <p:tgtEl>
                                          <p:spTgt spid="5"/>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left)">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95" grpId="0" build="p" autoUpdateAnimBg="0" advAuto="0"/>
      <p:bldP spid="118799" grpId="0" build="p" autoUpdateAnimBg="0" advAuto="0"/>
      <p:bldP spid="5" grpId="0" animBg="1"/>
      <p:bldP spid="4" grpId="0"/>
      <p:bldP spid="9" grpId="0"/>
      <p:bldP spid="11" grpId="0"/>
      <p:bldP spid="13" grpId="0"/>
      <p:bldP spid="15" grpId="0"/>
      <p:bldP spid="17" grpId="0"/>
      <p:bldP spid="19" grpId="0"/>
      <p:bldP spid="22" grpId="0"/>
      <p:bldP spid="27" grpId="0"/>
      <p:bldP spid="29"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9820" name="Text Box 12">
            <a:extLst>
              <a:ext uri="{FF2B5EF4-FFF2-40B4-BE49-F238E27FC236}">
                <a16:creationId xmlns:a16="http://schemas.microsoft.com/office/drawing/2014/main" id="{A5896D17-D136-4E4F-B4F5-254AD952973D}"/>
              </a:ext>
            </a:extLst>
          </p:cNvPr>
          <p:cNvSpPr txBox="1">
            <a:spLocks noChangeArrowheads="1"/>
          </p:cNvSpPr>
          <p:nvPr/>
        </p:nvSpPr>
        <p:spPr bwMode="auto">
          <a:xfrm>
            <a:off x="8228383" y="5137459"/>
            <a:ext cx="15696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n-lt"/>
                <a:ea typeface="+mj-ea"/>
              </a:rPr>
              <a:t>与①矛盾</a:t>
            </a:r>
            <a:r>
              <a:rPr lang="en-US" altLang="zh-CN" sz="2400" dirty="0">
                <a:solidFill>
                  <a:srgbClr val="000000"/>
                </a:solidFill>
                <a:latin typeface="+mn-lt"/>
                <a:ea typeface="+mj-ea"/>
              </a:rPr>
              <a:t>. </a:t>
            </a:r>
          </a:p>
        </p:txBody>
      </p:sp>
      <p:sp>
        <p:nvSpPr>
          <p:cNvPr id="119824" name="AutoShape 16">
            <a:hlinkClick r:id="rId2" action="ppaction://hlinksldjump" highlightClick="1"/>
            <a:extLst>
              <a:ext uri="{FF2B5EF4-FFF2-40B4-BE49-F238E27FC236}">
                <a16:creationId xmlns:a16="http://schemas.microsoft.com/office/drawing/2014/main" id="{6BFAE757-1629-F14B-9DC8-AB2B8D60E626}"/>
              </a:ext>
            </a:extLst>
          </p:cNvPr>
          <p:cNvSpPr>
            <a:spLocks noChangeArrowheads="1"/>
          </p:cNvSpPr>
          <p:nvPr/>
        </p:nvSpPr>
        <p:spPr bwMode="auto">
          <a:xfrm>
            <a:off x="6830593" y="3733305"/>
            <a:ext cx="1561480" cy="461665"/>
          </a:xfrm>
          <a:prstGeom prst="actionButtonBlank">
            <a:avLst/>
          </a:prstGeom>
          <a:solidFill>
            <a:schemeClr val="accent2">
              <a:lumMod val="20000"/>
              <a:lumOff val="80000"/>
            </a:schemeClr>
          </a:solidFill>
          <a:ln w="9525">
            <a:solidFill>
              <a:srgbClr val="0033CC"/>
            </a:solidFill>
            <a:miter lim="800000"/>
            <a:headEnd/>
            <a:tailEnd/>
          </a:ln>
          <a:effectLst/>
        </p:spPr>
        <p:txBody>
          <a:bodyPr wrap="none" anchor="ctr"/>
          <a:lstStyle/>
          <a:p>
            <a:pPr algn="ctr"/>
            <a:r>
              <a:rPr lang="zh-CN" altLang="en-US" sz="2400" dirty="0">
                <a:solidFill>
                  <a:srgbClr val="000000"/>
                </a:solidFill>
                <a:latin typeface="宋体" panose="02010600030101010101" pitchFamily="2" charset="-122"/>
                <a:ea typeface="宋体" panose="02010600030101010101" pitchFamily="2" charset="-122"/>
              </a:rPr>
              <a:t>高斯公式</a:t>
            </a:r>
          </a:p>
        </p:txBody>
      </p:sp>
      <p:sp>
        <p:nvSpPr>
          <p:cNvPr id="3" name="文本框 2">
            <a:extLst>
              <a:ext uri="{FF2B5EF4-FFF2-40B4-BE49-F238E27FC236}">
                <a16:creationId xmlns:a16="http://schemas.microsoft.com/office/drawing/2014/main" id="{EEDB5F12-00F6-D1E0-B5D8-395F694BBD9A}"/>
              </a:ext>
            </a:extLst>
          </p:cNvPr>
          <p:cNvSpPr txBox="1"/>
          <p:nvPr/>
        </p:nvSpPr>
        <p:spPr>
          <a:xfrm>
            <a:off x="2008533" y="548681"/>
            <a:ext cx="3441700"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mn-ea"/>
                <a:ea typeface="+mn-ea"/>
                <a:cs typeface="Times New Roman" panose="02020603050405020304" pitchFamily="18" charset="0"/>
              </a:rPr>
              <a:t>＂必要性＂</a:t>
            </a:r>
            <a:r>
              <a:rPr lang="zh-CN" altLang="zh-CN" sz="2400" dirty="0">
                <a:solidFill>
                  <a:schemeClr val="bg2"/>
                </a:solidFill>
                <a:effectLst/>
                <a:latin typeface="+mn-ea"/>
                <a:ea typeface="+mn-ea"/>
                <a:cs typeface="Times New Roman" panose="02020603050405020304" pitchFamily="18" charset="0"/>
              </a:rPr>
              <a:t>。反证法．</a:t>
            </a:r>
            <a:endParaRPr lang="zh-CN" altLang="en-US" sz="2400" dirty="0">
              <a:solidFill>
                <a:schemeClr val="bg2"/>
              </a:solidFill>
              <a:latin typeface="+mn-ea"/>
              <a:ea typeface="+mn-ea"/>
            </a:endParaRPr>
          </a:p>
        </p:txBody>
      </p:sp>
      <p:sp>
        <p:nvSpPr>
          <p:cNvPr id="6" name="文本框 5">
            <a:extLst>
              <a:ext uri="{FF2B5EF4-FFF2-40B4-BE49-F238E27FC236}">
                <a16:creationId xmlns:a16="http://schemas.microsoft.com/office/drawing/2014/main" id="{EA617760-8DE5-C5CC-E7F6-FD844FD3C53F}"/>
              </a:ext>
            </a:extLst>
          </p:cNvPr>
          <p:cNvSpPr txBox="1"/>
          <p:nvPr/>
        </p:nvSpPr>
        <p:spPr>
          <a:xfrm>
            <a:off x="4943872" y="548680"/>
            <a:ext cx="2111271"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已知</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①</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成立，</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E9200E3-5823-425F-B02E-8084B5EEAAD6}"/>
                  </a:ext>
                </a:extLst>
              </p:cNvPr>
              <p:cNvSpPr txBox="1"/>
              <p:nvPr/>
            </p:nvSpPr>
            <p:spPr>
              <a:xfrm>
                <a:off x="6761974" y="546026"/>
                <a:ext cx="319781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假设存在</a:t>
                </a:r>
                <a:r>
                  <a:rPr lang="zh-CN" altLang="zh-CN" sz="2400" dirty="0">
                    <a:solidFill>
                      <a:schemeClr val="bg2"/>
                    </a:solidFill>
                    <a:effectLst/>
                    <a:ea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，使</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2E9200E3-5823-425F-B02E-8084B5EEAAD6}"/>
                  </a:ext>
                </a:extLst>
              </p:cNvPr>
              <p:cNvSpPr txBox="1">
                <a:spLocks noRot="1" noChangeAspect="1" noMove="1" noResize="1" noEditPoints="1" noAdjustHandles="1" noChangeArrowheads="1" noChangeShapeType="1" noTextEdit="1"/>
              </p:cNvSpPr>
              <p:nvPr/>
            </p:nvSpPr>
            <p:spPr>
              <a:xfrm>
                <a:off x="6761974" y="546026"/>
                <a:ext cx="3197815" cy="461665"/>
              </a:xfrm>
              <a:prstGeom prst="rect">
                <a:avLst/>
              </a:prstGeom>
              <a:blipFill>
                <a:blip r:embed="rId3"/>
                <a:stretch>
                  <a:fillRect l="-2857" t="-14667" r="-190"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1730093-C9C6-8534-09C6-4FA0C6831643}"/>
                  </a:ext>
                </a:extLst>
              </p:cNvPr>
              <p:cNvSpPr txBox="1"/>
              <p:nvPr/>
            </p:nvSpPr>
            <p:spPr>
              <a:xfrm>
                <a:off x="3805895" y="1100933"/>
                <a:ext cx="3047375" cy="84138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sSub>
                      <m:sSubPr>
                        <m:ctrlPr>
                          <a:rPr lang="zh-CN" altLang="en-US" sz="2400" i="1" smtClean="0">
                            <a:solidFill>
                              <a:schemeClr val="bg2"/>
                            </a:solidFill>
                            <a:latin typeface="Cambria Math" panose="02040503050406030204" pitchFamily="18" charset="0"/>
                          </a:rPr>
                        </m:ctrlPr>
                      </m:sSubPr>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e>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𝑀</m:t>
                            </m:r>
                          </m:e>
                          <m:sub>
                            <m:r>
                              <a:rPr lang="zh-CN" altLang="en-US" sz="2400" i="0">
                                <a:solidFill>
                                  <a:schemeClr val="bg2"/>
                                </a:solidFill>
                                <a:latin typeface="Cambria Math" panose="02040503050406030204" pitchFamily="18" charset="0"/>
                              </a:rPr>
                              <m:t>0</m:t>
                            </m:r>
                          </m:sub>
                        </m:sSub>
                      </m:sub>
                    </m:sSub>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D1730093-C9C6-8534-09C6-4FA0C6831643}"/>
                  </a:ext>
                </a:extLst>
              </p:cNvPr>
              <p:cNvSpPr txBox="1">
                <a:spLocks noRot="1" noChangeAspect="1" noMove="1" noResize="1" noEditPoints="1" noAdjustHandles="1" noChangeArrowheads="1" noChangeShapeType="1" noTextEdit="1"/>
              </p:cNvSpPr>
              <p:nvPr/>
            </p:nvSpPr>
            <p:spPr>
              <a:xfrm>
                <a:off x="3805895" y="1100933"/>
                <a:ext cx="3047375" cy="841384"/>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E8FBBA20-9BD4-9961-1ABF-373892C2A80A}"/>
                  </a:ext>
                </a:extLst>
              </p:cNvPr>
              <p:cNvSpPr txBox="1"/>
              <p:nvPr/>
            </p:nvSpPr>
            <p:spPr>
              <a:xfrm>
                <a:off x="1880285" y="2028296"/>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因</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内具有连续一阶偏导数，</a:t>
                </a:r>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E8FBBA20-9BD4-9961-1ABF-373892C2A80A}"/>
                  </a:ext>
                </a:extLst>
              </p:cNvPr>
              <p:cNvSpPr txBox="1">
                <a:spLocks noRot="1" noChangeAspect="1" noMove="1" noResize="1" noEditPoints="1" noAdjustHandles="1" noChangeArrowheads="1" noChangeShapeType="1" noTextEdit="1"/>
              </p:cNvSpPr>
              <p:nvPr/>
            </p:nvSpPr>
            <p:spPr>
              <a:xfrm>
                <a:off x="1880285" y="2028296"/>
                <a:ext cx="6097248" cy="461665"/>
              </a:xfrm>
              <a:prstGeom prst="rect">
                <a:avLst/>
              </a:prstGeom>
              <a:blipFill>
                <a:blip r:embed="rId5"/>
                <a:stretch>
                  <a:fillRect l="-1499"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BA06C753-5F43-E156-E76B-27A7162BBF1D}"/>
                  </a:ext>
                </a:extLst>
              </p:cNvPr>
              <p:cNvSpPr txBox="1"/>
              <p:nvPr/>
            </p:nvSpPr>
            <p:spPr>
              <a:xfrm>
                <a:off x="7210201" y="2033138"/>
                <a:ext cx="364866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则存在邻域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𝑈</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e>
                    </m:d>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BA06C753-5F43-E156-E76B-27A7162BBF1D}"/>
                  </a:ext>
                </a:extLst>
              </p:cNvPr>
              <p:cNvSpPr txBox="1">
                <a:spLocks noRot="1" noChangeAspect="1" noMove="1" noResize="1" noEditPoints="1" noAdjustHandles="1" noChangeArrowheads="1" noChangeShapeType="1" noTextEdit="1"/>
              </p:cNvSpPr>
              <p:nvPr/>
            </p:nvSpPr>
            <p:spPr>
              <a:xfrm>
                <a:off x="7210201" y="2033138"/>
                <a:ext cx="3648665" cy="461665"/>
              </a:xfrm>
              <a:prstGeom prst="rect">
                <a:avLst/>
              </a:prstGeom>
              <a:blipFill>
                <a:blip r:embed="rId6"/>
                <a:stretch>
                  <a:fillRect l="-2676" t="-14667" r="-1672"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1D614F72-69BD-121C-2C00-FEDB64ACD905}"/>
                  </a:ext>
                </a:extLst>
              </p:cNvPr>
              <p:cNvSpPr txBox="1"/>
              <p:nvPr/>
            </p:nvSpPr>
            <p:spPr>
              <a:xfrm>
                <a:off x="1171599" y="2571442"/>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使在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𝑈</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e>
                    </m: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a:t>
                </a:r>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1D614F72-69BD-121C-2C00-FEDB64ACD905}"/>
                  </a:ext>
                </a:extLst>
              </p:cNvPr>
              <p:cNvSpPr txBox="1">
                <a:spLocks noRot="1" noChangeAspect="1" noMove="1" noResize="1" noEditPoints="1" noAdjustHandles="1" noChangeArrowheads="1" noChangeShapeType="1" noTextEdit="1"/>
              </p:cNvSpPr>
              <p:nvPr/>
            </p:nvSpPr>
            <p:spPr>
              <a:xfrm>
                <a:off x="1171599" y="2571442"/>
                <a:ext cx="6097248" cy="461665"/>
              </a:xfrm>
              <a:prstGeom prst="rect">
                <a:avLst/>
              </a:prstGeom>
              <a:blipFill>
                <a:blip r:embed="rId7"/>
                <a:stretch>
                  <a:fillRect l="-15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88B32B2-0C12-ED3C-2854-693E3071C476}"/>
                  </a:ext>
                </a:extLst>
              </p:cNvPr>
              <p:cNvSpPr txBox="1"/>
              <p:nvPr/>
            </p:nvSpPr>
            <p:spPr>
              <a:xfrm>
                <a:off x="4034557" y="2980707"/>
                <a:ext cx="2831351"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388B32B2-0C12-ED3C-2854-693E3071C476}"/>
                  </a:ext>
                </a:extLst>
              </p:cNvPr>
              <p:cNvSpPr txBox="1">
                <a:spLocks noRot="1" noChangeAspect="1" noMove="1" noResize="1" noEditPoints="1" noAdjustHandles="1" noChangeArrowheads="1" noChangeShapeType="1" noTextEdit="1"/>
              </p:cNvSpPr>
              <p:nvPr/>
            </p:nvSpPr>
            <p:spPr>
              <a:xfrm>
                <a:off x="4034557" y="2980707"/>
                <a:ext cx="2831351" cy="676595"/>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0B6661EC-0B2C-F104-792E-607590301CFA}"/>
                  </a:ext>
                </a:extLst>
              </p:cNvPr>
              <p:cNvSpPr txBox="1"/>
              <p:nvPr/>
            </p:nvSpPr>
            <p:spPr>
              <a:xfrm>
                <a:off x="1880285" y="3745895"/>
                <a:ext cx="4763922"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𝑈</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sub>
                        </m:sSub>
                      </m:e>
                    </m: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的边界为</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e>
                      <m: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sSup>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取外侧，</a:t>
                </a:r>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0B6661EC-0B2C-F104-792E-607590301CFA}"/>
                  </a:ext>
                </a:extLst>
              </p:cNvPr>
              <p:cNvSpPr txBox="1">
                <a:spLocks noRot="1" noChangeAspect="1" noMove="1" noResize="1" noEditPoints="1" noAdjustHandles="1" noChangeArrowheads="1" noChangeShapeType="1" noTextEdit="1"/>
              </p:cNvSpPr>
              <p:nvPr/>
            </p:nvSpPr>
            <p:spPr>
              <a:xfrm>
                <a:off x="1880285" y="3745895"/>
                <a:ext cx="4763922" cy="461665"/>
              </a:xfrm>
              <a:prstGeom prst="rect">
                <a:avLst/>
              </a:prstGeom>
              <a:blipFill>
                <a:blip r:embed="rId9"/>
                <a:stretch>
                  <a:fillRect l="-1918" t="-14474" b="-25000"/>
                </a:stretch>
              </a:blipFill>
            </p:spPr>
            <p:txBody>
              <a:bodyPr/>
              <a:lstStyle/>
              <a:p>
                <a:r>
                  <a:rPr lang="zh-CN" altLang="en-US">
                    <a:noFill/>
                  </a:rPr>
                  <a:t> </a:t>
                </a:r>
              </a:p>
            </p:txBody>
          </p:sp>
        </mc:Fallback>
      </mc:AlternateContent>
      <p:sp>
        <p:nvSpPr>
          <p:cNvPr id="26" name="文本框 25">
            <a:extLst>
              <a:ext uri="{FF2B5EF4-FFF2-40B4-BE49-F238E27FC236}">
                <a16:creationId xmlns:a16="http://schemas.microsoft.com/office/drawing/2014/main" id="{F84F6B6F-61F7-970B-FB7E-464C541A02DB}"/>
              </a:ext>
            </a:extLst>
          </p:cNvPr>
          <p:cNvSpPr txBox="1"/>
          <p:nvPr/>
        </p:nvSpPr>
        <p:spPr>
          <a:xfrm>
            <a:off x="6068143" y="3741053"/>
            <a:ext cx="887135"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则由</a:t>
            </a:r>
            <a:endParaRPr lang="zh-CN" altLang="en-US" sz="2400" dirty="0">
              <a:solidFill>
                <a:schemeClr val="bg2"/>
              </a:solidFill>
            </a:endParaRPr>
          </a:p>
        </p:txBody>
      </p:sp>
      <p:sp>
        <p:nvSpPr>
          <p:cNvPr id="30" name="文本框 29">
            <a:extLst>
              <a:ext uri="{FF2B5EF4-FFF2-40B4-BE49-F238E27FC236}">
                <a16:creationId xmlns:a16="http://schemas.microsoft.com/office/drawing/2014/main" id="{A77FBF99-DCCA-3449-2051-AFC62B55F92B}"/>
              </a:ext>
            </a:extLst>
          </p:cNvPr>
          <p:cNvSpPr txBox="1"/>
          <p:nvPr/>
        </p:nvSpPr>
        <p:spPr>
          <a:xfrm>
            <a:off x="8459696" y="3741053"/>
            <a:ext cx="61085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得</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B4F48A1D-34BA-3998-7E94-955CB90D95F7}"/>
                  </a:ext>
                </a:extLst>
              </p:cNvPr>
              <p:cNvSpPr txBox="1"/>
              <p:nvPr/>
            </p:nvSpPr>
            <p:spPr>
              <a:xfrm>
                <a:off x="3123464" y="4314308"/>
                <a:ext cx="4653535" cy="518668"/>
              </a:xfrm>
              <a:prstGeom prst="rect">
                <a:avLst/>
              </a:prstGeom>
              <a:noFill/>
            </p:spPr>
            <p:txBody>
              <a:bodyPr wrap="square">
                <a:spAutoFit/>
              </a:bodyPr>
              <a:lstStyle/>
              <a:p>
                <a:r>
                  <a:rPr lang="en-US" altLang="zh-CN" sz="2400" dirty="0">
                    <a:solidFill>
                      <a:schemeClr val="bg2"/>
                    </a:solidFill>
                    <a:ea typeface="宋体" panose="02010600030101010101" pitchFamily="2" charset="-122"/>
                    <a:cs typeface="Times New Roman" panose="02020603050405020304" pitchFamily="18" charset="0"/>
                  </a:rPr>
                  <a:t> </a:t>
                </a:r>
                <a14:m>
                  <m:oMath xmlns:m="http://schemas.openxmlformats.org/officeDocument/2006/math">
                    <m:nary>
                      <m:naryPr>
                        <m:chr m:val="∯"/>
                        <m:ctrlP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ctrlPr>
                      </m:naryPr>
                      <m:sub>
                        <m:sSup>
                          <m:sSupPr>
                            <m:ctrlPr>
                              <a:rPr lang="en-US" altLang="zh-CN" sz="2400" i="1" smtClean="0">
                                <a:solidFill>
                                  <a:schemeClr val="bg2"/>
                                </a:solidFill>
                                <a:latin typeface="Cambria Math" panose="02040503050406030204" pitchFamily="18" charset="0"/>
                                <a:ea typeface="宋体" panose="02010600030101010101" pitchFamily="2" charset="-122"/>
                                <a:cs typeface="Times New Roman" panose="02020603050405020304" pitchFamily="18" charset="0"/>
                              </a:rPr>
                            </m:ctrlPr>
                          </m:sSupPr>
                          <m:e>
                            <m:r>
                              <m:rPr>
                                <m:brk m:alnAt="23"/>
                              </m:rPr>
                              <a:rPr lang="el-GR"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t>𝛴</m:t>
                            </m:r>
                          </m:e>
                          <m:sup>
                            <m:r>
                              <a:rPr lang="zh-CN" altLang="en-US"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sup>
                        </m:sSup>
                      </m:sub>
                      <m:sup>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sup>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𝑃</m:t>
                        </m:r>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32" name="文本框 31">
                <a:extLst>
                  <a:ext uri="{FF2B5EF4-FFF2-40B4-BE49-F238E27FC236}">
                    <a16:creationId xmlns:a16="http://schemas.microsoft.com/office/drawing/2014/main" id="{B4F48A1D-34BA-3998-7E94-955CB90D95F7}"/>
                  </a:ext>
                </a:extLst>
              </p:cNvPr>
              <p:cNvSpPr txBox="1">
                <a:spLocks noRot="1" noChangeAspect="1" noMove="1" noResize="1" noEditPoints="1" noAdjustHandles="1" noChangeArrowheads="1" noChangeShapeType="1" noTextEdit="1"/>
              </p:cNvSpPr>
              <p:nvPr/>
            </p:nvSpPr>
            <p:spPr>
              <a:xfrm>
                <a:off x="3123464" y="4314308"/>
                <a:ext cx="4653535" cy="518668"/>
              </a:xfrm>
              <a:prstGeom prst="rect">
                <a:avLst/>
              </a:prstGeom>
              <a:blipFill>
                <a:blip r:embed="rId10"/>
                <a:stretch>
                  <a:fillRect l="-10602"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647CBA8D-CFCD-E473-1F73-4860215BB9E1}"/>
                  </a:ext>
                </a:extLst>
              </p:cNvPr>
              <p:cNvSpPr txBox="1"/>
              <p:nvPr/>
            </p:nvSpPr>
            <p:spPr>
              <a:xfrm>
                <a:off x="2806168" y="4995562"/>
                <a:ext cx="4946568"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𝑈</m:t>
                        </m:r>
                        <m:d>
                          <m:dPr>
                            <m:ctrlPr>
                              <a:rPr lang="zh-CN" altLang="en-US" sz="2400" i="1">
                                <a:solidFill>
                                  <a:schemeClr val="bg2"/>
                                </a:solidFill>
                                <a:latin typeface="Cambria Math" panose="02040503050406030204" pitchFamily="18" charset="0"/>
                              </a:rPr>
                            </m:ctrlPr>
                          </m:dP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𝑀</m:t>
                                </m:r>
                              </m:e>
                              <m:sub>
                                <m:r>
                                  <a:rPr lang="zh-CN" altLang="en-US" sz="2400" i="0">
                                    <a:solidFill>
                                      <a:schemeClr val="bg2"/>
                                    </a:solidFill>
                                    <a:latin typeface="Cambria Math" panose="02040503050406030204" pitchFamily="18" charset="0"/>
                                  </a:rPr>
                                  <m:t>0</m:t>
                                </m:r>
                              </m:sub>
                            </m:sSub>
                          </m:e>
                        </m:d>
                      </m:sub>
                      <m:sup/>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34" name="文本框 33">
                <a:extLst>
                  <a:ext uri="{FF2B5EF4-FFF2-40B4-BE49-F238E27FC236}">
                    <a16:creationId xmlns:a16="http://schemas.microsoft.com/office/drawing/2014/main" id="{647CBA8D-CFCD-E473-1F73-4860215BB9E1}"/>
                  </a:ext>
                </a:extLst>
              </p:cNvPr>
              <p:cNvSpPr txBox="1">
                <a:spLocks noRot="1" noChangeAspect="1" noMove="1" noResize="1" noEditPoints="1" noAdjustHandles="1" noChangeArrowheads="1" noChangeShapeType="1" noTextEdit="1"/>
              </p:cNvSpPr>
              <p:nvPr/>
            </p:nvSpPr>
            <p:spPr>
              <a:xfrm>
                <a:off x="2806168" y="4995562"/>
                <a:ext cx="4946568" cy="745460"/>
              </a:xfrm>
              <a:prstGeom prst="rect">
                <a:avLst/>
              </a:prstGeom>
              <a:blipFill>
                <a:blip r:embed="rId1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文本框 35">
                <a:extLst>
                  <a:ext uri="{FF2B5EF4-FFF2-40B4-BE49-F238E27FC236}">
                    <a16:creationId xmlns:a16="http://schemas.microsoft.com/office/drawing/2014/main" id="{76D2EC6C-939A-0E36-BEB5-2B1A06D8D3A4}"/>
                  </a:ext>
                </a:extLst>
              </p:cNvPr>
              <p:cNvSpPr txBox="1"/>
              <p:nvPr/>
            </p:nvSpPr>
            <p:spPr>
              <a:xfrm>
                <a:off x="7238999" y="5137459"/>
                <a:ext cx="1075999"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36" name="文本框 35">
                <a:extLst>
                  <a:ext uri="{FF2B5EF4-FFF2-40B4-BE49-F238E27FC236}">
                    <a16:creationId xmlns:a16="http://schemas.microsoft.com/office/drawing/2014/main" id="{76D2EC6C-939A-0E36-BEB5-2B1A06D8D3A4}"/>
                  </a:ext>
                </a:extLst>
              </p:cNvPr>
              <p:cNvSpPr txBox="1">
                <a:spLocks noRot="1" noChangeAspect="1" noMove="1" noResize="1" noEditPoints="1" noAdjustHandles="1" noChangeArrowheads="1" noChangeShapeType="1" noTextEdit="1"/>
              </p:cNvSpPr>
              <p:nvPr/>
            </p:nvSpPr>
            <p:spPr>
              <a:xfrm>
                <a:off x="7238999" y="5137459"/>
                <a:ext cx="1075999" cy="461665"/>
              </a:xfrm>
              <a:prstGeom prst="rect">
                <a:avLst/>
              </a:prstGeom>
              <a:blipFill>
                <a:blip r:embed="rId12"/>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2255919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left)">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left)">
                                      <p:cBhvr>
                                        <p:cTn id="46" dur="500"/>
                                        <p:tgtEl>
                                          <p:spTgt spid="26"/>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19824"/>
                                        </p:tgtEl>
                                        <p:attrNameLst>
                                          <p:attrName>style.visibility</p:attrName>
                                        </p:attrNameLst>
                                      </p:cBhvr>
                                      <p:to>
                                        <p:strVal val="visible"/>
                                      </p:to>
                                    </p:set>
                                    <p:animEffect transition="in" filter="wipe(left)">
                                      <p:cBhvr>
                                        <p:cTn id="50" dur="500"/>
                                        <p:tgtEl>
                                          <p:spTgt spid="119824"/>
                                        </p:tgtEl>
                                      </p:cBhvr>
                                    </p:animEffec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32"/>
                                        </p:tgtEl>
                                        <p:attrNameLst>
                                          <p:attrName>style.visibility</p:attrName>
                                        </p:attrNameLst>
                                      </p:cBhvr>
                                      <p:to>
                                        <p:strVal val="visible"/>
                                      </p:to>
                                    </p:set>
                                    <p:animEffect transition="in" filter="wipe(left)">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left)">
                                      <p:cBhvr>
                                        <p:cTn id="64" dur="5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wipe(left)">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19820">
                                            <p:txEl>
                                              <p:pRg st="0" end="0"/>
                                            </p:txEl>
                                          </p:spTgt>
                                        </p:tgtEl>
                                        <p:attrNameLst>
                                          <p:attrName>style.visibility</p:attrName>
                                        </p:attrNameLst>
                                      </p:cBhvr>
                                      <p:to>
                                        <p:strVal val="visible"/>
                                      </p:to>
                                    </p:set>
                                    <p:animEffect transition="in" filter="wipe(left)">
                                      <p:cBhvr>
                                        <p:cTn id="74" dur="500"/>
                                        <p:tgtEl>
                                          <p:spTgt spid="1198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20" grpId="0" build="p" autoUpdateAnimBg="0"/>
      <p:bldP spid="119824" grpId="0" animBg="1" autoUpdateAnimBg="0"/>
      <p:bldP spid="6" grpId="0"/>
      <p:bldP spid="8" grpId="0"/>
      <p:bldP spid="10" grpId="0"/>
      <p:bldP spid="12" grpId="0"/>
      <p:bldP spid="14" grpId="0"/>
      <p:bldP spid="16" grpId="0"/>
      <p:bldP spid="22" grpId="0"/>
      <p:bldP spid="24" grpId="0"/>
      <p:bldP spid="26" grpId="0"/>
      <p:bldP spid="30" grpId="0"/>
      <p:bldP spid="32" grpId="0"/>
      <p:bldP spid="34" grpId="0"/>
      <p:bldP spid="36"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86122" name="Object 106">
            <a:extLst>
              <a:ext uri="{FF2B5EF4-FFF2-40B4-BE49-F238E27FC236}">
                <a16:creationId xmlns:a16="http://schemas.microsoft.com/office/drawing/2014/main" id="{3E6D9157-6686-0648-A64E-85AAEE7A6C53}"/>
              </a:ext>
            </a:extLst>
          </p:cNvPr>
          <p:cNvGraphicFramePr>
            <a:graphicFrameLocks noChangeAspect="1"/>
          </p:cNvGraphicFramePr>
          <p:nvPr/>
        </p:nvGraphicFramePr>
        <p:xfrm>
          <a:off x="8839200" y="3429000"/>
          <a:ext cx="1238250" cy="857250"/>
        </p:xfrm>
        <a:graphic>
          <a:graphicData uri="http://schemas.openxmlformats.org/presentationml/2006/ole">
            <mc:AlternateContent xmlns:mc="http://schemas.openxmlformats.org/markup-compatibility/2006">
              <mc:Choice xmlns:v="urn:schemas-microsoft-com:vml" Requires="v">
                <p:oleObj spid="_x0000_s28684" name="BMP 图象" r:id="rId3" imgW="1720850" imgH="1193800" progId="Paint.Picture">
                  <p:embed/>
                </p:oleObj>
              </mc:Choice>
              <mc:Fallback>
                <p:oleObj name="BMP 图象" r:id="rId3" imgW="1720850" imgH="1193800" progId="Paint.Picture">
                  <p:embed/>
                  <p:pic>
                    <p:nvPicPr>
                      <p:cNvPr id="86122" name="Object 106">
                        <a:extLst>
                          <a:ext uri="{FF2B5EF4-FFF2-40B4-BE49-F238E27FC236}">
                            <a16:creationId xmlns:a16="http://schemas.microsoft.com/office/drawing/2014/main" id="{3E6D9157-6686-0648-A64E-85AAEE7A6C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9200" y="3429000"/>
                        <a:ext cx="123825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86018" name="Group 2">
            <a:extLst>
              <a:ext uri="{FF2B5EF4-FFF2-40B4-BE49-F238E27FC236}">
                <a16:creationId xmlns:a16="http://schemas.microsoft.com/office/drawing/2014/main" id="{FDEB0269-6DA7-D44F-BA8E-126EAF3D5273}"/>
              </a:ext>
            </a:extLst>
          </p:cNvPr>
          <p:cNvGrpSpPr>
            <a:grpSpLocks/>
          </p:cNvGrpSpPr>
          <p:nvPr/>
        </p:nvGrpSpPr>
        <p:grpSpPr bwMode="auto">
          <a:xfrm>
            <a:off x="8229600" y="2819400"/>
            <a:ext cx="2044700" cy="1968500"/>
            <a:chOff x="4272" y="1728"/>
            <a:chExt cx="1288" cy="1240"/>
          </a:xfrm>
        </p:grpSpPr>
        <p:sp>
          <p:nvSpPr>
            <p:cNvPr id="86019" name="Line 3">
              <a:extLst>
                <a:ext uri="{FF2B5EF4-FFF2-40B4-BE49-F238E27FC236}">
                  <a16:creationId xmlns:a16="http://schemas.microsoft.com/office/drawing/2014/main" id="{309E0774-2518-7048-B553-E98AAF3FC2B3}"/>
                </a:ext>
              </a:extLst>
            </p:cNvPr>
            <p:cNvSpPr>
              <a:spLocks noChangeShapeType="1"/>
            </p:cNvSpPr>
            <p:nvPr/>
          </p:nvSpPr>
          <p:spPr bwMode="auto">
            <a:xfrm rot="600000" flipV="1">
              <a:off x="4608" y="19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0" name="Line 4">
              <a:extLst>
                <a:ext uri="{FF2B5EF4-FFF2-40B4-BE49-F238E27FC236}">
                  <a16:creationId xmlns:a16="http://schemas.microsoft.com/office/drawing/2014/main" id="{7418CC74-794F-4545-88F4-E1C6E2133E85}"/>
                </a:ext>
              </a:extLst>
            </p:cNvPr>
            <p:cNvSpPr>
              <a:spLocks noChangeShapeType="1"/>
            </p:cNvSpPr>
            <p:nvPr/>
          </p:nvSpPr>
          <p:spPr bwMode="auto">
            <a:xfrm rot="600000" flipV="1">
              <a:off x="4656" y="211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1" name="Line 5">
              <a:extLst>
                <a:ext uri="{FF2B5EF4-FFF2-40B4-BE49-F238E27FC236}">
                  <a16:creationId xmlns:a16="http://schemas.microsoft.com/office/drawing/2014/main" id="{5F3A0DCA-C1A8-7F45-82CA-404BFE67C72A}"/>
                </a:ext>
              </a:extLst>
            </p:cNvPr>
            <p:cNvSpPr>
              <a:spLocks noChangeShapeType="1"/>
            </p:cNvSpPr>
            <p:nvPr/>
          </p:nvSpPr>
          <p:spPr bwMode="auto">
            <a:xfrm rot="1200000" flipV="1">
              <a:off x="4752" y="220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2" name="Line 6">
              <a:extLst>
                <a:ext uri="{FF2B5EF4-FFF2-40B4-BE49-F238E27FC236}">
                  <a16:creationId xmlns:a16="http://schemas.microsoft.com/office/drawing/2014/main" id="{DEFFEAC0-EECB-8C47-B680-85DCFC046FF7}"/>
                </a:ext>
              </a:extLst>
            </p:cNvPr>
            <p:cNvSpPr>
              <a:spLocks noChangeShapeType="1"/>
            </p:cNvSpPr>
            <p:nvPr/>
          </p:nvSpPr>
          <p:spPr bwMode="auto">
            <a:xfrm rot="1800000" flipV="1">
              <a:off x="4848" y="23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3" name="Line 7">
              <a:extLst>
                <a:ext uri="{FF2B5EF4-FFF2-40B4-BE49-F238E27FC236}">
                  <a16:creationId xmlns:a16="http://schemas.microsoft.com/office/drawing/2014/main" id="{B6C42CDE-0A25-2C47-9C3D-9ECA1EE015F7}"/>
                </a:ext>
              </a:extLst>
            </p:cNvPr>
            <p:cNvSpPr>
              <a:spLocks noChangeShapeType="1"/>
            </p:cNvSpPr>
            <p:nvPr/>
          </p:nvSpPr>
          <p:spPr bwMode="auto">
            <a:xfrm rot="2400000" flipV="1">
              <a:off x="4944" y="240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4" name="Line 8">
              <a:extLst>
                <a:ext uri="{FF2B5EF4-FFF2-40B4-BE49-F238E27FC236}">
                  <a16:creationId xmlns:a16="http://schemas.microsoft.com/office/drawing/2014/main" id="{E2729A8D-7D81-E546-942B-488E6A4CEF00}"/>
                </a:ext>
              </a:extLst>
            </p:cNvPr>
            <p:cNvSpPr>
              <a:spLocks noChangeShapeType="1"/>
            </p:cNvSpPr>
            <p:nvPr/>
          </p:nvSpPr>
          <p:spPr bwMode="auto">
            <a:xfrm rot="3000000" flipV="1">
              <a:off x="4992" y="25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5" name="Line 9">
              <a:extLst>
                <a:ext uri="{FF2B5EF4-FFF2-40B4-BE49-F238E27FC236}">
                  <a16:creationId xmlns:a16="http://schemas.microsoft.com/office/drawing/2014/main" id="{FD3F600E-6BE2-1A4F-A367-692E5DCEA950}"/>
                </a:ext>
              </a:extLst>
            </p:cNvPr>
            <p:cNvSpPr>
              <a:spLocks noChangeShapeType="1"/>
            </p:cNvSpPr>
            <p:nvPr/>
          </p:nvSpPr>
          <p:spPr bwMode="auto">
            <a:xfrm rot="3600000" flipV="1">
              <a:off x="5088" y="26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6" name="Line 10">
              <a:extLst>
                <a:ext uri="{FF2B5EF4-FFF2-40B4-BE49-F238E27FC236}">
                  <a16:creationId xmlns:a16="http://schemas.microsoft.com/office/drawing/2014/main" id="{09BD1A42-BBA5-BB4D-9B00-E7259618BAA1}"/>
                </a:ext>
              </a:extLst>
            </p:cNvPr>
            <p:cNvSpPr>
              <a:spLocks noChangeShapeType="1"/>
            </p:cNvSpPr>
            <p:nvPr/>
          </p:nvSpPr>
          <p:spPr bwMode="auto">
            <a:xfrm rot="4200000" flipV="1">
              <a:off x="5136" y="279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7" name="Line 11">
              <a:extLst>
                <a:ext uri="{FF2B5EF4-FFF2-40B4-BE49-F238E27FC236}">
                  <a16:creationId xmlns:a16="http://schemas.microsoft.com/office/drawing/2014/main" id="{2C54232D-7C3A-E14C-A6B0-8F9B612115BF}"/>
                </a:ext>
              </a:extLst>
            </p:cNvPr>
            <p:cNvSpPr>
              <a:spLocks noChangeShapeType="1"/>
            </p:cNvSpPr>
            <p:nvPr/>
          </p:nvSpPr>
          <p:spPr bwMode="auto">
            <a:xfrm rot="4800000" flipV="1">
              <a:off x="5336" y="274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8" name="Line 12">
              <a:extLst>
                <a:ext uri="{FF2B5EF4-FFF2-40B4-BE49-F238E27FC236}">
                  <a16:creationId xmlns:a16="http://schemas.microsoft.com/office/drawing/2014/main" id="{D118FFAD-C31F-0C42-BA69-F7A5ABD6ED85}"/>
                </a:ext>
              </a:extLst>
            </p:cNvPr>
            <p:cNvSpPr>
              <a:spLocks noChangeShapeType="1"/>
            </p:cNvSpPr>
            <p:nvPr/>
          </p:nvSpPr>
          <p:spPr bwMode="auto">
            <a:xfrm flipV="1">
              <a:off x="4464" y="225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29" name="Line 13">
              <a:extLst>
                <a:ext uri="{FF2B5EF4-FFF2-40B4-BE49-F238E27FC236}">
                  <a16:creationId xmlns:a16="http://schemas.microsoft.com/office/drawing/2014/main" id="{A4686343-E673-9C46-93AD-090667770DB8}"/>
                </a:ext>
              </a:extLst>
            </p:cNvPr>
            <p:cNvSpPr>
              <a:spLocks noChangeShapeType="1"/>
            </p:cNvSpPr>
            <p:nvPr/>
          </p:nvSpPr>
          <p:spPr bwMode="auto">
            <a:xfrm rot="600000" flipV="1">
              <a:off x="4560" y="235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0" name="Line 14">
              <a:extLst>
                <a:ext uri="{FF2B5EF4-FFF2-40B4-BE49-F238E27FC236}">
                  <a16:creationId xmlns:a16="http://schemas.microsoft.com/office/drawing/2014/main" id="{8E058DBA-3729-B74F-A919-02620B7D24F5}"/>
                </a:ext>
              </a:extLst>
            </p:cNvPr>
            <p:cNvSpPr>
              <a:spLocks noChangeShapeType="1"/>
            </p:cNvSpPr>
            <p:nvPr/>
          </p:nvSpPr>
          <p:spPr bwMode="auto">
            <a:xfrm rot="1200000" flipV="1">
              <a:off x="4656" y="24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1" name="Line 15">
              <a:extLst>
                <a:ext uri="{FF2B5EF4-FFF2-40B4-BE49-F238E27FC236}">
                  <a16:creationId xmlns:a16="http://schemas.microsoft.com/office/drawing/2014/main" id="{CC7A8931-804F-2343-8CD1-5CC264F8DD4F}"/>
                </a:ext>
              </a:extLst>
            </p:cNvPr>
            <p:cNvSpPr>
              <a:spLocks noChangeShapeType="1"/>
            </p:cNvSpPr>
            <p:nvPr/>
          </p:nvSpPr>
          <p:spPr bwMode="auto">
            <a:xfrm rot="1800000" flipV="1">
              <a:off x="4752" y="254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2" name="Line 16">
              <a:extLst>
                <a:ext uri="{FF2B5EF4-FFF2-40B4-BE49-F238E27FC236}">
                  <a16:creationId xmlns:a16="http://schemas.microsoft.com/office/drawing/2014/main" id="{5029A2AE-FCFD-4648-B2DA-88BD6677353C}"/>
                </a:ext>
              </a:extLst>
            </p:cNvPr>
            <p:cNvSpPr>
              <a:spLocks noChangeShapeType="1"/>
            </p:cNvSpPr>
            <p:nvPr/>
          </p:nvSpPr>
          <p:spPr bwMode="auto">
            <a:xfrm rot="2400000" flipV="1">
              <a:off x="4848" y="264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3" name="Line 17">
              <a:extLst>
                <a:ext uri="{FF2B5EF4-FFF2-40B4-BE49-F238E27FC236}">
                  <a16:creationId xmlns:a16="http://schemas.microsoft.com/office/drawing/2014/main" id="{D4A70C26-E362-B247-A53A-E78A10903F31}"/>
                </a:ext>
              </a:extLst>
            </p:cNvPr>
            <p:cNvSpPr>
              <a:spLocks noChangeShapeType="1"/>
            </p:cNvSpPr>
            <p:nvPr/>
          </p:nvSpPr>
          <p:spPr bwMode="auto">
            <a:xfrm rot="3000000" flipV="1">
              <a:off x="4896" y="273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4" name="Line 18">
              <a:extLst>
                <a:ext uri="{FF2B5EF4-FFF2-40B4-BE49-F238E27FC236}">
                  <a16:creationId xmlns:a16="http://schemas.microsoft.com/office/drawing/2014/main" id="{FB18BAA6-B596-3E4B-B64C-6BA0F705AF56}"/>
                </a:ext>
              </a:extLst>
            </p:cNvPr>
            <p:cNvSpPr>
              <a:spLocks noChangeShapeType="1"/>
            </p:cNvSpPr>
            <p:nvPr/>
          </p:nvSpPr>
          <p:spPr bwMode="auto">
            <a:xfrm rot="3600000" flipV="1">
              <a:off x="4944" y="283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5" name="Line 19">
              <a:extLst>
                <a:ext uri="{FF2B5EF4-FFF2-40B4-BE49-F238E27FC236}">
                  <a16:creationId xmlns:a16="http://schemas.microsoft.com/office/drawing/2014/main" id="{5F818E2B-CBC0-2E46-87C8-5EDDBBE3A9E8}"/>
                </a:ext>
              </a:extLst>
            </p:cNvPr>
            <p:cNvSpPr>
              <a:spLocks noChangeShapeType="1"/>
            </p:cNvSpPr>
            <p:nvPr/>
          </p:nvSpPr>
          <p:spPr bwMode="auto">
            <a:xfrm rot="600000" flipV="1">
              <a:off x="4464" y="259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6" name="Line 20">
              <a:extLst>
                <a:ext uri="{FF2B5EF4-FFF2-40B4-BE49-F238E27FC236}">
                  <a16:creationId xmlns:a16="http://schemas.microsoft.com/office/drawing/2014/main" id="{2D9F13DC-0D57-3746-B3B8-E4FB7F6C3007}"/>
                </a:ext>
              </a:extLst>
            </p:cNvPr>
            <p:cNvSpPr>
              <a:spLocks noChangeShapeType="1"/>
            </p:cNvSpPr>
            <p:nvPr/>
          </p:nvSpPr>
          <p:spPr bwMode="auto">
            <a:xfrm rot="600000" flipV="1">
              <a:off x="4800" y="187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7" name="Line 21">
              <a:extLst>
                <a:ext uri="{FF2B5EF4-FFF2-40B4-BE49-F238E27FC236}">
                  <a16:creationId xmlns:a16="http://schemas.microsoft.com/office/drawing/2014/main" id="{56B7D8E6-643B-CD42-B4DF-DFFD97ADF9C2}"/>
                </a:ext>
              </a:extLst>
            </p:cNvPr>
            <p:cNvSpPr>
              <a:spLocks noChangeShapeType="1"/>
            </p:cNvSpPr>
            <p:nvPr/>
          </p:nvSpPr>
          <p:spPr bwMode="auto">
            <a:xfrm rot="1200000" flipV="1">
              <a:off x="4560" y="268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8" name="Line 22">
              <a:extLst>
                <a:ext uri="{FF2B5EF4-FFF2-40B4-BE49-F238E27FC236}">
                  <a16:creationId xmlns:a16="http://schemas.microsoft.com/office/drawing/2014/main" id="{99DB6F5F-9C2D-314F-B46D-896921FF07E8}"/>
                </a:ext>
              </a:extLst>
            </p:cNvPr>
            <p:cNvSpPr>
              <a:spLocks noChangeShapeType="1"/>
            </p:cNvSpPr>
            <p:nvPr/>
          </p:nvSpPr>
          <p:spPr bwMode="auto">
            <a:xfrm rot="1800000" flipV="1">
              <a:off x="4656" y="278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39" name="Line 23">
              <a:extLst>
                <a:ext uri="{FF2B5EF4-FFF2-40B4-BE49-F238E27FC236}">
                  <a16:creationId xmlns:a16="http://schemas.microsoft.com/office/drawing/2014/main" id="{341B3787-01FE-2C4F-AA64-0BCED32889C5}"/>
                </a:ext>
              </a:extLst>
            </p:cNvPr>
            <p:cNvSpPr>
              <a:spLocks noChangeShapeType="1"/>
            </p:cNvSpPr>
            <p:nvPr/>
          </p:nvSpPr>
          <p:spPr bwMode="auto">
            <a:xfrm rot="1800000" flipV="1">
              <a:off x="5136" y="187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0" name="Line 24">
              <a:extLst>
                <a:ext uri="{FF2B5EF4-FFF2-40B4-BE49-F238E27FC236}">
                  <a16:creationId xmlns:a16="http://schemas.microsoft.com/office/drawing/2014/main" id="{B3562D6B-6826-0446-B2FC-D94372C5B79C}"/>
                </a:ext>
              </a:extLst>
            </p:cNvPr>
            <p:cNvSpPr>
              <a:spLocks noChangeShapeType="1"/>
            </p:cNvSpPr>
            <p:nvPr/>
          </p:nvSpPr>
          <p:spPr bwMode="auto">
            <a:xfrm rot="1200000" flipV="1">
              <a:off x="4896" y="196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1" name="Line 25">
              <a:extLst>
                <a:ext uri="{FF2B5EF4-FFF2-40B4-BE49-F238E27FC236}">
                  <a16:creationId xmlns:a16="http://schemas.microsoft.com/office/drawing/2014/main" id="{114586E4-73A1-2449-AFDB-3596483A482A}"/>
                </a:ext>
              </a:extLst>
            </p:cNvPr>
            <p:cNvSpPr>
              <a:spLocks noChangeShapeType="1"/>
            </p:cNvSpPr>
            <p:nvPr/>
          </p:nvSpPr>
          <p:spPr bwMode="auto">
            <a:xfrm rot="1800000" flipV="1">
              <a:off x="4944" y="206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2" name="Line 26">
              <a:extLst>
                <a:ext uri="{FF2B5EF4-FFF2-40B4-BE49-F238E27FC236}">
                  <a16:creationId xmlns:a16="http://schemas.microsoft.com/office/drawing/2014/main" id="{5D867BF3-C605-834D-9143-1F3643053AFA}"/>
                </a:ext>
              </a:extLst>
            </p:cNvPr>
            <p:cNvSpPr>
              <a:spLocks noChangeShapeType="1"/>
            </p:cNvSpPr>
            <p:nvPr/>
          </p:nvSpPr>
          <p:spPr bwMode="auto">
            <a:xfrm rot="2400000" flipV="1">
              <a:off x="4992" y="216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3" name="Line 27">
              <a:extLst>
                <a:ext uri="{FF2B5EF4-FFF2-40B4-BE49-F238E27FC236}">
                  <a16:creationId xmlns:a16="http://schemas.microsoft.com/office/drawing/2014/main" id="{61A14AA3-4460-4E43-AB49-69905876EF7B}"/>
                </a:ext>
              </a:extLst>
            </p:cNvPr>
            <p:cNvSpPr>
              <a:spLocks noChangeShapeType="1"/>
            </p:cNvSpPr>
            <p:nvPr/>
          </p:nvSpPr>
          <p:spPr bwMode="auto">
            <a:xfrm rot="3000000" flipV="1">
              <a:off x="5136" y="23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4" name="Line 28">
              <a:extLst>
                <a:ext uri="{FF2B5EF4-FFF2-40B4-BE49-F238E27FC236}">
                  <a16:creationId xmlns:a16="http://schemas.microsoft.com/office/drawing/2014/main" id="{08B93548-76C5-1348-81E0-74E16960B4DA}"/>
                </a:ext>
              </a:extLst>
            </p:cNvPr>
            <p:cNvSpPr>
              <a:spLocks noChangeShapeType="1"/>
            </p:cNvSpPr>
            <p:nvPr/>
          </p:nvSpPr>
          <p:spPr bwMode="auto">
            <a:xfrm rot="3600000" flipV="1">
              <a:off x="5192" y="2423"/>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5" name="Line 29">
              <a:extLst>
                <a:ext uri="{FF2B5EF4-FFF2-40B4-BE49-F238E27FC236}">
                  <a16:creationId xmlns:a16="http://schemas.microsoft.com/office/drawing/2014/main" id="{F107BBCE-07C4-034F-B5A2-DAC40ED529FF}"/>
                </a:ext>
              </a:extLst>
            </p:cNvPr>
            <p:cNvSpPr>
              <a:spLocks noChangeShapeType="1"/>
            </p:cNvSpPr>
            <p:nvPr/>
          </p:nvSpPr>
          <p:spPr bwMode="auto">
            <a:xfrm rot="4200000" flipV="1">
              <a:off x="5280" y="255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6" name="Line 30">
              <a:extLst>
                <a:ext uri="{FF2B5EF4-FFF2-40B4-BE49-F238E27FC236}">
                  <a16:creationId xmlns:a16="http://schemas.microsoft.com/office/drawing/2014/main" id="{39B17BD3-5EA4-974F-BA93-E01A45288C23}"/>
                </a:ext>
              </a:extLst>
            </p:cNvPr>
            <p:cNvSpPr>
              <a:spLocks noChangeShapeType="1"/>
            </p:cNvSpPr>
            <p:nvPr/>
          </p:nvSpPr>
          <p:spPr bwMode="auto">
            <a:xfrm rot="4800000" flipV="1">
              <a:off x="5424" y="254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7" name="Line 31">
              <a:extLst>
                <a:ext uri="{FF2B5EF4-FFF2-40B4-BE49-F238E27FC236}">
                  <a16:creationId xmlns:a16="http://schemas.microsoft.com/office/drawing/2014/main" id="{9F20E9E8-F227-AB4B-8D5C-372DF0911B71}"/>
                </a:ext>
              </a:extLst>
            </p:cNvPr>
            <p:cNvSpPr>
              <a:spLocks noChangeShapeType="1"/>
            </p:cNvSpPr>
            <p:nvPr/>
          </p:nvSpPr>
          <p:spPr bwMode="auto">
            <a:xfrm rot="2400000" flipV="1">
              <a:off x="5184" y="19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8" name="Line 32">
              <a:extLst>
                <a:ext uri="{FF2B5EF4-FFF2-40B4-BE49-F238E27FC236}">
                  <a16:creationId xmlns:a16="http://schemas.microsoft.com/office/drawing/2014/main" id="{25217729-3E77-5444-BD6B-E8888E3FBDF7}"/>
                </a:ext>
              </a:extLst>
            </p:cNvPr>
            <p:cNvSpPr>
              <a:spLocks noChangeShapeType="1"/>
            </p:cNvSpPr>
            <p:nvPr/>
          </p:nvSpPr>
          <p:spPr bwMode="auto">
            <a:xfrm rot="3000000" flipV="1">
              <a:off x="5184" y="207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49" name="Line 33">
              <a:extLst>
                <a:ext uri="{FF2B5EF4-FFF2-40B4-BE49-F238E27FC236}">
                  <a16:creationId xmlns:a16="http://schemas.microsoft.com/office/drawing/2014/main" id="{0162539C-218D-D84A-8FA9-6A739DBBADE7}"/>
                </a:ext>
              </a:extLst>
            </p:cNvPr>
            <p:cNvSpPr>
              <a:spLocks noChangeShapeType="1"/>
            </p:cNvSpPr>
            <p:nvPr/>
          </p:nvSpPr>
          <p:spPr bwMode="auto">
            <a:xfrm rot="3600000" flipV="1">
              <a:off x="5232" y="219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0" name="Line 34">
              <a:extLst>
                <a:ext uri="{FF2B5EF4-FFF2-40B4-BE49-F238E27FC236}">
                  <a16:creationId xmlns:a16="http://schemas.microsoft.com/office/drawing/2014/main" id="{3BAB831C-58C1-0149-8B42-44790A891AE1}"/>
                </a:ext>
              </a:extLst>
            </p:cNvPr>
            <p:cNvSpPr>
              <a:spLocks noChangeShapeType="1"/>
            </p:cNvSpPr>
            <p:nvPr/>
          </p:nvSpPr>
          <p:spPr bwMode="auto">
            <a:xfrm rot="4200000" flipV="1">
              <a:off x="5376" y="236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1" name="Line 35">
              <a:extLst>
                <a:ext uri="{FF2B5EF4-FFF2-40B4-BE49-F238E27FC236}">
                  <a16:creationId xmlns:a16="http://schemas.microsoft.com/office/drawing/2014/main" id="{D06AD106-B5D0-2F44-94F6-63BBF87449A3}"/>
                </a:ext>
              </a:extLst>
            </p:cNvPr>
            <p:cNvSpPr>
              <a:spLocks noChangeShapeType="1"/>
            </p:cNvSpPr>
            <p:nvPr/>
          </p:nvSpPr>
          <p:spPr bwMode="auto">
            <a:xfrm rot="2700000" flipV="1">
              <a:off x="5376" y="182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2" name="Line 36">
              <a:extLst>
                <a:ext uri="{FF2B5EF4-FFF2-40B4-BE49-F238E27FC236}">
                  <a16:creationId xmlns:a16="http://schemas.microsoft.com/office/drawing/2014/main" id="{9648D57A-4B93-CF45-989E-3912BB9A043B}"/>
                </a:ext>
              </a:extLst>
            </p:cNvPr>
            <p:cNvSpPr>
              <a:spLocks noChangeShapeType="1"/>
            </p:cNvSpPr>
            <p:nvPr/>
          </p:nvSpPr>
          <p:spPr bwMode="auto">
            <a:xfrm rot="1800000" flipV="1">
              <a:off x="4992" y="17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3" name="Line 37">
              <a:extLst>
                <a:ext uri="{FF2B5EF4-FFF2-40B4-BE49-F238E27FC236}">
                  <a16:creationId xmlns:a16="http://schemas.microsoft.com/office/drawing/2014/main" id="{68A8CB7D-0228-524A-93DC-3BBE9081D336}"/>
                </a:ext>
              </a:extLst>
            </p:cNvPr>
            <p:cNvSpPr>
              <a:spLocks noChangeShapeType="1"/>
            </p:cNvSpPr>
            <p:nvPr/>
          </p:nvSpPr>
          <p:spPr bwMode="auto">
            <a:xfrm rot="3300000" flipV="1">
              <a:off x="5424" y="19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4" name="Line 38">
              <a:extLst>
                <a:ext uri="{FF2B5EF4-FFF2-40B4-BE49-F238E27FC236}">
                  <a16:creationId xmlns:a16="http://schemas.microsoft.com/office/drawing/2014/main" id="{1E2315B8-0C64-2544-8251-9C5340FBBC23}"/>
                </a:ext>
              </a:extLst>
            </p:cNvPr>
            <p:cNvSpPr>
              <a:spLocks noChangeShapeType="1"/>
            </p:cNvSpPr>
            <p:nvPr/>
          </p:nvSpPr>
          <p:spPr bwMode="auto">
            <a:xfrm rot="3900000" flipV="1">
              <a:off x="5424" y="212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5" name="Line 39">
              <a:extLst>
                <a:ext uri="{FF2B5EF4-FFF2-40B4-BE49-F238E27FC236}">
                  <a16:creationId xmlns:a16="http://schemas.microsoft.com/office/drawing/2014/main" id="{77CE4103-B1AA-E348-B368-DEF759F3CFD8}"/>
                </a:ext>
              </a:extLst>
            </p:cNvPr>
            <p:cNvSpPr>
              <a:spLocks noChangeShapeType="1"/>
            </p:cNvSpPr>
            <p:nvPr/>
          </p:nvSpPr>
          <p:spPr bwMode="auto">
            <a:xfrm flipV="1">
              <a:off x="4376" y="249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6" name="Line 40">
              <a:extLst>
                <a:ext uri="{FF2B5EF4-FFF2-40B4-BE49-F238E27FC236}">
                  <a16:creationId xmlns:a16="http://schemas.microsoft.com/office/drawing/2014/main" id="{51E3461C-5BFD-BC4B-982B-CF26BDF17EE0}"/>
                </a:ext>
              </a:extLst>
            </p:cNvPr>
            <p:cNvSpPr>
              <a:spLocks noChangeShapeType="1"/>
            </p:cNvSpPr>
            <p:nvPr/>
          </p:nvSpPr>
          <p:spPr bwMode="auto">
            <a:xfrm flipV="1">
              <a:off x="4328" y="240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7" name="Line 41">
              <a:extLst>
                <a:ext uri="{FF2B5EF4-FFF2-40B4-BE49-F238E27FC236}">
                  <a16:creationId xmlns:a16="http://schemas.microsoft.com/office/drawing/2014/main" id="{FD52C033-7EA6-364F-933D-BA2BF4D2062E}"/>
                </a:ext>
              </a:extLst>
            </p:cNvPr>
            <p:cNvSpPr>
              <a:spLocks noChangeShapeType="1"/>
            </p:cNvSpPr>
            <p:nvPr/>
          </p:nvSpPr>
          <p:spPr bwMode="auto">
            <a:xfrm flipV="1">
              <a:off x="4272" y="226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8" name="Line 42">
              <a:extLst>
                <a:ext uri="{FF2B5EF4-FFF2-40B4-BE49-F238E27FC236}">
                  <a16:creationId xmlns:a16="http://schemas.microsoft.com/office/drawing/2014/main" id="{FD98CC65-A8FD-A846-A961-46C014BCDBC9}"/>
                </a:ext>
              </a:extLst>
            </p:cNvPr>
            <p:cNvSpPr>
              <a:spLocks noChangeShapeType="1"/>
            </p:cNvSpPr>
            <p:nvPr/>
          </p:nvSpPr>
          <p:spPr bwMode="auto">
            <a:xfrm flipV="1">
              <a:off x="5232" y="1728"/>
              <a:ext cx="240" cy="88"/>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86059" name="Line 43">
              <a:extLst>
                <a:ext uri="{FF2B5EF4-FFF2-40B4-BE49-F238E27FC236}">
                  <a16:creationId xmlns:a16="http://schemas.microsoft.com/office/drawing/2014/main" id="{A36A1C5E-8638-D14E-ACA6-5F20C200E4DD}"/>
                </a:ext>
              </a:extLst>
            </p:cNvPr>
            <p:cNvSpPr>
              <a:spLocks noChangeShapeType="1"/>
            </p:cNvSpPr>
            <p:nvPr/>
          </p:nvSpPr>
          <p:spPr bwMode="auto">
            <a:xfrm flipV="1">
              <a:off x="4416" y="212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sp>
        <p:nvSpPr>
          <p:cNvPr id="86062" name="Rectangle 46">
            <a:extLst>
              <a:ext uri="{FF2B5EF4-FFF2-40B4-BE49-F238E27FC236}">
                <a16:creationId xmlns:a16="http://schemas.microsoft.com/office/drawing/2014/main" id="{D25B0CE4-2FE3-ED42-A8D8-F6DE0BA7525F}"/>
              </a:ext>
            </a:extLst>
          </p:cNvPr>
          <p:cNvSpPr>
            <a:spLocks noGrp="1" noChangeArrowheads="1"/>
          </p:cNvSpPr>
          <p:nvPr>
            <p:ph type="title"/>
          </p:nvPr>
        </p:nvSpPr>
        <p:spPr>
          <a:xfrm>
            <a:off x="1905000" y="381000"/>
            <a:ext cx="3352800" cy="609600"/>
          </a:xfrm>
        </p:spPr>
        <p:txBody>
          <a:bodyPr/>
          <a:lstStyle/>
          <a:p>
            <a:pPr algn="l"/>
            <a:r>
              <a:rPr lang="zh-CN" altLang="en-US" sz="2800" b="1" dirty="0">
                <a:solidFill>
                  <a:srgbClr val="C00000"/>
                </a:solidFill>
                <a:latin typeface="+mn-ea"/>
                <a:ea typeface="+mn-ea"/>
              </a:rPr>
              <a:t>三、通量与散度</a:t>
            </a:r>
          </a:p>
        </p:txBody>
      </p:sp>
      <p:sp>
        <p:nvSpPr>
          <p:cNvPr id="86116" name="Line 100">
            <a:extLst>
              <a:ext uri="{FF2B5EF4-FFF2-40B4-BE49-F238E27FC236}">
                <a16:creationId xmlns:a16="http://schemas.microsoft.com/office/drawing/2014/main" id="{A4C1068D-AAF6-1049-A028-AFFDF7714A53}"/>
              </a:ext>
            </a:extLst>
          </p:cNvPr>
          <p:cNvSpPr>
            <a:spLocks noChangeShapeType="1"/>
          </p:cNvSpPr>
          <p:nvPr/>
        </p:nvSpPr>
        <p:spPr bwMode="auto">
          <a:xfrm flipV="1">
            <a:off x="9601200" y="3352800"/>
            <a:ext cx="152400" cy="304800"/>
          </a:xfrm>
          <a:prstGeom prst="line">
            <a:avLst/>
          </a:prstGeom>
          <a:noFill/>
          <a:ln w="190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aphicFrame>
        <p:nvGraphicFramePr>
          <p:cNvPr id="86106" name="Object 90">
            <a:extLst>
              <a:ext uri="{FF2B5EF4-FFF2-40B4-BE49-F238E27FC236}">
                <a16:creationId xmlns:a16="http://schemas.microsoft.com/office/drawing/2014/main" id="{24088B8D-24B7-DC40-89F9-AFAE927B530F}"/>
              </a:ext>
            </a:extLst>
          </p:cNvPr>
          <p:cNvGraphicFramePr>
            <a:graphicFrameLocks noChangeAspect="1"/>
          </p:cNvGraphicFramePr>
          <p:nvPr/>
        </p:nvGraphicFramePr>
        <p:xfrm>
          <a:off x="9564689" y="3759200"/>
          <a:ext cx="295275" cy="279400"/>
        </p:xfrm>
        <a:graphic>
          <a:graphicData uri="http://schemas.openxmlformats.org/presentationml/2006/ole">
            <mc:AlternateContent xmlns:mc="http://schemas.openxmlformats.org/markup-compatibility/2006">
              <mc:Choice xmlns:v="urn:schemas-microsoft-com:vml" Requires="v">
                <p:oleObj spid="_x0000_s28685" name="Equation" r:id="rId5" imgW="7315200" imgH="7023100" progId="Equation.3">
                  <p:embed/>
                </p:oleObj>
              </mc:Choice>
              <mc:Fallback>
                <p:oleObj name="Equation" r:id="rId5" imgW="7315200" imgH="7023100" progId="Equation.3">
                  <p:embed/>
                  <p:pic>
                    <p:nvPicPr>
                      <p:cNvPr id="86106" name="Object 90">
                        <a:extLst>
                          <a:ext uri="{FF2B5EF4-FFF2-40B4-BE49-F238E27FC236}">
                            <a16:creationId xmlns:a16="http://schemas.microsoft.com/office/drawing/2014/main" id="{24088B8D-24B7-DC40-89F9-AFAE927B530F}"/>
                          </a:ext>
                        </a:extLst>
                      </p:cNvPr>
                      <p:cNvPicPr>
                        <a:picLocks noChangeAspect="1" noChangeArrowheads="1"/>
                      </p:cNvPicPr>
                      <p:nvPr/>
                    </p:nvPicPr>
                    <p:blipFill>
                      <a:blip r:embed="rId6">
                        <a:lum bright="100000"/>
                        <a:extLst>
                          <a:ext uri="{28A0092B-C50C-407E-A947-70E740481C1C}">
                            <a14:useLocalDpi xmlns:a14="http://schemas.microsoft.com/office/drawing/2010/main" val="0"/>
                          </a:ext>
                        </a:extLst>
                      </a:blip>
                      <a:srcRect/>
                      <a:stretch>
                        <a:fillRect/>
                      </a:stretch>
                    </p:blipFill>
                    <p:spPr bwMode="auto">
                      <a:xfrm>
                        <a:off x="9564689" y="3759200"/>
                        <a:ext cx="295275" cy="27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文本框 2">
            <a:extLst>
              <a:ext uri="{FF2B5EF4-FFF2-40B4-BE49-F238E27FC236}">
                <a16:creationId xmlns:a16="http://schemas.microsoft.com/office/drawing/2014/main" id="{9E22209A-7E6C-4200-8716-97D6037DA8C7}"/>
              </a:ext>
            </a:extLst>
          </p:cNvPr>
          <p:cNvSpPr txBox="1"/>
          <p:nvPr/>
        </p:nvSpPr>
        <p:spPr>
          <a:xfrm>
            <a:off x="1411506" y="1046856"/>
            <a:ext cx="6630770"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引例．</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设稳定流动的不可压缩流体的密度为</a:t>
            </a:r>
            <a:r>
              <a:rPr lang="en-US" altLang="zh-CN" sz="2400" dirty="0">
                <a:solidFill>
                  <a:schemeClr val="bg2"/>
                </a:solidFill>
                <a:effectLst/>
                <a:latin typeface="Times New Roman" panose="02020603050405020304" pitchFamily="18" charset="0"/>
                <a:ea typeface="宋体" panose="02010600030101010101" pitchFamily="2" charset="-122"/>
              </a:rPr>
              <a:t> 1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p:sp>
        <p:nvSpPr>
          <p:cNvPr id="5" name="文本框 4">
            <a:extLst>
              <a:ext uri="{FF2B5EF4-FFF2-40B4-BE49-F238E27FC236}">
                <a16:creationId xmlns:a16="http://schemas.microsoft.com/office/drawing/2014/main" id="{4036222A-DC0D-0653-8276-2EA37912A965}"/>
              </a:ext>
            </a:extLst>
          </p:cNvPr>
          <p:cNvSpPr txBox="1"/>
          <p:nvPr/>
        </p:nvSpPr>
        <p:spPr>
          <a:xfrm>
            <a:off x="7822540" y="1046855"/>
            <a:ext cx="1576119"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速度场为</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8615A3FB-5509-4323-96CA-AB9323D89D94}"/>
                  </a:ext>
                </a:extLst>
              </p:cNvPr>
              <p:cNvSpPr txBox="1"/>
              <p:nvPr/>
            </p:nvSpPr>
            <p:spPr>
              <a:xfrm>
                <a:off x="1856919" y="1544999"/>
                <a:ext cx="7418837" cy="5162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𝑣</m:t>
                          </m:r>
                        </m:e>
                      </m:acc>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oMath>
                  </m:oMathPara>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8615A3FB-5509-4323-96CA-AB9323D89D94}"/>
                  </a:ext>
                </a:extLst>
              </p:cNvPr>
              <p:cNvSpPr txBox="1">
                <a:spLocks noRot="1" noChangeAspect="1" noMove="1" noResize="1" noEditPoints="1" noAdjustHandles="1" noChangeArrowheads="1" noChangeShapeType="1" noTextEdit="1"/>
              </p:cNvSpPr>
              <p:nvPr/>
            </p:nvSpPr>
            <p:spPr>
              <a:xfrm>
                <a:off x="1856919" y="1544999"/>
                <a:ext cx="7418837" cy="516232"/>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22B9CD07-9FFF-E98A-DD3C-4B08E2D97782}"/>
                  </a:ext>
                </a:extLst>
              </p:cNvPr>
              <p:cNvSpPr txBox="1"/>
              <p:nvPr/>
            </p:nvSpPr>
            <p:spPr>
              <a:xfrm>
                <a:off x="1384852" y="2188436"/>
                <a:ext cx="3911471"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为场中任一有向曲面，</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22B9CD07-9FFF-E98A-DD3C-4B08E2D97782}"/>
                  </a:ext>
                </a:extLst>
              </p:cNvPr>
              <p:cNvSpPr txBox="1">
                <a:spLocks noRot="1" noChangeAspect="1" noMove="1" noResize="1" noEditPoints="1" noAdjustHandles="1" noChangeArrowheads="1" noChangeShapeType="1" noTextEdit="1"/>
              </p:cNvSpPr>
              <p:nvPr/>
            </p:nvSpPr>
            <p:spPr>
              <a:xfrm>
                <a:off x="1384852" y="2188436"/>
                <a:ext cx="3911471" cy="461665"/>
              </a:xfrm>
              <a:prstGeom prst="rect">
                <a:avLst/>
              </a:prstGeom>
              <a:blipFill>
                <a:blip r:embed="rId8"/>
                <a:stretch>
                  <a:fillRect l="-2336" t="-14474" r="-935" b="-2500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BADFAF4B-CBF3-EF7A-652B-83279EA3390B}"/>
              </a:ext>
            </a:extLst>
          </p:cNvPr>
          <p:cNvSpPr txBox="1"/>
          <p:nvPr/>
        </p:nvSpPr>
        <p:spPr>
          <a:xfrm>
            <a:off x="4979236" y="2189055"/>
            <a:ext cx="5796851"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则由对坐标的曲面积分的物理意义可知，</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5FC7CBBB-E6AE-152F-FF0E-8EF7E339DB29}"/>
                  </a:ext>
                </a:extLst>
              </p:cNvPr>
              <p:cNvSpPr txBox="1"/>
              <p:nvPr/>
            </p:nvSpPr>
            <p:spPr>
              <a:xfrm>
                <a:off x="787419" y="2732865"/>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单位时间通过曲面</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的流量为</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5FC7CBBB-E6AE-152F-FF0E-8EF7E339DB29}"/>
                  </a:ext>
                </a:extLst>
              </p:cNvPr>
              <p:cNvSpPr txBox="1">
                <a:spLocks noRot="1" noChangeAspect="1" noMove="1" noResize="1" noEditPoints="1" noAdjustHandles="1" noChangeArrowheads="1" noChangeShapeType="1" noTextEdit="1"/>
              </p:cNvSpPr>
              <p:nvPr/>
            </p:nvSpPr>
            <p:spPr>
              <a:xfrm>
                <a:off x="787419" y="2732865"/>
                <a:ext cx="6097248" cy="461665"/>
              </a:xfrm>
              <a:prstGeom prst="rect">
                <a:avLst/>
              </a:prstGeom>
              <a:blipFill>
                <a:blip r:embed="rId9"/>
                <a:stretch>
                  <a:fillRect l="-15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D745BF58-A690-337C-D1AD-B14DE4DA18ED}"/>
                  </a:ext>
                </a:extLst>
              </p:cNvPr>
              <p:cNvSpPr txBox="1"/>
              <p:nvPr/>
            </p:nvSpPr>
            <p:spPr>
              <a:xfrm>
                <a:off x="2643721" y="3411982"/>
                <a:ext cx="5314399"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m:rPr>
                        <m:sty m:val="p"/>
                      </m:rPr>
                      <a:rPr lang="zh-CN" altLang="en-US" sz="2400" smtClean="0">
                        <a:solidFill>
                          <a:schemeClr val="bg2"/>
                        </a:solidFill>
                        <a:latin typeface="Cambria Math" panose="02040503050406030204" pitchFamily="18" charset="0"/>
                      </a:rPr>
                      <m:t>Φ</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D745BF58-A690-337C-D1AD-B14DE4DA18ED}"/>
                  </a:ext>
                </a:extLst>
              </p:cNvPr>
              <p:cNvSpPr txBox="1">
                <a:spLocks noRot="1" noChangeAspect="1" noMove="1" noResize="1" noEditPoints="1" noAdjustHandles="1" noChangeArrowheads="1" noChangeShapeType="1" noTextEdit="1"/>
              </p:cNvSpPr>
              <p:nvPr/>
            </p:nvSpPr>
            <p:spPr>
              <a:xfrm>
                <a:off x="2643721" y="3411982"/>
                <a:ext cx="5314399" cy="518668"/>
              </a:xfrm>
              <a:prstGeom prst="rect">
                <a:avLst/>
              </a:prstGeom>
              <a:blipFill>
                <a:blip r:embed="rId10"/>
                <a:stretch>
                  <a:fillRect t="-142353" b="-203529"/>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C56A007E-671B-AE22-ACCE-5358CFE81DEE}"/>
              </a:ext>
            </a:extLst>
          </p:cNvPr>
          <p:cNvSpPr txBox="1"/>
          <p:nvPr/>
        </p:nvSpPr>
        <p:spPr>
          <a:xfrm>
            <a:off x="1399061" y="4001125"/>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由两类曲面积分的关系，流量还可表示为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44B67778-2332-5B03-A894-CCC9A71FFF05}"/>
                  </a:ext>
                </a:extLst>
              </p:cNvPr>
              <p:cNvSpPr txBox="1"/>
              <p:nvPr/>
            </p:nvSpPr>
            <p:spPr>
              <a:xfrm>
                <a:off x="2617257" y="4535313"/>
                <a:ext cx="5119095"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ctrlPr>
                          <a:rPr lang="zh-CN" altLang="en-US" sz="2400" i="1" smtClean="0">
                            <a:solidFill>
                              <a:schemeClr val="bg2"/>
                            </a:solidFill>
                            <a:latin typeface="Cambria Math" panose="02040503050406030204" pitchFamily="18" charset="0"/>
                          </a:rPr>
                        </m:ctrlPr>
                      </m:dPr>
                      <m:e>
                        <m:r>
                          <m:rPr>
                            <m:sty m:val="p"/>
                          </m:rPr>
                          <a:rPr lang="zh-CN" altLang="en-US" sz="2400">
                            <a:solidFill>
                              <a:schemeClr val="bg2"/>
                            </a:solidFill>
                            <a:latin typeface="Cambria Math" panose="02040503050406030204" pitchFamily="18" charset="0"/>
                          </a:rPr>
                          <m:t>Φ</m:t>
                        </m:r>
                        <m:r>
                          <a:rPr lang="zh-CN" altLang="en-US" sz="2400" i="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𝑃</m:t>
                        </m:r>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44B67778-2332-5B03-A894-CCC9A71FFF05}"/>
                  </a:ext>
                </a:extLst>
              </p:cNvPr>
              <p:cNvSpPr txBox="1">
                <a:spLocks noRot="1" noChangeAspect="1" noMove="1" noResize="1" noEditPoints="1" noAdjustHandles="1" noChangeArrowheads="1" noChangeShapeType="1" noTextEdit="1"/>
              </p:cNvSpPr>
              <p:nvPr/>
            </p:nvSpPr>
            <p:spPr>
              <a:xfrm>
                <a:off x="2617257" y="4535313"/>
                <a:ext cx="5119095" cy="645048"/>
              </a:xfrm>
              <a:prstGeom prst="rect">
                <a:avLst/>
              </a:prstGeom>
              <a:blipFill>
                <a:blip r:embed="rId1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E93ED0F4-B56C-D86A-3C70-D2FCAFFA53A8}"/>
                  </a:ext>
                </a:extLst>
              </p:cNvPr>
              <p:cNvSpPr txBox="1"/>
              <p:nvPr/>
            </p:nvSpPr>
            <p:spPr>
              <a:xfrm>
                <a:off x="2950721" y="5229200"/>
                <a:ext cx="220917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𝑣</m:t>
                            </m:r>
                          </m:e>
                        </m:acc>
                      </m:e>
                    </m:nary>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E93ED0F4-B56C-D86A-3C70-D2FCAFFA53A8}"/>
                  </a:ext>
                </a:extLst>
              </p:cNvPr>
              <p:cNvSpPr txBox="1">
                <a:spLocks noRot="1" noChangeAspect="1" noMove="1" noResize="1" noEditPoints="1" noAdjustHandles="1" noChangeArrowheads="1" noChangeShapeType="1" noTextEdit="1"/>
              </p:cNvSpPr>
              <p:nvPr/>
            </p:nvSpPr>
            <p:spPr>
              <a:xfrm>
                <a:off x="2950721" y="5229200"/>
                <a:ext cx="2209175" cy="518668"/>
              </a:xfrm>
              <a:prstGeom prst="rect">
                <a:avLst/>
              </a:prstGeom>
              <a:blipFill>
                <a:blip r:embed="rId12"/>
                <a:stretch>
                  <a:fillRect l="-8287" t="-142353" b="-2035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0560951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75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6018"/>
                                        </p:tgtEl>
                                        <p:attrNameLst>
                                          <p:attrName>style.visibility</p:attrName>
                                        </p:attrNameLst>
                                      </p:cBhvr>
                                      <p:to>
                                        <p:strVal val="visible"/>
                                      </p:to>
                                    </p:set>
                                    <p:animEffect transition="in" filter="wipe(left)">
                                      <p:cBhvr>
                                        <p:cTn id="21" dur="500"/>
                                        <p:tgtEl>
                                          <p:spTgt spid="860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86122"/>
                                        </p:tgtEl>
                                        <p:attrNameLst>
                                          <p:attrName>style.visibility</p:attrName>
                                        </p:attrNameLst>
                                      </p:cBhvr>
                                      <p:to>
                                        <p:strVal val="visible"/>
                                      </p:to>
                                    </p:set>
                                    <p:animEffect transition="in" filter="wipe(left)">
                                      <p:cBhvr>
                                        <p:cTn id="31" dur="500"/>
                                        <p:tgtEl>
                                          <p:spTgt spid="86122"/>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86106"/>
                                        </p:tgtEl>
                                        <p:attrNameLst>
                                          <p:attrName>style.visibility</p:attrName>
                                        </p:attrNameLst>
                                      </p:cBhvr>
                                      <p:to>
                                        <p:strVal val="visible"/>
                                      </p:to>
                                    </p:set>
                                    <p:animEffect transition="in" filter="wipe(left)">
                                      <p:cBhvr>
                                        <p:cTn id="35" dur="500"/>
                                        <p:tgtEl>
                                          <p:spTgt spid="86106"/>
                                        </p:tgtEl>
                                      </p:cBhvr>
                                    </p:animEffect>
                                  </p:childTnLst>
                                </p:cTn>
                              </p:par>
                            </p:childTnLst>
                          </p:cTn>
                        </p:par>
                        <p:par>
                          <p:cTn id="36" fill="hold">
                            <p:stCondLst>
                              <p:cond delay="1000"/>
                            </p:stCondLst>
                            <p:childTnLst>
                              <p:par>
                                <p:cTn id="37" presetID="22" presetClass="entr" presetSubtype="4" fill="hold" nodeType="afterEffect">
                                  <p:stCondLst>
                                    <p:cond delay="0"/>
                                  </p:stCondLst>
                                  <p:childTnLst>
                                    <p:set>
                                      <p:cBhvr>
                                        <p:cTn id="38" dur="1" fill="hold">
                                          <p:stCondLst>
                                            <p:cond delay="0"/>
                                          </p:stCondLst>
                                        </p:cTn>
                                        <p:tgtEl>
                                          <p:spTgt spid="86116"/>
                                        </p:tgtEl>
                                        <p:attrNameLst>
                                          <p:attrName>style.visibility</p:attrName>
                                        </p:attrNameLst>
                                      </p:cBhvr>
                                      <p:to>
                                        <p:strVal val="visible"/>
                                      </p:to>
                                    </p:set>
                                    <p:animEffect transition="in" filter="wipe(down)">
                                      <p:cBhvr>
                                        <p:cTn id="39" dur="500"/>
                                        <p:tgtEl>
                                          <p:spTgt spid="8611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wipe(left)">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left)">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wipe(left)">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left)">
                                      <p:cBhvr>
                                        <p:cTn id="64" dur="500"/>
                                        <p:tgtEl>
                                          <p:spTgt spid="19"/>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wipe(left)">
                                      <p:cBhvr>
                                        <p:cTn id="6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3" grpId="0"/>
      <p:bldP spid="15" grpId="0"/>
      <p:bldP spid="17" grpId="0"/>
      <p:bldP spid="19" grpId="0"/>
      <p:bldP spid="21"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21858" name="Group 2">
            <a:extLst>
              <a:ext uri="{FF2B5EF4-FFF2-40B4-BE49-F238E27FC236}">
                <a16:creationId xmlns:a16="http://schemas.microsoft.com/office/drawing/2014/main" id="{E6718FD3-0DDE-7841-9D11-F5E19993F1F1}"/>
              </a:ext>
            </a:extLst>
          </p:cNvPr>
          <p:cNvGrpSpPr>
            <a:grpSpLocks/>
          </p:cNvGrpSpPr>
          <p:nvPr/>
        </p:nvGrpSpPr>
        <p:grpSpPr bwMode="auto">
          <a:xfrm>
            <a:off x="9064626" y="1663700"/>
            <a:ext cx="917575" cy="877888"/>
            <a:chOff x="3840" y="2016"/>
            <a:chExt cx="1776" cy="1700"/>
          </a:xfrm>
        </p:grpSpPr>
        <p:sp>
          <p:nvSpPr>
            <p:cNvPr id="121859" name="Freeform 3">
              <a:extLst>
                <a:ext uri="{FF2B5EF4-FFF2-40B4-BE49-F238E27FC236}">
                  <a16:creationId xmlns:a16="http://schemas.microsoft.com/office/drawing/2014/main" id="{6773A822-0C3D-0B49-A01A-7EF100CB326A}"/>
                </a:ext>
              </a:extLst>
            </p:cNvPr>
            <p:cNvSpPr>
              <a:spLocks/>
            </p:cNvSpPr>
            <p:nvPr/>
          </p:nvSpPr>
          <p:spPr bwMode="auto">
            <a:xfrm>
              <a:off x="3840" y="2221"/>
              <a:ext cx="1512" cy="1495"/>
            </a:xfrm>
            <a:custGeom>
              <a:avLst/>
              <a:gdLst>
                <a:gd name="T0" fmla="*/ 96 w 480"/>
                <a:gd name="T1" fmla="*/ 0 h 648"/>
                <a:gd name="T2" fmla="*/ 0 w 480"/>
                <a:gd name="T3" fmla="*/ 288 h 648"/>
                <a:gd name="T4" fmla="*/ 96 w 480"/>
                <a:gd name="T5" fmla="*/ 480 h 648"/>
                <a:gd name="T6" fmla="*/ 336 w 480"/>
                <a:gd name="T7" fmla="*/ 624 h 648"/>
                <a:gd name="T8" fmla="*/ 480 w 480"/>
                <a:gd name="T9" fmla="*/ 624 h 648"/>
              </a:gdLst>
              <a:ahLst/>
              <a:cxnLst>
                <a:cxn ang="0">
                  <a:pos x="T0" y="T1"/>
                </a:cxn>
                <a:cxn ang="0">
                  <a:pos x="T2" y="T3"/>
                </a:cxn>
                <a:cxn ang="0">
                  <a:pos x="T4" y="T5"/>
                </a:cxn>
                <a:cxn ang="0">
                  <a:pos x="T6" y="T7"/>
                </a:cxn>
                <a:cxn ang="0">
                  <a:pos x="T8" y="T9"/>
                </a:cxn>
              </a:cxnLst>
              <a:rect l="0" t="0" r="r" b="b"/>
              <a:pathLst>
                <a:path w="480" h="648">
                  <a:moveTo>
                    <a:pt x="96" y="0"/>
                  </a:moveTo>
                  <a:cubicBezTo>
                    <a:pt x="48" y="104"/>
                    <a:pt x="0" y="208"/>
                    <a:pt x="0" y="288"/>
                  </a:cubicBezTo>
                  <a:cubicBezTo>
                    <a:pt x="0" y="368"/>
                    <a:pt x="40" y="424"/>
                    <a:pt x="96" y="480"/>
                  </a:cubicBezTo>
                  <a:cubicBezTo>
                    <a:pt x="152" y="536"/>
                    <a:pt x="272" y="600"/>
                    <a:pt x="336" y="624"/>
                  </a:cubicBezTo>
                  <a:cubicBezTo>
                    <a:pt x="400" y="648"/>
                    <a:pt x="440" y="636"/>
                    <a:pt x="480" y="624"/>
                  </a:cubicBezTo>
                </a:path>
              </a:pathLst>
            </a:custGeom>
            <a:solidFill>
              <a:srgbClr val="FF66FF">
                <a:alpha val="50000"/>
              </a:srgbClr>
            </a:solidFill>
            <a:ln w="19050" cap="flat" cmpd="sng">
              <a:solidFill>
                <a:schemeClr val="accent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0" name="Freeform 4">
              <a:extLst>
                <a:ext uri="{FF2B5EF4-FFF2-40B4-BE49-F238E27FC236}">
                  <a16:creationId xmlns:a16="http://schemas.microsoft.com/office/drawing/2014/main" id="{ABC22769-2904-9F4B-B380-205E90EF9653}"/>
                </a:ext>
              </a:extLst>
            </p:cNvPr>
            <p:cNvSpPr>
              <a:spLocks/>
            </p:cNvSpPr>
            <p:nvPr/>
          </p:nvSpPr>
          <p:spPr bwMode="auto">
            <a:xfrm>
              <a:off x="4128" y="2016"/>
              <a:ext cx="1488" cy="1648"/>
            </a:xfrm>
            <a:custGeom>
              <a:avLst/>
              <a:gdLst>
                <a:gd name="T0" fmla="*/ 0 w 1488"/>
                <a:gd name="T1" fmla="*/ 256 h 1648"/>
                <a:gd name="T2" fmla="*/ 288 w 1488"/>
                <a:gd name="T3" fmla="*/ 16 h 1648"/>
                <a:gd name="T4" fmla="*/ 1104 w 1488"/>
                <a:gd name="T5" fmla="*/ 160 h 1648"/>
                <a:gd name="T6" fmla="*/ 1440 w 1488"/>
                <a:gd name="T7" fmla="*/ 880 h 1648"/>
                <a:gd name="T8" fmla="*/ 1392 w 1488"/>
                <a:gd name="T9" fmla="*/ 1408 h 1648"/>
                <a:gd name="T10" fmla="*/ 1200 w 1488"/>
                <a:gd name="T11" fmla="*/ 1648 h 1648"/>
              </a:gdLst>
              <a:ahLst/>
              <a:cxnLst>
                <a:cxn ang="0">
                  <a:pos x="T0" y="T1"/>
                </a:cxn>
                <a:cxn ang="0">
                  <a:pos x="T2" y="T3"/>
                </a:cxn>
                <a:cxn ang="0">
                  <a:pos x="T4" y="T5"/>
                </a:cxn>
                <a:cxn ang="0">
                  <a:pos x="T6" y="T7"/>
                </a:cxn>
                <a:cxn ang="0">
                  <a:pos x="T8" y="T9"/>
                </a:cxn>
                <a:cxn ang="0">
                  <a:pos x="T10" y="T11"/>
                </a:cxn>
              </a:cxnLst>
              <a:rect l="0" t="0" r="r" b="b"/>
              <a:pathLst>
                <a:path w="1488" h="1648">
                  <a:moveTo>
                    <a:pt x="0" y="256"/>
                  </a:moveTo>
                  <a:cubicBezTo>
                    <a:pt x="52" y="144"/>
                    <a:pt x="104" y="32"/>
                    <a:pt x="288" y="16"/>
                  </a:cubicBezTo>
                  <a:cubicBezTo>
                    <a:pt x="472" y="0"/>
                    <a:pt x="912" y="16"/>
                    <a:pt x="1104" y="160"/>
                  </a:cubicBezTo>
                  <a:cubicBezTo>
                    <a:pt x="1296" y="304"/>
                    <a:pt x="1392" y="672"/>
                    <a:pt x="1440" y="880"/>
                  </a:cubicBezTo>
                  <a:cubicBezTo>
                    <a:pt x="1488" y="1088"/>
                    <a:pt x="1432" y="1280"/>
                    <a:pt x="1392" y="1408"/>
                  </a:cubicBezTo>
                  <a:cubicBezTo>
                    <a:pt x="1352" y="1536"/>
                    <a:pt x="1276" y="1592"/>
                    <a:pt x="1200" y="1648"/>
                  </a:cubicBezTo>
                </a:path>
              </a:pathLst>
            </a:custGeom>
            <a:solidFill>
              <a:srgbClr val="FF66FF">
                <a:alpha val="50000"/>
              </a:srgbClr>
            </a:solidFill>
            <a:ln w="19050" cmpd="sng">
              <a:solidFill>
                <a:schemeClr val="accent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1" name="Arc 5">
              <a:extLst>
                <a:ext uri="{FF2B5EF4-FFF2-40B4-BE49-F238E27FC236}">
                  <a16:creationId xmlns:a16="http://schemas.microsoft.com/office/drawing/2014/main" id="{CB425072-1307-3E42-91D8-3344D1227848}"/>
                </a:ext>
              </a:extLst>
            </p:cNvPr>
            <p:cNvSpPr>
              <a:spLocks/>
            </p:cNvSpPr>
            <p:nvPr/>
          </p:nvSpPr>
          <p:spPr bwMode="auto">
            <a:xfrm>
              <a:off x="4069" y="2305"/>
              <a:ext cx="1491" cy="1040"/>
            </a:xfrm>
            <a:custGeom>
              <a:avLst/>
              <a:gdLst>
                <a:gd name="G0" fmla="+- 6925 0 0"/>
                <a:gd name="G1" fmla="+- 21600 0 0"/>
                <a:gd name="G2" fmla="+- 21600 0 0"/>
                <a:gd name="T0" fmla="*/ 0 w 28483"/>
                <a:gd name="T1" fmla="*/ 1140 h 21600"/>
                <a:gd name="T2" fmla="*/ 28483 w 28483"/>
                <a:gd name="T3" fmla="*/ 20254 h 21600"/>
                <a:gd name="T4" fmla="*/ 6925 w 28483"/>
                <a:gd name="T5" fmla="*/ 21600 h 21600"/>
              </a:gdLst>
              <a:ahLst/>
              <a:cxnLst>
                <a:cxn ang="0">
                  <a:pos x="T0" y="T1"/>
                </a:cxn>
                <a:cxn ang="0">
                  <a:pos x="T2" y="T3"/>
                </a:cxn>
                <a:cxn ang="0">
                  <a:pos x="T4" y="T5"/>
                </a:cxn>
              </a:cxnLst>
              <a:rect l="0" t="0" r="r" b="b"/>
              <a:pathLst>
                <a:path w="28483" h="21600" fill="none" extrusionOk="0">
                  <a:moveTo>
                    <a:pt x="0" y="1140"/>
                  </a:moveTo>
                  <a:cubicBezTo>
                    <a:pt x="2230" y="385"/>
                    <a:pt x="4569" y="0"/>
                    <a:pt x="6925" y="0"/>
                  </a:cubicBezTo>
                  <a:cubicBezTo>
                    <a:pt x="18331" y="0"/>
                    <a:pt x="27772" y="8869"/>
                    <a:pt x="28483" y="20253"/>
                  </a:cubicBezTo>
                </a:path>
                <a:path w="28483" h="21600" stroke="0" extrusionOk="0">
                  <a:moveTo>
                    <a:pt x="0" y="1140"/>
                  </a:moveTo>
                  <a:cubicBezTo>
                    <a:pt x="2230" y="385"/>
                    <a:pt x="4569" y="0"/>
                    <a:pt x="6925" y="0"/>
                  </a:cubicBezTo>
                  <a:cubicBezTo>
                    <a:pt x="18331" y="0"/>
                    <a:pt x="27772" y="8869"/>
                    <a:pt x="28483" y="20253"/>
                  </a:cubicBezTo>
                  <a:lnTo>
                    <a:pt x="6925" y="21600"/>
                  </a:lnTo>
                  <a:close/>
                </a:path>
              </a:pathLst>
            </a:custGeom>
            <a:noFill/>
            <a:ln w="19050">
              <a:solidFill>
                <a:schemeClr val="accent1"/>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sp>
          <p:nvSpPr>
            <p:cNvPr id="121862" name="Arc 6">
              <a:extLst>
                <a:ext uri="{FF2B5EF4-FFF2-40B4-BE49-F238E27FC236}">
                  <a16:creationId xmlns:a16="http://schemas.microsoft.com/office/drawing/2014/main" id="{4F446AD5-EA9F-CF44-9DE3-2B4DC8DE92FD}"/>
                </a:ext>
              </a:extLst>
            </p:cNvPr>
            <p:cNvSpPr>
              <a:spLocks/>
            </p:cNvSpPr>
            <p:nvPr/>
          </p:nvSpPr>
          <p:spPr bwMode="auto">
            <a:xfrm rot="300815" flipH="1" flipV="1">
              <a:off x="3984" y="2501"/>
              <a:ext cx="1577" cy="768"/>
            </a:xfrm>
            <a:custGeom>
              <a:avLst/>
              <a:gdLst>
                <a:gd name="G0" fmla="+- 3068 0 0"/>
                <a:gd name="G1" fmla="+- 21600 0 0"/>
                <a:gd name="G2" fmla="+- 21600 0 0"/>
                <a:gd name="T0" fmla="*/ 0 w 24668"/>
                <a:gd name="T1" fmla="*/ 219 h 21987"/>
                <a:gd name="T2" fmla="*/ 24665 w 24668"/>
                <a:gd name="T3" fmla="*/ 21987 h 21987"/>
                <a:gd name="T4" fmla="*/ 3068 w 24668"/>
                <a:gd name="T5" fmla="*/ 21600 h 21987"/>
              </a:gdLst>
              <a:ahLst/>
              <a:cxnLst>
                <a:cxn ang="0">
                  <a:pos x="T0" y="T1"/>
                </a:cxn>
                <a:cxn ang="0">
                  <a:pos x="T2" y="T3"/>
                </a:cxn>
                <a:cxn ang="0">
                  <a:pos x="T4" y="T5"/>
                </a:cxn>
              </a:cxnLst>
              <a:rect l="0" t="0" r="r" b="b"/>
              <a:pathLst>
                <a:path w="24668" h="21987" fill="none" extrusionOk="0">
                  <a:moveTo>
                    <a:pt x="-1" y="218"/>
                  </a:moveTo>
                  <a:cubicBezTo>
                    <a:pt x="1016" y="73"/>
                    <a:pt x="2041" y="0"/>
                    <a:pt x="3068" y="0"/>
                  </a:cubicBezTo>
                  <a:cubicBezTo>
                    <a:pt x="14997" y="0"/>
                    <a:pt x="24668" y="9670"/>
                    <a:pt x="24668" y="21600"/>
                  </a:cubicBezTo>
                  <a:cubicBezTo>
                    <a:pt x="24668" y="21729"/>
                    <a:pt x="24666" y="21858"/>
                    <a:pt x="24664" y="21986"/>
                  </a:cubicBezTo>
                </a:path>
                <a:path w="24668" h="21987" stroke="0" extrusionOk="0">
                  <a:moveTo>
                    <a:pt x="-1" y="218"/>
                  </a:moveTo>
                  <a:cubicBezTo>
                    <a:pt x="1016" y="73"/>
                    <a:pt x="2041" y="0"/>
                    <a:pt x="3068" y="0"/>
                  </a:cubicBezTo>
                  <a:cubicBezTo>
                    <a:pt x="14997" y="0"/>
                    <a:pt x="24668" y="9670"/>
                    <a:pt x="24668" y="21600"/>
                  </a:cubicBezTo>
                  <a:cubicBezTo>
                    <a:pt x="24668" y="21729"/>
                    <a:pt x="24666" y="21858"/>
                    <a:pt x="24664" y="21986"/>
                  </a:cubicBezTo>
                  <a:lnTo>
                    <a:pt x="3068" y="21600"/>
                  </a:lnTo>
                  <a:close/>
                </a:path>
              </a:pathLst>
            </a:custGeom>
            <a:noFill/>
            <a:ln w="19050">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000000"/>
                </a:solidFill>
              </a:endParaRPr>
            </a:p>
          </p:txBody>
        </p:sp>
      </p:grpSp>
      <p:grpSp>
        <p:nvGrpSpPr>
          <p:cNvPr id="121863" name="Group 7">
            <a:extLst>
              <a:ext uri="{FF2B5EF4-FFF2-40B4-BE49-F238E27FC236}">
                <a16:creationId xmlns:a16="http://schemas.microsoft.com/office/drawing/2014/main" id="{AC69E429-4E09-9347-A97E-9E3C6C2D1DBA}"/>
              </a:ext>
            </a:extLst>
          </p:cNvPr>
          <p:cNvGrpSpPr>
            <a:grpSpLocks/>
          </p:cNvGrpSpPr>
          <p:nvPr/>
        </p:nvGrpSpPr>
        <p:grpSpPr bwMode="auto">
          <a:xfrm>
            <a:off x="8305800" y="1054100"/>
            <a:ext cx="2044700" cy="1968500"/>
            <a:chOff x="4368" y="584"/>
            <a:chExt cx="1288" cy="1240"/>
          </a:xfrm>
        </p:grpSpPr>
        <p:sp>
          <p:nvSpPr>
            <p:cNvPr id="121864" name="Line 8">
              <a:extLst>
                <a:ext uri="{FF2B5EF4-FFF2-40B4-BE49-F238E27FC236}">
                  <a16:creationId xmlns:a16="http://schemas.microsoft.com/office/drawing/2014/main" id="{AA040F5D-BC8A-9B43-B679-67E60866C085}"/>
                </a:ext>
              </a:extLst>
            </p:cNvPr>
            <p:cNvSpPr>
              <a:spLocks noChangeShapeType="1"/>
            </p:cNvSpPr>
            <p:nvPr/>
          </p:nvSpPr>
          <p:spPr bwMode="auto">
            <a:xfrm rot="600000" flipV="1">
              <a:off x="4704" y="83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5" name="Line 9">
              <a:extLst>
                <a:ext uri="{FF2B5EF4-FFF2-40B4-BE49-F238E27FC236}">
                  <a16:creationId xmlns:a16="http://schemas.microsoft.com/office/drawing/2014/main" id="{65EB406E-9BE1-9045-B86B-D7BEB34F1847}"/>
                </a:ext>
              </a:extLst>
            </p:cNvPr>
            <p:cNvSpPr>
              <a:spLocks noChangeShapeType="1"/>
            </p:cNvSpPr>
            <p:nvPr/>
          </p:nvSpPr>
          <p:spPr bwMode="auto">
            <a:xfrm rot="600000" flipV="1">
              <a:off x="4752" y="96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6" name="Line 10">
              <a:extLst>
                <a:ext uri="{FF2B5EF4-FFF2-40B4-BE49-F238E27FC236}">
                  <a16:creationId xmlns:a16="http://schemas.microsoft.com/office/drawing/2014/main" id="{A0B7127E-9F25-D749-84ED-8308E84EAB9B}"/>
                </a:ext>
              </a:extLst>
            </p:cNvPr>
            <p:cNvSpPr>
              <a:spLocks noChangeShapeType="1"/>
            </p:cNvSpPr>
            <p:nvPr/>
          </p:nvSpPr>
          <p:spPr bwMode="auto">
            <a:xfrm rot="1200000" flipV="1">
              <a:off x="4848" y="106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7" name="Line 11">
              <a:extLst>
                <a:ext uri="{FF2B5EF4-FFF2-40B4-BE49-F238E27FC236}">
                  <a16:creationId xmlns:a16="http://schemas.microsoft.com/office/drawing/2014/main" id="{ED732B7C-953F-CF4C-80D7-18E49630FF4C}"/>
                </a:ext>
              </a:extLst>
            </p:cNvPr>
            <p:cNvSpPr>
              <a:spLocks noChangeShapeType="1"/>
            </p:cNvSpPr>
            <p:nvPr/>
          </p:nvSpPr>
          <p:spPr bwMode="auto">
            <a:xfrm rot="1800000" flipV="1">
              <a:off x="4944" y="116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8" name="Line 12">
              <a:extLst>
                <a:ext uri="{FF2B5EF4-FFF2-40B4-BE49-F238E27FC236}">
                  <a16:creationId xmlns:a16="http://schemas.microsoft.com/office/drawing/2014/main" id="{AE9AD42E-2F62-854D-9E6B-4638D98A2668}"/>
                </a:ext>
              </a:extLst>
            </p:cNvPr>
            <p:cNvSpPr>
              <a:spLocks noChangeShapeType="1"/>
            </p:cNvSpPr>
            <p:nvPr/>
          </p:nvSpPr>
          <p:spPr bwMode="auto">
            <a:xfrm rot="2400000" flipV="1">
              <a:off x="5040" y="125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69" name="Line 13">
              <a:extLst>
                <a:ext uri="{FF2B5EF4-FFF2-40B4-BE49-F238E27FC236}">
                  <a16:creationId xmlns:a16="http://schemas.microsoft.com/office/drawing/2014/main" id="{92092E01-341F-B14C-A690-5DFDCAF42CA1}"/>
                </a:ext>
              </a:extLst>
            </p:cNvPr>
            <p:cNvSpPr>
              <a:spLocks noChangeShapeType="1"/>
            </p:cNvSpPr>
            <p:nvPr/>
          </p:nvSpPr>
          <p:spPr bwMode="auto">
            <a:xfrm rot="3000000" flipV="1">
              <a:off x="5088" y="136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0" name="Line 14">
              <a:extLst>
                <a:ext uri="{FF2B5EF4-FFF2-40B4-BE49-F238E27FC236}">
                  <a16:creationId xmlns:a16="http://schemas.microsoft.com/office/drawing/2014/main" id="{3A2A7DC9-AE52-4446-982D-8B1C80AE3000}"/>
                </a:ext>
              </a:extLst>
            </p:cNvPr>
            <p:cNvSpPr>
              <a:spLocks noChangeShapeType="1"/>
            </p:cNvSpPr>
            <p:nvPr/>
          </p:nvSpPr>
          <p:spPr bwMode="auto">
            <a:xfrm rot="3600000" flipV="1">
              <a:off x="5184" y="15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1" name="Line 15">
              <a:extLst>
                <a:ext uri="{FF2B5EF4-FFF2-40B4-BE49-F238E27FC236}">
                  <a16:creationId xmlns:a16="http://schemas.microsoft.com/office/drawing/2014/main" id="{C52DBF35-8723-8B46-8BAD-13F890065D3C}"/>
                </a:ext>
              </a:extLst>
            </p:cNvPr>
            <p:cNvSpPr>
              <a:spLocks noChangeShapeType="1"/>
            </p:cNvSpPr>
            <p:nvPr/>
          </p:nvSpPr>
          <p:spPr bwMode="auto">
            <a:xfrm rot="4200000" flipV="1">
              <a:off x="5232" y="16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2" name="Line 16">
              <a:extLst>
                <a:ext uri="{FF2B5EF4-FFF2-40B4-BE49-F238E27FC236}">
                  <a16:creationId xmlns:a16="http://schemas.microsoft.com/office/drawing/2014/main" id="{F4D84BD6-0EEF-284A-B459-A2C8096E7397}"/>
                </a:ext>
              </a:extLst>
            </p:cNvPr>
            <p:cNvSpPr>
              <a:spLocks noChangeShapeType="1"/>
            </p:cNvSpPr>
            <p:nvPr/>
          </p:nvSpPr>
          <p:spPr bwMode="auto">
            <a:xfrm rot="4800000" flipV="1">
              <a:off x="5432" y="160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3" name="Line 17">
              <a:extLst>
                <a:ext uri="{FF2B5EF4-FFF2-40B4-BE49-F238E27FC236}">
                  <a16:creationId xmlns:a16="http://schemas.microsoft.com/office/drawing/2014/main" id="{AF9ABC88-677B-4145-89D8-CE82E3661E00}"/>
                </a:ext>
              </a:extLst>
            </p:cNvPr>
            <p:cNvSpPr>
              <a:spLocks noChangeShapeType="1"/>
            </p:cNvSpPr>
            <p:nvPr/>
          </p:nvSpPr>
          <p:spPr bwMode="auto">
            <a:xfrm flipV="1">
              <a:off x="4560" y="111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4" name="Line 18">
              <a:extLst>
                <a:ext uri="{FF2B5EF4-FFF2-40B4-BE49-F238E27FC236}">
                  <a16:creationId xmlns:a16="http://schemas.microsoft.com/office/drawing/2014/main" id="{3712674D-FC52-CE49-B459-C0BB5FC55D2E}"/>
                </a:ext>
              </a:extLst>
            </p:cNvPr>
            <p:cNvSpPr>
              <a:spLocks noChangeShapeType="1"/>
            </p:cNvSpPr>
            <p:nvPr/>
          </p:nvSpPr>
          <p:spPr bwMode="auto">
            <a:xfrm rot="600000" flipV="1">
              <a:off x="4656" y="120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5" name="Line 19">
              <a:extLst>
                <a:ext uri="{FF2B5EF4-FFF2-40B4-BE49-F238E27FC236}">
                  <a16:creationId xmlns:a16="http://schemas.microsoft.com/office/drawing/2014/main" id="{8A251677-0929-C54D-AB2A-1AE4F759117A}"/>
                </a:ext>
              </a:extLst>
            </p:cNvPr>
            <p:cNvSpPr>
              <a:spLocks noChangeShapeType="1"/>
            </p:cNvSpPr>
            <p:nvPr/>
          </p:nvSpPr>
          <p:spPr bwMode="auto">
            <a:xfrm rot="1200000" flipV="1">
              <a:off x="4752" y="13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6" name="Line 20">
              <a:extLst>
                <a:ext uri="{FF2B5EF4-FFF2-40B4-BE49-F238E27FC236}">
                  <a16:creationId xmlns:a16="http://schemas.microsoft.com/office/drawing/2014/main" id="{79E320CE-2BF0-EA42-9FF0-C3536A3A4C5F}"/>
                </a:ext>
              </a:extLst>
            </p:cNvPr>
            <p:cNvSpPr>
              <a:spLocks noChangeShapeType="1"/>
            </p:cNvSpPr>
            <p:nvPr/>
          </p:nvSpPr>
          <p:spPr bwMode="auto">
            <a:xfrm rot="1800000" flipV="1">
              <a:off x="4848" y="140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7" name="Line 21">
              <a:extLst>
                <a:ext uri="{FF2B5EF4-FFF2-40B4-BE49-F238E27FC236}">
                  <a16:creationId xmlns:a16="http://schemas.microsoft.com/office/drawing/2014/main" id="{DA49EF1F-A555-744C-A8E8-FCDAA8D8A7A5}"/>
                </a:ext>
              </a:extLst>
            </p:cNvPr>
            <p:cNvSpPr>
              <a:spLocks noChangeShapeType="1"/>
            </p:cNvSpPr>
            <p:nvPr/>
          </p:nvSpPr>
          <p:spPr bwMode="auto">
            <a:xfrm rot="2400000" flipV="1">
              <a:off x="4944" y="149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8" name="Line 22">
              <a:extLst>
                <a:ext uri="{FF2B5EF4-FFF2-40B4-BE49-F238E27FC236}">
                  <a16:creationId xmlns:a16="http://schemas.microsoft.com/office/drawing/2014/main" id="{1D1B6B5F-6CA6-E942-8610-591AD23AC0EA}"/>
                </a:ext>
              </a:extLst>
            </p:cNvPr>
            <p:cNvSpPr>
              <a:spLocks noChangeShapeType="1"/>
            </p:cNvSpPr>
            <p:nvPr/>
          </p:nvSpPr>
          <p:spPr bwMode="auto">
            <a:xfrm rot="3000000" flipV="1">
              <a:off x="4992" y="159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79" name="Line 23">
              <a:extLst>
                <a:ext uri="{FF2B5EF4-FFF2-40B4-BE49-F238E27FC236}">
                  <a16:creationId xmlns:a16="http://schemas.microsoft.com/office/drawing/2014/main" id="{D5D390FD-1070-5947-B757-2D17B8267294}"/>
                </a:ext>
              </a:extLst>
            </p:cNvPr>
            <p:cNvSpPr>
              <a:spLocks noChangeShapeType="1"/>
            </p:cNvSpPr>
            <p:nvPr/>
          </p:nvSpPr>
          <p:spPr bwMode="auto">
            <a:xfrm rot="3600000" flipV="1">
              <a:off x="5040" y="168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0" name="Line 24">
              <a:extLst>
                <a:ext uri="{FF2B5EF4-FFF2-40B4-BE49-F238E27FC236}">
                  <a16:creationId xmlns:a16="http://schemas.microsoft.com/office/drawing/2014/main" id="{B6BDB0F0-98A3-B84A-8F78-53EC5788F0FE}"/>
                </a:ext>
              </a:extLst>
            </p:cNvPr>
            <p:cNvSpPr>
              <a:spLocks noChangeShapeType="1"/>
            </p:cNvSpPr>
            <p:nvPr/>
          </p:nvSpPr>
          <p:spPr bwMode="auto">
            <a:xfrm rot="600000" flipV="1">
              <a:off x="4560" y="14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1" name="Line 25">
              <a:extLst>
                <a:ext uri="{FF2B5EF4-FFF2-40B4-BE49-F238E27FC236}">
                  <a16:creationId xmlns:a16="http://schemas.microsoft.com/office/drawing/2014/main" id="{5CC69B5C-F141-0741-A119-B8B69F4F9F59}"/>
                </a:ext>
              </a:extLst>
            </p:cNvPr>
            <p:cNvSpPr>
              <a:spLocks noChangeShapeType="1"/>
            </p:cNvSpPr>
            <p:nvPr/>
          </p:nvSpPr>
          <p:spPr bwMode="auto">
            <a:xfrm rot="600000" flipV="1">
              <a:off x="4896" y="72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2" name="Line 26">
              <a:extLst>
                <a:ext uri="{FF2B5EF4-FFF2-40B4-BE49-F238E27FC236}">
                  <a16:creationId xmlns:a16="http://schemas.microsoft.com/office/drawing/2014/main" id="{B00802D2-7BD0-064C-A40E-6B917F88D81B}"/>
                </a:ext>
              </a:extLst>
            </p:cNvPr>
            <p:cNvSpPr>
              <a:spLocks noChangeShapeType="1"/>
            </p:cNvSpPr>
            <p:nvPr/>
          </p:nvSpPr>
          <p:spPr bwMode="auto">
            <a:xfrm rot="1200000" flipV="1">
              <a:off x="4656" y="154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3" name="Line 27">
              <a:extLst>
                <a:ext uri="{FF2B5EF4-FFF2-40B4-BE49-F238E27FC236}">
                  <a16:creationId xmlns:a16="http://schemas.microsoft.com/office/drawing/2014/main" id="{B453CDDF-CC05-A04C-8B9D-7397F6972256}"/>
                </a:ext>
              </a:extLst>
            </p:cNvPr>
            <p:cNvSpPr>
              <a:spLocks noChangeShapeType="1"/>
            </p:cNvSpPr>
            <p:nvPr/>
          </p:nvSpPr>
          <p:spPr bwMode="auto">
            <a:xfrm rot="1800000" flipV="1">
              <a:off x="4752" y="164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4" name="Line 28">
              <a:extLst>
                <a:ext uri="{FF2B5EF4-FFF2-40B4-BE49-F238E27FC236}">
                  <a16:creationId xmlns:a16="http://schemas.microsoft.com/office/drawing/2014/main" id="{872EDE9C-F686-BE49-A26A-C14B9952C74C}"/>
                </a:ext>
              </a:extLst>
            </p:cNvPr>
            <p:cNvSpPr>
              <a:spLocks noChangeShapeType="1"/>
            </p:cNvSpPr>
            <p:nvPr/>
          </p:nvSpPr>
          <p:spPr bwMode="auto">
            <a:xfrm rot="1800000" flipV="1">
              <a:off x="5232" y="72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5" name="Line 29">
              <a:extLst>
                <a:ext uri="{FF2B5EF4-FFF2-40B4-BE49-F238E27FC236}">
                  <a16:creationId xmlns:a16="http://schemas.microsoft.com/office/drawing/2014/main" id="{9C13EB65-890F-114A-ACFC-328FB5088198}"/>
                </a:ext>
              </a:extLst>
            </p:cNvPr>
            <p:cNvSpPr>
              <a:spLocks noChangeShapeType="1"/>
            </p:cNvSpPr>
            <p:nvPr/>
          </p:nvSpPr>
          <p:spPr bwMode="auto">
            <a:xfrm rot="1200000" flipV="1">
              <a:off x="4992" y="82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6" name="Line 30">
              <a:extLst>
                <a:ext uri="{FF2B5EF4-FFF2-40B4-BE49-F238E27FC236}">
                  <a16:creationId xmlns:a16="http://schemas.microsoft.com/office/drawing/2014/main" id="{EA38D2E8-FB66-F14F-A2CA-D61444D98267}"/>
                </a:ext>
              </a:extLst>
            </p:cNvPr>
            <p:cNvSpPr>
              <a:spLocks noChangeShapeType="1"/>
            </p:cNvSpPr>
            <p:nvPr/>
          </p:nvSpPr>
          <p:spPr bwMode="auto">
            <a:xfrm rot="1800000" flipV="1">
              <a:off x="5040" y="92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7" name="Line 31">
              <a:extLst>
                <a:ext uri="{FF2B5EF4-FFF2-40B4-BE49-F238E27FC236}">
                  <a16:creationId xmlns:a16="http://schemas.microsoft.com/office/drawing/2014/main" id="{77524C4C-CD95-0640-827D-55FE7B78C625}"/>
                </a:ext>
              </a:extLst>
            </p:cNvPr>
            <p:cNvSpPr>
              <a:spLocks noChangeShapeType="1"/>
            </p:cNvSpPr>
            <p:nvPr/>
          </p:nvSpPr>
          <p:spPr bwMode="auto">
            <a:xfrm rot="2400000" flipV="1">
              <a:off x="5088" y="102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8" name="Line 32">
              <a:extLst>
                <a:ext uri="{FF2B5EF4-FFF2-40B4-BE49-F238E27FC236}">
                  <a16:creationId xmlns:a16="http://schemas.microsoft.com/office/drawing/2014/main" id="{5A54D194-C6BD-204C-B6B0-DC38A554ED0F}"/>
                </a:ext>
              </a:extLst>
            </p:cNvPr>
            <p:cNvSpPr>
              <a:spLocks noChangeShapeType="1"/>
            </p:cNvSpPr>
            <p:nvPr/>
          </p:nvSpPr>
          <p:spPr bwMode="auto">
            <a:xfrm rot="3000000" flipV="1">
              <a:off x="5232" y="116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89" name="Line 33">
              <a:extLst>
                <a:ext uri="{FF2B5EF4-FFF2-40B4-BE49-F238E27FC236}">
                  <a16:creationId xmlns:a16="http://schemas.microsoft.com/office/drawing/2014/main" id="{D4C88744-B559-0841-8785-2B5E84CAFC02}"/>
                </a:ext>
              </a:extLst>
            </p:cNvPr>
            <p:cNvSpPr>
              <a:spLocks noChangeShapeType="1"/>
            </p:cNvSpPr>
            <p:nvPr/>
          </p:nvSpPr>
          <p:spPr bwMode="auto">
            <a:xfrm rot="3600000" flipV="1">
              <a:off x="5288" y="1279"/>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0" name="Line 34">
              <a:extLst>
                <a:ext uri="{FF2B5EF4-FFF2-40B4-BE49-F238E27FC236}">
                  <a16:creationId xmlns:a16="http://schemas.microsoft.com/office/drawing/2014/main" id="{2FB08565-3707-5240-A09E-39966D673935}"/>
                </a:ext>
              </a:extLst>
            </p:cNvPr>
            <p:cNvSpPr>
              <a:spLocks noChangeShapeType="1"/>
            </p:cNvSpPr>
            <p:nvPr/>
          </p:nvSpPr>
          <p:spPr bwMode="auto">
            <a:xfrm rot="4200000" flipV="1">
              <a:off x="5376" y="140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1" name="Line 35">
              <a:extLst>
                <a:ext uri="{FF2B5EF4-FFF2-40B4-BE49-F238E27FC236}">
                  <a16:creationId xmlns:a16="http://schemas.microsoft.com/office/drawing/2014/main" id="{C6DF3199-E159-1A44-970C-266BF806C89B}"/>
                </a:ext>
              </a:extLst>
            </p:cNvPr>
            <p:cNvSpPr>
              <a:spLocks noChangeShapeType="1"/>
            </p:cNvSpPr>
            <p:nvPr/>
          </p:nvSpPr>
          <p:spPr bwMode="auto">
            <a:xfrm rot="4800000" flipV="1">
              <a:off x="5520" y="140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2" name="Line 36">
              <a:extLst>
                <a:ext uri="{FF2B5EF4-FFF2-40B4-BE49-F238E27FC236}">
                  <a16:creationId xmlns:a16="http://schemas.microsoft.com/office/drawing/2014/main" id="{90DFA496-5C7D-194D-B28E-B885978B10C8}"/>
                </a:ext>
              </a:extLst>
            </p:cNvPr>
            <p:cNvSpPr>
              <a:spLocks noChangeShapeType="1"/>
            </p:cNvSpPr>
            <p:nvPr/>
          </p:nvSpPr>
          <p:spPr bwMode="auto">
            <a:xfrm rot="2400000" flipV="1">
              <a:off x="5280" y="83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3" name="Line 37">
              <a:extLst>
                <a:ext uri="{FF2B5EF4-FFF2-40B4-BE49-F238E27FC236}">
                  <a16:creationId xmlns:a16="http://schemas.microsoft.com/office/drawing/2014/main" id="{B791243E-05E1-1C4D-875B-08E5E500FAB9}"/>
                </a:ext>
              </a:extLst>
            </p:cNvPr>
            <p:cNvSpPr>
              <a:spLocks noChangeShapeType="1"/>
            </p:cNvSpPr>
            <p:nvPr/>
          </p:nvSpPr>
          <p:spPr bwMode="auto">
            <a:xfrm rot="3000000" flipV="1">
              <a:off x="5280" y="92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4" name="Line 38">
              <a:extLst>
                <a:ext uri="{FF2B5EF4-FFF2-40B4-BE49-F238E27FC236}">
                  <a16:creationId xmlns:a16="http://schemas.microsoft.com/office/drawing/2014/main" id="{1AB984A3-3FE9-D746-A8DC-EBE9E4B1147D}"/>
                </a:ext>
              </a:extLst>
            </p:cNvPr>
            <p:cNvSpPr>
              <a:spLocks noChangeShapeType="1"/>
            </p:cNvSpPr>
            <p:nvPr/>
          </p:nvSpPr>
          <p:spPr bwMode="auto">
            <a:xfrm rot="3600000" flipV="1">
              <a:off x="5328" y="105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5" name="Line 39">
              <a:extLst>
                <a:ext uri="{FF2B5EF4-FFF2-40B4-BE49-F238E27FC236}">
                  <a16:creationId xmlns:a16="http://schemas.microsoft.com/office/drawing/2014/main" id="{88805C68-C7E9-634B-BF62-A18AF9F664F6}"/>
                </a:ext>
              </a:extLst>
            </p:cNvPr>
            <p:cNvSpPr>
              <a:spLocks noChangeShapeType="1"/>
            </p:cNvSpPr>
            <p:nvPr/>
          </p:nvSpPr>
          <p:spPr bwMode="auto">
            <a:xfrm rot="4200000" flipV="1">
              <a:off x="5472" y="121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6" name="Line 40">
              <a:extLst>
                <a:ext uri="{FF2B5EF4-FFF2-40B4-BE49-F238E27FC236}">
                  <a16:creationId xmlns:a16="http://schemas.microsoft.com/office/drawing/2014/main" id="{54A9FE6D-C09C-7A43-9851-CF6C37511012}"/>
                </a:ext>
              </a:extLst>
            </p:cNvPr>
            <p:cNvSpPr>
              <a:spLocks noChangeShapeType="1"/>
            </p:cNvSpPr>
            <p:nvPr/>
          </p:nvSpPr>
          <p:spPr bwMode="auto">
            <a:xfrm rot="2700000" flipV="1">
              <a:off x="5472" y="68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7" name="Line 41">
              <a:extLst>
                <a:ext uri="{FF2B5EF4-FFF2-40B4-BE49-F238E27FC236}">
                  <a16:creationId xmlns:a16="http://schemas.microsoft.com/office/drawing/2014/main" id="{105B7192-7B08-A049-8536-E98A10BB6439}"/>
                </a:ext>
              </a:extLst>
            </p:cNvPr>
            <p:cNvSpPr>
              <a:spLocks noChangeShapeType="1"/>
            </p:cNvSpPr>
            <p:nvPr/>
          </p:nvSpPr>
          <p:spPr bwMode="auto">
            <a:xfrm rot="1800000" flipV="1">
              <a:off x="5088" y="63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8" name="Line 42">
              <a:extLst>
                <a:ext uri="{FF2B5EF4-FFF2-40B4-BE49-F238E27FC236}">
                  <a16:creationId xmlns:a16="http://schemas.microsoft.com/office/drawing/2014/main" id="{33D60DE2-EDE0-CB49-9071-AA70EF67F0D1}"/>
                </a:ext>
              </a:extLst>
            </p:cNvPr>
            <p:cNvSpPr>
              <a:spLocks noChangeShapeType="1"/>
            </p:cNvSpPr>
            <p:nvPr/>
          </p:nvSpPr>
          <p:spPr bwMode="auto">
            <a:xfrm rot="3300000" flipV="1">
              <a:off x="5520" y="83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899" name="Line 43">
              <a:extLst>
                <a:ext uri="{FF2B5EF4-FFF2-40B4-BE49-F238E27FC236}">
                  <a16:creationId xmlns:a16="http://schemas.microsoft.com/office/drawing/2014/main" id="{6F151765-CF1C-9B4B-A2B2-0BFFABE754B7}"/>
                </a:ext>
              </a:extLst>
            </p:cNvPr>
            <p:cNvSpPr>
              <a:spLocks noChangeShapeType="1"/>
            </p:cNvSpPr>
            <p:nvPr/>
          </p:nvSpPr>
          <p:spPr bwMode="auto">
            <a:xfrm rot="3900000" flipV="1">
              <a:off x="5520" y="9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900" name="Line 44">
              <a:extLst>
                <a:ext uri="{FF2B5EF4-FFF2-40B4-BE49-F238E27FC236}">
                  <a16:creationId xmlns:a16="http://schemas.microsoft.com/office/drawing/2014/main" id="{D4F25060-D3E9-E047-80EA-8AB471626D4D}"/>
                </a:ext>
              </a:extLst>
            </p:cNvPr>
            <p:cNvSpPr>
              <a:spLocks noChangeShapeType="1"/>
            </p:cNvSpPr>
            <p:nvPr/>
          </p:nvSpPr>
          <p:spPr bwMode="auto">
            <a:xfrm flipV="1">
              <a:off x="4472" y="135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901" name="Line 45">
              <a:extLst>
                <a:ext uri="{FF2B5EF4-FFF2-40B4-BE49-F238E27FC236}">
                  <a16:creationId xmlns:a16="http://schemas.microsoft.com/office/drawing/2014/main" id="{B82B6BF2-6D6A-8D42-8E4C-2F66B043E103}"/>
                </a:ext>
              </a:extLst>
            </p:cNvPr>
            <p:cNvSpPr>
              <a:spLocks noChangeShapeType="1"/>
            </p:cNvSpPr>
            <p:nvPr/>
          </p:nvSpPr>
          <p:spPr bwMode="auto">
            <a:xfrm flipV="1">
              <a:off x="4424" y="125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902" name="Line 46">
              <a:extLst>
                <a:ext uri="{FF2B5EF4-FFF2-40B4-BE49-F238E27FC236}">
                  <a16:creationId xmlns:a16="http://schemas.microsoft.com/office/drawing/2014/main" id="{7F9728EC-F428-3F4B-9599-C383307896A6}"/>
                </a:ext>
              </a:extLst>
            </p:cNvPr>
            <p:cNvSpPr>
              <a:spLocks noChangeShapeType="1"/>
            </p:cNvSpPr>
            <p:nvPr/>
          </p:nvSpPr>
          <p:spPr bwMode="auto">
            <a:xfrm flipV="1">
              <a:off x="4368" y="112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903" name="Line 47">
              <a:extLst>
                <a:ext uri="{FF2B5EF4-FFF2-40B4-BE49-F238E27FC236}">
                  <a16:creationId xmlns:a16="http://schemas.microsoft.com/office/drawing/2014/main" id="{EDBD599E-EBC3-234E-ABEA-01AE2FD8DB34}"/>
                </a:ext>
              </a:extLst>
            </p:cNvPr>
            <p:cNvSpPr>
              <a:spLocks noChangeShapeType="1"/>
            </p:cNvSpPr>
            <p:nvPr/>
          </p:nvSpPr>
          <p:spPr bwMode="auto">
            <a:xfrm flipV="1">
              <a:off x="5328" y="584"/>
              <a:ext cx="240" cy="88"/>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904" name="Line 48">
              <a:extLst>
                <a:ext uri="{FF2B5EF4-FFF2-40B4-BE49-F238E27FC236}">
                  <a16:creationId xmlns:a16="http://schemas.microsoft.com/office/drawing/2014/main" id="{743FE1A1-4C74-314E-915D-00AED4633B0F}"/>
                </a:ext>
              </a:extLst>
            </p:cNvPr>
            <p:cNvSpPr>
              <a:spLocks noChangeShapeType="1"/>
            </p:cNvSpPr>
            <p:nvPr/>
          </p:nvSpPr>
          <p:spPr bwMode="auto">
            <a:xfrm flipV="1">
              <a:off x="4512" y="9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sp>
        <p:nvSpPr>
          <p:cNvPr id="121920" name="Text Box 64">
            <a:extLst>
              <a:ext uri="{FF2B5EF4-FFF2-40B4-BE49-F238E27FC236}">
                <a16:creationId xmlns:a16="http://schemas.microsoft.com/office/drawing/2014/main" id="{0C666DEC-5543-E249-A25B-83AC42EF1EA2}"/>
              </a:ext>
            </a:extLst>
          </p:cNvPr>
          <p:cNvSpPr txBox="1">
            <a:spLocks noChangeArrowheads="1"/>
          </p:cNvSpPr>
          <p:nvPr/>
        </p:nvSpPr>
        <p:spPr bwMode="auto">
          <a:xfrm>
            <a:off x="8726762" y="4863418"/>
            <a:ext cx="5016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dirty="0">
                <a:solidFill>
                  <a:srgbClr val="000000"/>
                </a:solidFill>
                <a:ea typeface="仿宋_GB2312" pitchFamily="49" charset="-122"/>
                <a:sym typeface="Wingdings 2" pitchFamily="2" charset="2"/>
              </a:rPr>
              <a:t></a:t>
            </a:r>
            <a:endParaRPr lang="en-US" altLang="zh-CN" dirty="0">
              <a:solidFill>
                <a:srgbClr val="000000"/>
              </a:solidFill>
            </a:endParaRPr>
          </a:p>
        </p:txBody>
      </p:sp>
      <p:grpSp>
        <p:nvGrpSpPr>
          <p:cNvPr id="121921" name="Group 65">
            <a:extLst>
              <a:ext uri="{FF2B5EF4-FFF2-40B4-BE49-F238E27FC236}">
                <a16:creationId xmlns:a16="http://schemas.microsoft.com/office/drawing/2014/main" id="{FFCE53E4-D823-094C-B297-A11A5B9D2BF1}"/>
              </a:ext>
            </a:extLst>
          </p:cNvPr>
          <p:cNvGrpSpPr>
            <a:grpSpLocks/>
          </p:cNvGrpSpPr>
          <p:nvPr/>
        </p:nvGrpSpPr>
        <p:grpSpPr bwMode="auto">
          <a:xfrm>
            <a:off x="9067801" y="2565400"/>
            <a:ext cx="269875" cy="317500"/>
            <a:chOff x="2919" y="2112"/>
            <a:chExt cx="170" cy="200"/>
          </a:xfrm>
        </p:grpSpPr>
        <p:graphicFrame>
          <p:nvGraphicFramePr>
            <p:cNvPr id="121922" name="Object 66">
              <a:extLst>
                <a:ext uri="{FF2B5EF4-FFF2-40B4-BE49-F238E27FC236}">
                  <a16:creationId xmlns:a16="http://schemas.microsoft.com/office/drawing/2014/main" id="{59006A50-4B72-6F4C-BDD5-BDB9D111554C}"/>
                </a:ext>
              </a:extLst>
            </p:cNvPr>
            <p:cNvGraphicFramePr>
              <a:graphicFrameLocks noChangeAspect="1"/>
            </p:cNvGraphicFramePr>
            <p:nvPr/>
          </p:nvGraphicFramePr>
          <p:xfrm>
            <a:off x="2928" y="2160"/>
            <a:ext cx="144" cy="152"/>
          </p:xfrm>
          <a:graphic>
            <a:graphicData uri="http://schemas.openxmlformats.org/presentationml/2006/ole">
              <mc:AlternateContent xmlns:mc="http://schemas.openxmlformats.org/markup-compatibility/2006">
                <mc:Choice xmlns:v="urn:schemas-microsoft-com:vml" Requires="v">
                  <p:oleObj spid="_x0000_s29713" name="Equation" r:id="rId3" imgW="5270500" imgH="5562600" progId="Equation.3">
                    <p:embed/>
                  </p:oleObj>
                </mc:Choice>
                <mc:Fallback>
                  <p:oleObj name="Equation" r:id="rId3" imgW="5270500" imgH="5562600" progId="Equation.3">
                    <p:embed/>
                    <p:pic>
                      <p:nvPicPr>
                        <p:cNvPr id="121922" name="Object 66">
                          <a:extLst>
                            <a:ext uri="{FF2B5EF4-FFF2-40B4-BE49-F238E27FC236}">
                              <a16:creationId xmlns:a16="http://schemas.microsoft.com/office/drawing/2014/main" id="{59006A50-4B72-6F4C-BDD5-BDB9D11155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8" y="216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1923" name="Line 67">
              <a:extLst>
                <a:ext uri="{FF2B5EF4-FFF2-40B4-BE49-F238E27FC236}">
                  <a16:creationId xmlns:a16="http://schemas.microsoft.com/office/drawing/2014/main" id="{8787DE4C-C1AD-6E41-8A2E-B53499237832}"/>
                </a:ext>
              </a:extLst>
            </p:cNvPr>
            <p:cNvSpPr>
              <a:spLocks noChangeShapeType="1"/>
            </p:cNvSpPr>
            <p:nvPr/>
          </p:nvSpPr>
          <p:spPr bwMode="auto">
            <a:xfrm>
              <a:off x="2919" y="2112"/>
              <a:ext cx="170" cy="0"/>
            </a:xfrm>
            <a:prstGeom prst="line">
              <a:avLst/>
            </a:prstGeom>
            <a:noFill/>
            <a:ln w="12700">
              <a:solidFill>
                <a:schemeClr val="bg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graphicFrame>
        <p:nvGraphicFramePr>
          <p:cNvPr id="121924" name="Object 68">
            <a:extLst>
              <a:ext uri="{FF2B5EF4-FFF2-40B4-BE49-F238E27FC236}">
                <a16:creationId xmlns:a16="http://schemas.microsoft.com/office/drawing/2014/main" id="{43346214-9BAD-4441-9126-666D0A2CBC26}"/>
              </a:ext>
            </a:extLst>
          </p:cNvPr>
          <p:cNvGraphicFramePr>
            <a:graphicFrameLocks noChangeAspect="1"/>
          </p:cNvGraphicFramePr>
          <p:nvPr/>
        </p:nvGraphicFramePr>
        <p:xfrm>
          <a:off x="8883650" y="1598614"/>
          <a:ext cx="319088" cy="306387"/>
        </p:xfrm>
        <a:graphic>
          <a:graphicData uri="http://schemas.openxmlformats.org/presentationml/2006/ole">
            <mc:AlternateContent xmlns:mc="http://schemas.openxmlformats.org/markup-compatibility/2006">
              <mc:Choice xmlns:v="urn:schemas-microsoft-com:vml" Requires="v">
                <p:oleObj spid="_x0000_s29714" name="Equation" r:id="rId5" imgW="7315200" imgH="7023100" progId="Equation.3">
                  <p:embed/>
                </p:oleObj>
              </mc:Choice>
              <mc:Fallback>
                <p:oleObj name="Equation" r:id="rId5" imgW="7315200" imgH="7023100" progId="Equation.3">
                  <p:embed/>
                  <p:pic>
                    <p:nvPicPr>
                      <p:cNvPr id="121924" name="Object 68">
                        <a:extLst>
                          <a:ext uri="{FF2B5EF4-FFF2-40B4-BE49-F238E27FC236}">
                            <a16:creationId xmlns:a16="http://schemas.microsoft.com/office/drawing/2014/main" id="{43346214-9BAD-4441-9126-666D0A2CBC26}"/>
                          </a:ext>
                        </a:extLst>
                      </p:cNvPr>
                      <p:cNvPicPr>
                        <a:picLocks noChangeAspect="1" noChangeArrowheads="1"/>
                      </p:cNvPicPr>
                      <p:nvPr/>
                    </p:nvPicPr>
                    <p:blipFill>
                      <a:blip r:embed="rId6">
                        <a:grayscl/>
                        <a:biLevel thresh="50000"/>
                        <a:extLst>
                          <a:ext uri="{28A0092B-C50C-407E-A947-70E740481C1C}">
                            <a14:useLocalDpi xmlns:a14="http://schemas.microsoft.com/office/drawing/2010/main" val="0"/>
                          </a:ext>
                        </a:extLst>
                      </a:blip>
                      <a:srcRect/>
                      <a:stretch>
                        <a:fillRect/>
                      </a:stretch>
                    </p:blipFill>
                    <p:spPr bwMode="auto">
                      <a:xfrm>
                        <a:off x="8883650" y="1598614"/>
                        <a:ext cx="319088" cy="306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1925" name="Line 69">
            <a:extLst>
              <a:ext uri="{FF2B5EF4-FFF2-40B4-BE49-F238E27FC236}">
                <a16:creationId xmlns:a16="http://schemas.microsoft.com/office/drawing/2014/main" id="{C5D9E46B-0409-D24F-8384-4B7698A39F42}"/>
              </a:ext>
            </a:extLst>
          </p:cNvPr>
          <p:cNvSpPr>
            <a:spLocks noChangeShapeType="1"/>
          </p:cNvSpPr>
          <p:nvPr/>
        </p:nvSpPr>
        <p:spPr bwMode="auto">
          <a:xfrm flipH="1">
            <a:off x="8915401" y="2273300"/>
            <a:ext cx="404813" cy="304800"/>
          </a:xfrm>
          <a:prstGeom prst="line">
            <a:avLst/>
          </a:prstGeom>
          <a:noFill/>
          <a:ln w="190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1926" name="Line 70">
            <a:extLst>
              <a:ext uri="{FF2B5EF4-FFF2-40B4-BE49-F238E27FC236}">
                <a16:creationId xmlns:a16="http://schemas.microsoft.com/office/drawing/2014/main" id="{F3335260-DA44-2145-9400-82B03AEE2699}"/>
              </a:ext>
            </a:extLst>
          </p:cNvPr>
          <p:cNvSpPr>
            <a:spLocks noChangeShapeType="1"/>
          </p:cNvSpPr>
          <p:nvPr/>
        </p:nvSpPr>
        <p:spPr bwMode="auto">
          <a:xfrm flipV="1">
            <a:off x="9601200" y="1358900"/>
            <a:ext cx="152400" cy="444500"/>
          </a:xfrm>
          <a:prstGeom prst="line">
            <a:avLst/>
          </a:prstGeom>
          <a:noFill/>
          <a:ln w="19050">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nvGrpSpPr>
          <p:cNvPr id="121927" name="Group 71">
            <a:extLst>
              <a:ext uri="{FF2B5EF4-FFF2-40B4-BE49-F238E27FC236}">
                <a16:creationId xmlns:a16="http://schemas.microsoft.com/office/drawing/2014/main" id="{483EEE3D-285F-A140-B8FC-EAB7C2080229}"/>
              </a:ext>
            </a:extLst>
          </p:cNvPr>
          <p:cNvGrpSpPr>
            <a:grpSpLocks/>
          </p:cNvGrpSpPr>
          <p:nvPr/>
        </p:nvGrpSpPr>
        <p:grpSpPr bwMode="auto">
          <a:xfrm>
            <a:off x="9829801" y="1270000"/>
            <a:ext cx="269875" cy="317500"/>
            <a:chOff x="2919" y="2112"/>
            <a:chExt cx="170" cy="200"/>
          </a:xfrm>
        </p:grpSpPr>
        <p:graphicFrame>
          <p:nvGraphicFramePr>
            <p:cNvPr id="121928" name="Object 72">
              <a:extLst>
                <a:ext uri="{FF2B5EF4-FFF2-40B4-BE49-F238E27FC236}">
                  <a16:creationId xmlns:a16="http://schemas.microsoft.com/office/drawing/2014/main" id="{AE13ED01-478D-6B48-A981-4141ED81796A}"/>
                </a:ext>
              </a:extLst>
            </p:cNvPr>
            <p:cNvGraphicFramePr>
              <a:graphicFrameLocks noChangeAspect="1"/>
            </p:cNvGraphicFramePr>
            <p:nvPr/>
          </p:nvGraphicFramePr>
          <p:xfrm>
            <a:off x="2928" y="2160"/>
            <a:ext cx="144" cy="152"/>
          </p:xfrm>
          <a:graphic>
            <a:graphicData uri="http://schemas.openxmlformats.org/presentationml/2006/ole">
              <mc:AlternateContent xmlns:mc="http://schemas.openxmlformats.org/markup-compatibility/2006">
                <mc:Choice xmlns:v="urn:schemas-microsoft-com:vml" Requires="v">
                  <p:oleObj spid="_x0000_s29715" name="Equation" r:id="rId7" imgW="5270500" imgH="5562600" progId="Equation.3">
                    <p:embed/>
                  </p:oleObj>
                </mc:Choice>
                <mc:Fallback>
                  <p:oleObj name="Equation" r:id="rId7" imgW="5270500" imgH="5562600" progId="Equation.3">
                    <p:embed/>
                    <p:pic>
                      <p:nvPicPr>
                        <p:cNvPr id="121928" name="Object 72">
                          <a:extLst>
                            <a:ext uri="{FF2B5EF4-FFF2-40B4-BE49-F238E27FC236}">
                              <a16:creationId xmlns:a16="http://schemas.microsoft.com/office/drawing/2014/main" id="{AE13ED01-478D-6B48-A981-4141ED8179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8" y="216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1929" name="Line 73">
              <a:extLst>
                <a:ext uri="{FF2B5EF4-FFF2-40B4-BE49-F238E27FC236}">
                  <a16:creationId xmlns:a16="http://schemas.microsoft.com/office/drawing/2014/main" id="{76E62ED5-8A64-434D-B22B-7AC4E1FA487B}"/>
                </a:ext>
              </a:extLst>
            </p:cNvPr>
            <p:cNvSpPr>
              <a:spLocks noChangeShapeType="1"/>
            </p:cNvSpPr>
            <p:nvPr/>
          </p:nvSpPr>
          <p:spPr bwMode="auto">
            <a:xfrm>
              <a:off x="2919" y="2112"/>
              <a:ext cx="170" cy="0"/>
            </a:xfrm>
            <a:prstGeom prst="line">
              <a:avLst/>
            </a:prstGeom>
            <a:noFill/>
            <a:ln w="12700">
              <a:solidFill>
                <a:schemeClr val="bg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BF197AE3-D2EE-91BF-A8CF-4FA634EB0907}"/>
                  </a:ext>
                </a:extLst>
              </p:cNvPr>
              <p:cNvSpPr txBox="1"/>
              <p:nvPr/>
            </p:nvSpPr>
            <p:spPr>
              <a:xfrm>
                <a:off x="1957900" y="466656"/>
                <a:ext cx="4104456"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若</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为方向向外的闭曲面，</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BF197AE3-D2EE-91BF-A8CF-4FA634EB0907}"/>
                  </a:ext>
                </a:extLst>
              </p:cNvPr>
              <p:cNvSpPr txBox="1">
                <a:spLocks noRot="1" noChangeAspect="1" noMove="1" noResize="1" noEditPoints="1" noAdjustHandles="1" noChangeArrowheads="1" noChangeShapeType="1" noTextEdit="1"/>
              </p:cNvSpPr>
              <p:nvPr/>
            </p:nvSpPr>
            <p:spPr>
              <a:xfrm>
                <a:off x="1957900" y="466656"/>
                <a:ext cx="4104456" cy="461665"/>
              </a:xfrm>
              <a:prstGeom prst="rect">
                <a:avLst/>
              </a:prstGeom>
              <a:blipFill>
                <a:blip r:embed="rId9"/>
                <a:stretch>
                  <a:fillRect l="-2229"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EA2BFAC-238A-18CE-7554-670467DC9A9D}"/>
                  </a:ext>
                </a:extLst>
              </p:cNvPr>
              <p:cNvSpPr txBox="1"/>
              <p:nvPr/>
            </p:nvSpPr>
            <p:spPr>
              <a:xfrm>
                <a:off x="5593726" y="468857"/>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则单位时间通过</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的流量为</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4EA2BFAC-238A-18CE-7554-670467DC9A9D}"/>
                  </a:ext>
                </a:extLst>
              </p:cNvPr>
              <p:cNvSpPr txBox="1">
                <a:spLocks noRot="1" noChangeAspect="1" noMove="1" noResize="1" noEditPoints="1" noAdjustHandles="1" noChangeArrowheads="1" noChangeShapeType="1" noTextEdit="1"/>
              </p:cNvSpPr>
              <p:nvPr/>
            </p:nvSpPr>
            <p:spPr>
              <a:xfrm>
                <a:off x="5593726" y="468857"/>
                <a:ext cx="6097248" cy="461665"/>
              </a:xfrm>
              <a:prstGeom prst="rect">
                <a:avLst/>
              </a:prstGeom>
              <a:blipFill>
                <a:blip r:embed="rId10"/>
                <a:stretch>
                  <a:fillRect l="-16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D62DE95C-4780-B0F0-FA4D-77EA9820E8A4}"/>
                  </a:ext>
                </a:extLst>
              </p:cNvPr>
              <p:cNvSpPr txBox="1"/>
              <p:nvPr/>
            </p:nvSpPr>
            <p:spPr>
              <a:xfrm>
                <a:off x="2989032" y="1031200"/>
                <a:ext cx="534607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m:rPr>
                        <m:sty m:val="p"/>
                      </m:rPr>
                      <a:rPr lang="zh-CN" altLang="en-US" sz="2400" smtClean="0">
                        <a:solidFill>
                          <a:schemeClr val="bg2"/>
                        </a:solidFill>
                        <a:latin typeface="Cambria Math" panose="02040503050406030204" pitchFamily="18" charset="0"/>
                      </a:rPr>
                      <m:t>Φ</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D62DE95C-4780-B0F0-FA4D-77EA9820E8A4}"/>
                  </a:ext>
                </a:extLst>
              </p:cNvPr>
              <p:cNvSpPr txBox="1">
                <a:spLocks noRot="1" noChangeAspect="1" noMove="1" noResize="1" noEditPoints="1" noAdjustHandles="1" noChangeArrowheads="1" noChangeShapeType="1" noTextEdit="1"/>
              </p:cNvSpPr>
              <p:nvPr/>
            </p:nvSpPr>
            <p:spPr>
              <a:xfrm>
                <a:off x="2989032" y="1031200"/>
                <a:ext cx="5346075" cy="518668"/>
              </a:xfrm>
              <a:prstGeom prst="rect">
                <a:avLst/>
              </a:prstGeom>
              <a:blipFill>
                <a:blip r:embed="rId11"/>
                <a:stretch>
                  <a:fillRect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C0D4CFFB-53FA-F1A0-A616-0A3B45639BE9}"/>
                  </a:ext>
                </a:extLst>
              </p:cNvPr>
              <p:cNvSpPr txBox="1"/>
              <p:nvPr/>
            </p:nvSpPr>
            <p:spPr>
              <a:xfrm>
                <a:off x="1497681" y="1645231"/>
                <a:ext cx="2255287"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当</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&gt;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时，</a:t>
                </a:r>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C0D4CFFB-53FA-F1A0-A616-0A3B45639BE9}"/>
                  </a:ext>
                </a:extLst>
              </p:cNvPr>
              <p:cNvSpPr txBox="1">
                <a:spLocks noRot="1" noChangeAspect="1" noMove="1" noResize="1" noEditPoints="1" noAdjustHandles="1" noChangeArrowheads="1" noChangeShapeType="1" noTextEdit="1"/>
              </p:cNvSpPr>
              <p:nvPr/>
            </p:nvSpPr>
            <p:spPr>
              <a:xfrm>
                <a:off x="1497681" y="1645231"/>
                <a:ext cx="2255287" cy="461665"/>
              </a:xfrm>
              <a:prstGeom prst="rect">
                <a:avLst/>
              </a:prstGeom>
              <a:blipFill>
                <a:blip r:embed="rId12"/>
                <a:stretch>
                  <a:fillRect l="-4324"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B97DBC8D-92CB-DA95-C5AB-86CA93462B56}"/>
                  </a:ext>
                </a:extLst>
              </p:cNvPr>
              <p:cNvSpPr txBox="1"/>
              <p:nvPr/>
            </p:nvSpPr>
            <p:spPr>
              <a:xfrm>
                <a:off x="3230964" y="1638940"/>
                <a:ext cx="5165101"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说明流入</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的流体质量少于流出的，</a:t>
                </a:r>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B97DBC8D-92CB-DA95-C5AB-86CA93462B56}"/>
                  </a:ext>
                </a:extLst>
              </p:cNvPr>
              <p:cNvSpPr txBox="1">
                <a:spLocks noRot="1" noChangeAspect="1" noMove="1" noResize="1" noEditPoints="1" noAdjustHandles="1" noChangeArrowheads="1" noChangeShapeType="1" noTextEdit="1"/>
              </p:cNvSpPr>
              <p:nvPr/>
            </p:nvSpPr>
            <p:spPr>
              <a:xfrm>
                <a:off x="3230964" y="1638940"/>
                <a:ext cx="5165101" cy="461665"/>
              </a:xfrm>
              <a:prstGeom prst="rect">
                <a:avLst/>
              </a:prstGeom>
              <a:blipFill>
                <a:blip r:embed="rId13"/>
                <a:stretch>
                  <a:fillRect l="-1771" t="-14474" r="-118"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C2DA6A62-6932-BF1F-DCDF-CD6A32F18CCF}"/>
                  </a:ext>
                </a:extLst>
              </p:cNvPr>
              <p:cNvSpPr txBox="1"/>
              <p:nvPr/>
            </p:nvSpPr>
            <p:spPr>
              <a:xfrm>
                <a:off x="3230964" y="2177554"/>
                <a:ext cx="2471311"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表明</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内有泉；</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C2DA6A62-6932-BF1F-DCDF-CD6A32F18CCF}"/>
                  </a:ext>
                </a:extLst>
              </p:cNvPr>
              <p:cNvSpPr txBox="1">
                <a:spLocks noRot="1" noChangeAspect="1" noMove="1" noResize="1" noEditPoints="1" noAdjustHandles="1" noChangeArrowheads="1" noChangeShapeType="1" noTextEdit="1"/>
              </p:cNvSpPr>
              <p:nvPr/>
            </p:nvSpPr>
            <p:spPr>
              <a:xfrm>
                <a:off x="3230964" y="2177554"/>
                <a:ext cx="2471311" cy="461665"/>
              </a:xfrm>
              <a:prstGeom prst="rect">
                <a:avLst/>
              </a:prstGeom>
              <a:blipFill>
                <a:blip r:embed="rId14"/>
                <a:stretch>
                  <a:fillRect l="-3704"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F081B9FA-C001-F192-4B3B-C27983133CA8}"/>
                  </a:ext>
                </a:extLst>
              </p:cNvPr>
              <p:cNvSpPr txBox="1"/>
              <p:nvPr/>
            </p:nvSpPr>
            <p:spPr>
              <a:xfrm>
                <a:off x="1496935" y="2637876"/>
                <a:ext cx="2399303"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当</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&lt;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时，</a:t>
                </a:r>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F081B9FA-C001-F192-4B3B-C27983133CA8}"/>
                  </a:ext>
                </a:extLst>
              </p:cNvPr>
              <p:cNvSpPr txBox="1">
                <a:spLocks noRot="1" noChangeAspect="1" noMove="1" noResize="1" noEditPoints="1" noAdjustHandles="1" noChangeArrowheads="1" noChangeShapeType="1" noTextEdit="1"/>
              </p:cNvSpPr>
              <p:nvPr/>
            </p:nvSpPr>
            <p:spPr>
              <a:xfrm>
                <a:off x="1496935" y="2637876"/>
                <a:ext cx="2399303" cy="461665"/>
              </a:xfrm>
              <a:prstGeom prst="rect">
                <a:avLst/>
              </a:prstGeom>
              <a:blipFill>
                <a:blip r:embed="rId15"/>
                <a:stretch>
                  <a:fillRect l="-4071"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CACB1886-136B-EF37-094A-3759A1EE1A06}"/>
                  </a:ext>
                </a:extLst>
              </p:cNvPr>
              <p:cNvSpPr txBox="1"/>
              <p:nvPr/>
            </p:nvSpPr>
            <p:spPr>
              <a:xfrm>
                <a:off x="3260160" y="2641899"/>
                <a:ext cx="526987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说明流入</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的流体质量多于流出的，</a:t>
                </a:r>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CACB1886-136B-EF37-094A-3759A1EE1A06}"/>
                  </a:ext>
                </a:extLst>
              </p:cNvPr>
              <p:cNvSpPr txBox="1">
                <a:spLocks noRot="1" noChangeAspect="1" noMove="1" noResize="1" noEditPoints="1" noAdjustHandles="1" noChangeArrowheads="1" noChangeShapeType="1" noTextEdit="1"/>
              </p:cNvSpPr>
              <p:nvPr/>
            </p:nvSpPr>
            <p:spPr>
              <a:xfrm>
                <a:off x="3260160" y="2641899"/>
                <a:ext cx="5269875" cy="461665"/>
              </a:xfrm>
              <a:prstGeom prst="rect">
                <a:avLst/>
              </a:prstGeom>
              <a:blipFill>
                <a:blip r:embed="rId16"/>
                <a:stretch>
                  <a:fillRect l="-1852"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786451D2-1EF1-D62F-A7F8-23F6ACA251BE}"/>
                  </a:ext>
                </a:extLst>
              </p:cNvPr>
              <p:cNvSpPr txBox="1"/>
              <p:nvPr/>
            </p:nvSpPr>
            <p:spPr>
              <a:xfrm>
                <a:off x="3231513" y="3183193"/>
                <a:ext cx="2399303"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表明</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内有洞；</a:t>
                </a:r>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786451D2-1EF1-D62F-A7F8-23F6ACA251BE}"/>
                  </a:ext>
                </a:extLst>
              </p:cNvPr>
              <p:cNvSpPr txBox="1">
                <a:spLocks noRot="1" noChangeAspect="1" noMove="1" noResize="1" noEditPoints="1" noAdjustHandles="1" noChangeArrowheads="1" noChangeShapeType="1" noTextEdit="1"/>
              </p:cNvSpPr>
              <p:nvPr/>
            </p:nvSpPr>
            <p:spPr>
              <a:xfrm>
                <a:off x="3231513" y="3183193"/>
                <a:ext cx="2399303" cy="461665"/>
              </a:xfrm>
              <a:prstGeom prst="rect">
                <a:avLst/>
              </a:prstGeom>
              <a:blipFill>
                <a:blip r:embed="rId17"/>
                <a:stretch>
                  <a:fillRect l="-3807" t="-14474" r="-1015"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E60CB517-63AA-8BCF-B504-04827F7986C3}"/>
                  </a:ext>
                </a:extLst>
              </p:cNvPr>
              <p:cNvSpPr txBox="1"/>
              <p:nvPr/>
            </p:nvSpPr>
            <p:spPr>
              <a:xfrm>
                <a:off x="1496935" y="3627587"/>
                <a:ext cx="265365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当</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时，</a:t>
                </a:r>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E60CB517-63AA-8BCF-B504-04827F7986C3}"/>
                  </a:ext>
                </a:extLst>
              </p:cNvPr>
              <p:cNvSpPr txBox="1">
                <a:spLocks noRot="1" noChangeAspect="1" noMove="1" noResize="1" noEditPoints="1" noAdjustHandles="1" noChangeArrowheads="1" noChangeShapeType="1" noTextEdit="1"/>
              </p:cNvSpPr>
              <p:nvPr/>
            </p:nvSpPr>
            <p:spPr>
              <a:xfrm>
                <a:off x="1496935" y="3627587"/>
                <a:ext cx="2653650" cy="461665"/>
              </a:xfrm>
              <a:prstGeom prst="rect">
                <a:avLst/>
              </a:prstGeom>
              <a:blipFill>
                <a:blip r:embed="rId18"/>
                <a:stretch>
                  <a:fillRect l="-3678"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022AC89B-0BF8-2A79-CB59-0237A140A126}"/>
                  </a:ext>
                </a:extLst>
              </p:cNvPr>
              <p:cNvSpPr txBox="1"/>
              <p:nvPr/>
            </p:nvSpPr>
            <p:spPr>
              <a:xfrm>
                <a:off x="3260160" y="3625370"/>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说明流入与流出</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的流体质量相等。</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022AC89B-0BF8-2A79-CB59-0237A140A126}"/>
                  </a:ext>
                </a:extLst>
              </p:cNvPr>
              <p:cNvSpPr txBox="1">
                <a:spLocks noRot="1" noChangeAspect="1" noMove="1" noResize="1" noEditPoints="1" noAdjustHandles="1" noChangeArrowheads="1" noChangeShapeType="1" noTextEdit="1"/>
              </p:cNvSpPr>
              <p:nvPr/>
            </p:nvSpPr>
            <p:spPr>
              <a:xfrm>
                <a:off x="3260160" y="3625370"/>
                <a:ext cx="6097248" cy="461665"/>
              </a:xfrm>
              <a:prstGeom prst="rect">
                <a:avLst/>
              </a:prstGeom>
              <a:blipFill>
                <a:blip r:embed="rId19"/>
                <a:stretch>
                  <a:fillRect l="-160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D71C8240-9AF7-9646-2977-9E6FFD6383A5}"/>
                  </a:ext>
                </a:extLst>
              </p:cNvPr>
              <p:cNvSpPr txBox="1"/>
              <p:nvPr/>
            </p:nvSpPr>
            <p:spPr>
              <a:xfrm>
                <a:off x="1957900" y="4250305"/>
                <a:ext cx="8818620" cy="1230209"/>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根据高斯公式，流量也可表为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buNone/>
                </a:pPr>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zh-CN" altLang="en-US" sz="2400" dirty="0">
                    <a:solidFill>
                      <a:schemeClr val="bg2"/>
                    </a:solidFill>
                  </a:rPr>
                  <a:t>  </a:t>
                </a:r>
              </a:p>
            </p:txBody>
          </p:sp>
        </mc:Choice>
        <mc:Fallback xmlns="">
          <p:sp>
            <p:nvSpPr>
              <p:cNvPr id="25" name="文本框 24">
                <a:extLst>
                  <a:ext uri="{FF2B5EF4-FFF2-40B4-BE49-F238E27FC236}">
                    <a16:creationId xmlns:a16="http://schemas.microsoft.com/office/drawing/2014/main" id="{D71C8240-9AF7-9646-2977-9E6FFD6383A5}"/>
                  </a:ext>
                </a:extLst>
              </p:cNvPr>
              <p:cNvSpPr txBox="1">
                <a:spLocks noRot="1" noChangeAspect="1" noMove="1" noResize="1" noEditPoints="1" noAdjustHandles="1" noChangeArrowheads="1" noChangeShapeType="1" noTextEdit="1"/>
              </p:cNvSpPr>
              <p:nvPr/>
            </p:nvSpPr>
            <p:spPr>
              <a:xfrm>
                <a:off x="1957900" y="4250305"/>
                <a:ext cx="8818620" cy="1230209"/>
              </a:xfrm>
              <a:prstGeom prst="rect">
                <a:avLst/>
              </a:prstGeom>
              <a:blipFill>
                <a:blip r:embed="rId20"/>
                <a:stretch>
                  <a:fillRect l="-1037" t="-643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7602781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500"/>
                                        <p:tgtEl>
                                          <p:spTgt spid="25"/>
                                        </p:tgtEl>
                                      </p:cBhvr>
                                    </p:animEffect>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21920">
                                            <p:txEl>
                                              <p:pRg st="0" end="0"/>
                                            </p:txEl>
                                          </p:spTgt>
                                        </p:tgtEl>
                                        <p:attrNameLst>
                                          <p:attrName>style.visibility</p:attrName>
                                        </p:attrNameLst>
                                      </p:cBhvr>
                                      <p:to>
                                        <p:strVal val="visible"/>
                                      </p:to>
                                    </p:set>
                                    <p:animEffect transition="in" filter="wipe(left)">
                                      <p:cBhvr>
                                        <p:cTn id="61" dur="500"/>
                                        <p:tgtEl>
                                          <p:spTgt spid="1219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920" grpId="0" build="p" autoUpdateAnimBg="0" advAuto="0"/>
      <p:bldP spid="5" grpId="0"/>
      <p:bldP spid="7" grpId="0"/>
      <p:bldP spid="9" grpId="0"/>
      <p:bldP spid="11" grpId="0"/>
      <p:bldP spid="13" grpId="0"/>
      <p:bldP spid="15" grpId="0"/>
      <p:bldP spid="17" grpId="0"/>
      <p:bldP spid="19" grpId="0"/>
      <p:bldP spid="21" grpId="0"/>
      <p:bldP spid="23" grpId="0"/>
      <p:bldP spid="25"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22887" name="Group 7">
            <a:extLst>
              <a:ext uri="{FF2B5EF4-FFF2-40B4-BE49-F238E27FC236}">
                <a16:creationId xmlns:a16="http://schemas.microsoft.com/office/drawing/2014/main" id="{BF06B643-AB35-554D-8D1E-2E66E4C26467}"/>
              </a:ext>
            </a:extLst>
          </p:cNvPr>
          <p:cNvGrpSpPr>
            <a:grpSpLocks/>
          </p:cNvGrpSpPr>
          <p:nvPr/>
        </p:nvGrpSpPr>
        <p:grpSpPr bwMode="auto">
          <a:xfrm>
            <a:off x="8382000" y="796925"/>
            <a:ext cx="2044700" cy="1968500"/>
            <a:chOff x="4320" y="432"/>
            <a:chExt cx="1288" cy="1240"/>
          </a:xfrm>
        </p:grpSpPr>
        <p:sp>
          <p:nvSpPr>
            <p:cNvPr id="122888" name="Line 8">
              <a:extLst>
                <a:ext uri="{FF2B5EF4-FFF2-40B4-BE49-F238E27FC236}">
                  <a16:creationId xmlns:a16="http://schemas.microsoft.com/office/drawing/2014/main" id="{23561013-1188-1847-AA02-9A5EDC60B591}"/>
                </a:ext>
              </a:extLst>
            </p:cNvPr>
            <p:cNvSpPr>
              <a:spLocks noChangeShapeType="1"/>
            </p:cNvSpPr>
            <p:nvPr/>
          </p:nvSpPr>
          <p:spPr bwMode="auto">
            <a:xfrm rot="600000" flipV="1">
              <a:off x="4656" y="68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89" name="Line 9">
              <a:extLst>
                <a:ext uri="{FF2B5EF4-FFF2-40B4-BE49-F238E27FC236}">
                  <a16:creationId xmlns:a16="http://schemas.microsoft.com/office/drawing/2014/main" id="{8EA68ECF-BD89-624F-8F74-196C3F982AF6}"/>
                </a:ext>
              </a:extLst>
            </p:cNvPr>
            <p:cNvSpPr>
              <a:spLocks noChangeShapeType="1"/>
            </p:cNvSpPr>
            <p:nvPr/>
          </p:nvSpPr>
          <p:spPr bwMode="auto">
            <a:xfrm rot="600000" flipV="1">
              <a:off x="4704" y="81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0" name="Line 10">
              <a:extLst>
                <a:ext uri="{FF2B5EF4-FFF2-40B4-BE49-F238E27FC236}">
                  <a16:creationId xmlns:a16="http://schemas.microsoft.com/office/drawing/2014/main" id="{4B8F0F01-6630-4B4B-8C12-B8C6621F0E43}"/>
                </a:ext>
              </a:extLst>
            </p:cNvPr>
            <p:cNvSpPr>
              <a:spLocks noChangeShapeType="1"/>
            </p:cNvSpPr>
            <p:nvPr/>
          </p:nvSpPr>
          <p:spPr bwMode="auto">
            <a:xfrm rot="1200000" flipV="1">
              <a:off x="4800" y="91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1" name="Line 11">
              <a:extLst>
                <a:ext uri="{FF2B5EF4-FFF2-40B4-BE49-F238E27FC236}">
                  <a16:creationId xmlns:a16="http://schemas.microsoft.com/office/drawing/2014/main" id="{E1B813CF-74A4-FD4C-A652-7CAF08AB5E76}"/>
                </a:ext>
              </a:extLst>
            </p:cNvPr>
            <p:cNvSpPr>
              <a:spLocks noChangeShapeType="1"/>
            </p:cNvSpPr>
            <p:nvPr/>
          </p:nvSpPr>
          <p:spPr bwMode="auto">
            <a:xfrm rot="1800000" flipV="1">
              <a:off x="4896" y="100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2" name="Line 12">
              <a:extLst>
                <a:ext uri="{FF2B5EF4-FFF2-40B4-BE49-F238E27FC236}">
                  <a16:creationId xmlns:a16="http://schemas.microsoft.com/office/drawing/2014/main" id="{1AA48EF6-1E2C-FF44-ADCE-13E7E112A84B}"/>
                </a:ext>
              </a:extLst>
            </p:cNvPr>
            <p:cNvSpPr>
              <a:spLocks noChangeShapeType="1"/>
            </p:cNvSpPr>
            <p:nvPr/>
          </p:nvSpPr>
          <p:spPr bwMode="auto">
            <a:xfrm rot="2400000" flipV="1">
              <a:off x="4992" y="11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3" name="Line 13">
              <a:extLst>
                <a:ext uri="{FF2B5EF4-FFF2-40B4-BE49-F238E27FC236}">
                  <a16:creationId xmlns:a16="http://schemas.microsoft.com/office/drawing/2014/main" id="{CFE5ABBE-405A-B645-97EA-1FB36869C3C7}"/>
                </a:ext>
              </a:extLst>
            </p:cNvPr>
            <p:cNvSpPr>
              <a:spLocks noChangeShapeType="1"/>
            </p:cNvSpPr>
            <p:nvPr/>
          </p:nvSpPr>
          <p:spPr bwMode="auto">
            <a:xfrm rot="3000000" flipV="1">
              <a:off x="5040" y="120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4" name="Line 14">
              <a:extLst>
                <a:ext uri="{FF2B5EF4-FFF2-40B4-BE49-F238E27FC236}">
                  <a16:creationId xmlns:a16="http://schemas.microsoft.com/office/drawing/2014/main" id="{E8EC09D2-A9FF-7349-8CFA-7855A0C7F54C}"/>
                </a:ext>
              </a:extLst>
            </p:cNvPr>
            <p:cNvSpPr>
              <a:spLocks noChangeShapeType="1"/>
            </p:cNvSpPr>
            <p:nvPr/>
          </p:nvSpPr>
          <p:spPr bwMode="auto">
            <a:xfrm rot="3600000" flipV="1">
              <a:off x="5136" y="135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5" name="Line 15">
              <a:extLst>
                <a:ext uri="{FF2B5EF4-FFF2-40B4-BE49-F238E27FC236}">
                  <a16:creationId xmlns:a16="http://schemas.microsoft.com/office/drawing/2014/main" id="{ED903541-210C-F24D-85BC-D86037CFABC2}"/>
                </a:ext>
              </a:extLst>
            </p:cNvPr>
            <p:cNvSpPr>
              <a:spLocks noChangeShapeType="1"/>
            </p:cNvSpPr>
            <p:nvPr/>
          </p:nvSpPr>
          <p:spPr bwMode="auto">
            <a:xfrm rot="4200000" flipV="1">
              <a:off x="5184" y="149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6" name="Line 16">
              <a:extLst>
                <a:ext uri="{FF2B5EF4-FFF2-40B4-BE49-F238E27FC236}">
                  <a16:creationId xmlns:a16="http://schemas.microsoft.com/office/drawing/2014/main" id="{54D61D0A-3811-4540-9E34-83C5115E3E0A}"/>
                </a:ext>
              </a:extLst>
            </p:cNvPr>
            <p:cNvSpPr>
              <a:spLocks noChangeShapeType="1"/>
            </p:cNvSpPr>
            <p:nvPr/>
          </p:nvSpPr>
          <p:spPr bwMode="auto">
            <a:xfrm rot="4800000" flipV="1">
              <a:off x="5384" y="14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7" name="Line 17">
              <a:extLst>
                <a:ext uri="{FF2B5EF4-FFF2-40B4-BE49-F238E27FC236}">
                  <a16:creationId xmlns:a16="http://schemas.microsoft.com/office/drawing/2014/main" id="{28313D25-C4F5-DE44-97EA-99560FECDC74}"/>
                </a:ext>
              </a:extLst>
            </p:cNvPr>
            <p:cNvSpPr>
              <a:spLocks noChangeShapeType="1"/>
            </p:cNvSpPr>
            <p:nvPr/>
          </p:nvSpPr>
          <p:spPr bwMode="auto">
            <a:xfrm flipV="1">
              <a:off x="4512" y="96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8" name="Line 18">
              <a:extLst>
                <a:ext uri="{FF2B5EF4-FFF2-40B4-BE49-F238E27FC236}">
                  <a16:creationId xmlns:a16="http://schemas.microsoft.com/office/drawing/2014/main" id="{A243A7BD-6FC0-324C-9D46-3474857A9F0F}"/>
                </a:ext>
              </a:extLst>
            </p:cNvPr>
            <p:cNvSpPr>
              <a:spLocks noChangeShapeType="1"/>
            </p:cNvSpPr>
            <p:nvPr/>
          </p:nvSpPr>
          <p:spPr bwMode="auto">
            <a:xfrm rot="600000" flipV="1">
              <a:off x="4608" y="105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899" name="Line 19">
              <a:extLst>
                <a:ext uri="{FF2B5EF4-FFF2-40B4-BE49-F238E27FC236}">
                  <a16:creationId xmlns:a16="http://schemas.microsoft.com/office/drawing/2014/main" id="{C59EC36B-537E-A045-A524-C62153324570}"/>
                </a:ext>
              </a:extLst>
            </p:cNvPr>
            <p:cNvSpPr>
              <a:spLocks noChangeShapeType="1"/>
            </p:cNvSpPr>
            <p:nvPr/>
          </p:nvSpPr>
          <p:spPr bwMode="auto">
            <a:xfrm rot="1200000" flipV="1">
              <a:off x="4704" y="115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0" name="Line 20">
              <a:extLst>
                <a:ext uri="{FF2B5EF4-FFF2-40B4-BE49-F238E27FC236}">
                  <a16:creationId xmlns:a16="http://schemas.microsoft.com/office/drawing/2014/main" id="{1B90C619-9EA8-6F45-AA26-673395325D6E}"/>
                </a:ext>
              </a:extLst>
            </p:cNvPr>
            <p:cNvSpPr>
              <a:spLocks noChangeShapeType="1"/>
            </p:cNvSpPr>
            <p:nvPr/>
          </p:nvSpPr>
          <p:spPr bwMode="auto">
            <a:xfrm rot="1800000" flipV="1">
              <a:off x="4800" y="12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1" name="Line 21">
              <a:extLst>
                <a:ext uri="{FF2B5EF4-FFF2-40B4-BE49-F238E27FC236}">
                  <a16:creationId xmlns:a16="http://schemas.microsoft.com/office/drawing/2014/main" id="{548D6606-623D-2942-8D69-035EFF125AAF}"/>
                </a:ext>
              </a:extLst>
            </p:cNvPr>
            <p:cNvSpPr>
              <a:spLocks noChangeShapeType="1"/>
            </p:cNvSpPr>
            <p:nvPr/>
          </p:nvSpPr>
          <p:spPr bwMode="auto">
            <a:xfrm rot="2400000" flipV="1">
              <a:off x="4896" y="134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2" name="Line 22">
              <a:extLst>
                <a:ext uri="{FF2B5EF4-FFF2-40B4-BE49-F238E27FC236}">
                  <a16:creationId xmlns:a16="http://schemas.microsoft.com/office/drawing/2014/main" id="{792913B1-4973-4A4F-A2E7-47D08629851D}"/>
                </a:ext>
              </a:extLst>
            </p:cNvPr>
            <p:cNvSpPr>
              <a:spLocks noChangeShapeType="1"/>
            </p:cNvSpPr>
            <p:nvPr/>
          </p:nvSpPr>
          <p:spPr bwMode="auto">
            <a:xfrm rot="3000000" flipV="1">
              <a:off x="4944" y="144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3" name="Line 23">
              <a:extLst>
                <a:ext uri="{FF2B5EF4-FFF2-40B4-BE49-F238E27FC236}">
                  <a16:creationId xmlns:a16="http://schemas.microsoft.com/office/drawing/2014/main" id="{A547EF6D-40A8-6044-A798-DF4F86DB4C83}"/>
                </a:ext>
              </a:extLst>
            </p:cNvPr>
            <p:cNvSpPr>
              <a:spLocks noChangeShapeType="1"/>
            </p:cNvSpPr>
            <p:nvPr/>
          </p:nvSpPr>
          <p:spPr bwMode="auto">
            <a:xfrm rot="3600000" flipV="1">
              <a:off x="4992" y="153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4" name="Line 24">
              <a:extLst>
                <a:ext uri="{FF2B5EF4-FFF2-40B4-BE49-F238E27FC236}">
                  <a16:creationId xmlns:a16="http://schemas.microsoft.com/office/drawing/2014/main" id="{64D2BC1E-B950-3A41-87EF-0A724F1EBE49}"/>
                </a:ext>
              </a:extLst>
            </p:cNvPr>
            <p:cNvSpPr>
              <a:spLocks noChangeShapeType="1"/>
            </p:cNvSpPr>
            <p:nvPr/>
          </p:nvSpPr>
          <p:spPr bwMode="auto">
            <a:xfrm rot="600000" flipV="1">
              <a:off x="4512" y="129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5" name="Line 25">
              <a:extLst>
                <a:ext uri="{FF2B5EF4-FFF2-40B4-BE49-F238E27FC236}">
                  <a16:creationId xmlns:a16="http://schemas.microsoft.com/office/drawing/2014/main" id="{48111FAC-1A30-AF4B-ABAE-F8F1AC4F30A5}"/>
                </a:ext>
              </a:extLst>
            </p:cNvPr>
            <p:cNvSpPr>
              <a:spLocks noChangeShapeType="1"/>
            </p:cNvSpPr>
            <p:nvPr/>
          </p:nvSpPr>
          <p:spPr bwMode="auto">
            <a:xfrm rot="600000" flipV="1">
              <a:off x="4848" y="5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6" name="Line 26">
              <a:extLst>
                <a:ext uri="{FF2B5EF4-FFF2-40B4-BE49-F238E27FC236}">
                  <a16:creationId xmlns:a16="http://schemas.microsoft.com/office/drawing/2014/main" id="{7F17DD32-599F-D54E-84D0-BB2695CD9C07}"/>
                </a:ext>
              </a:extLst>
            </p:cNvPr>
            <p:cNvSpPr>
              <a:spLocks noChangeShapeType="1"/>
            </p:cNvSpPr>
            <p:nvPr/>
          </p:nvSpPr>
          <p:spPr bwMode="auto">
            <a:xfrm rot="1200000" flipV="1">
              <a:off x="4608" y="139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7" name="Line 27">
              <a:extLst>
                <a:ext uri="{FF2B5EF4-FFF2-40B4-BE49-F238E27FC236}">
                  <a16:creationId xmlns:a16="http://schemas.microsoft.com/office/drawing/2014/main" id="{21F1E06E-C119-8944-B6DA-8A571D654974}"/>
                </a:ext>
              </a:extLst>
            </p:cNvPr>
            <p:cNvSpPr>
              <a:spLocks noChangeShapeType="1"/>
            </p:cNvSpPr>
            <p:nvPr/>
          </p:nvSpPr>
          <p:spPr bwMode="auto">
            <a:xfrm rot="1800000" flipV="1">
              <a:off x="4704" y="148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8" name="Line 28">
              <a:extLst>
                <a:ext uri="{FF2B5EF4-FFF2-40B4-BE49-F238E27FC236}">
                  <a16:creationId xmlns:a16="http://schemas.microsoft.com/office/drawing/2014/main" id="{029F98EA-9F88-7747-B463-368577FD44C7}"/>
                </a:ext>
              </a:extLst>
            </p:cNvPr>
            <p:cNvSpPr>
              <a:spLocks noChangeShapeType="1"/>
            </p:cNvSpPr>
            <p:nvPr/>
          </p:nvSpPr>
          <p:spPr bwMode="auto">
            <a:xfrm rot="1800000" flipV="1">
              <a:off x="5184" y="5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09" name="Line 29">
              <a:extLst>
                <a:ext uri="{FF2B5EF4-FFF2-40B4-BE49-F238E27FC236}">
                  <a16:creationId xmlns:a16="http://schemas.microsoft.com/office/drawing/2014/main" id="{89656CF9-8972-1F49-9FDF-C3A50DE15741}"/>
                </a:ext>
              </a:extLst>
            </p:cNvPr>
            <p:cNvSpPr>
              <a:spLocks noChangeShapeType="1"/>
            </p:cNvSpPr>
            <p:nvPr/>
          </p:nvSpPr>
          <p:spPr bwMode="auto">
            <a:xfrm rot="1200000" flipV="1">
              <a:off x="4944" y="67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0" name="Line 30">
              <a:extLst>
                <a:ext uri="{FF2B5EF4-FFF2-40B4-BE49-F238E27FC236}">
                  <a16:creationId xmlns:a16="http://schemas.microsoft.com/office/drawing/2014/main" id="{0C34AE63-3B5C-1342-8160-6C441319BC66}"/>
                </a:ext>
              </a:extLst>
            </p:cNvPr>
            <p:cNvSpPr>
              <a:spLocks noChangeShapeType="1"/>
            </p:cNvSpPr>
            <p:nvPr/>
          </p:nvSpPr>
          <p:spPr bwMode="auto">
            <a:xfrm rot="1800000" flipV="1">
              <a:off x="4992" y="76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1" name="Line 31">
              <a:extLst>
                <a:ext uri="{FF2B5EF4-FFF2-40B4-BE49-F238E27FC236}">
                  <a16:creationId xmlns:a16="http://schemas.microsoft.com/office/drawing/2014/main" id="{03DE091D-06A3-5045-9508-CD49298EE008}"/>
                </a:ext>
              </a:extLst>
            </p:cNvPr>
            <p:cNvSpPr>
              <a:spLocks noChangeShapeType="1"/>
            </p:cNvSpPr>
            <p:nvPr/>
          </p:nvSpPr>
          <p:spPr bwMode="auto">
            <a:xfrm rot="2400000" flipV="1">
              <a:off x="5040" y="87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2" name="Line 32">
              <a:extLst>
                <a:ext uri="{FF2B5EF4-FFF2-40B4-BE49-F238E27FC236}">
                  <a16:creationId xmlns:a16="http://schemas.microsoft.com/office/drawing/2014/main" id="{7F3FCFEF-A400-EC44-ACF0-C06ADCBA5BDE}"/>
                </a:ext>
              </a:extLst>
            </p:cNvPr>
            <p:cNvSpPr>
              <a:spLocks noChangeShapeType="1"/>
            </p:cNvSpPr>
            <p:nvPr/>
          </p:nvSpPr>
          <p:spPr bwMode="auto">
            <a:xfrm rot="3000000" flipV="1">
              <a:off x="5184" y="100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3" name="Line 33">
              <a:extLst>
                <a:ext uri="{FF2B5EF4-FFF2-40B4-BE49-F238E27FC236}">
                  <a16:creationId xmlns:a16="http://schemas.microsoft.com/office/drawing/2014/main" id="{922591DC-F7B1-9E4A-B909-A249B9605739}"/>
                </a:ext>
              </a:extLst>
            </p:cNvPr>
            <p:cNvSpPr>
              <a:spLocks noChangeShapeType="1"/>
            </p:cNvSpPr>
            <p:nvPr/>
          </p:nvSpPr>
          <p:spPr bwMode="auto">
            <a:xfrm rot="3600000" flipV="1">
              <a:off x="5240" y="1127"/>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4" name="Line 34">
              <a:extLst>
                <a:ext uri="{FF2B5EF4-FFF2-40B4-BE49-F238E27FC236}">
                  <a16:creationId xmlns:a16="http://schemas.microsoft.com/office/drawing/2014/main" id="{3070B020-1E62-2C4F-8E69-7CB3D37EF070}"/>
                </a:ext>
              </a:extLst>
            </p:cNvPr>
            <p:cNvSpPr>
              <a:spLocks noChangeShapeType="1"/>
            </p:cNvSpPr>
            <p:nvPr/>
          </p:nvSpPr>
          <p:spPr bwMode="auto">
            <a:xfrm rot="4200000" flipV="1">
              <a:off x="5328" y="125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5" name="Line 35">
              <a:extLst>
                <a:ext uri="{FF2B5EF4-FFF2-40B4-BE49-F238E27FC236}">
                  <a16:creationId xmlns:a16="http://schemas.microsoft.com/office/drawing/2014/main" id="{41D4D556-11BC-8145-8B76-D9FA8414CBDC}"/>
                </a:ext>
              </a:extLst>
            </p:cNvPr>
            <p:cNvSpPr>
              <a:spLocks noChangeShapeType="1"/>
            </p:cNvSpPr>
            <p:nvPr/>
          </p:nvSpPr>
          <p:spPr bwMode="auto">
            <a:xfrm rot="4800000" flipV="1">
              <a:off x="5472" y="124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6" name="Line 36">
              <a:extLst>
                <a:ext uri="{FF2B5EF4-FFF2-40B4-BE49-F238E27FC236}">
                  <a16:creationId xmlns:a16="http://schemas.microsoft.com/office/drawing/2014/main" id="{B821ACF0-A19E-F540-B56C-1F927B5CC1D7}"/>
                </a:ext>
              </a:extLst>
            </p:cNvPr>
            <p:cNvSpPr>
              <a:spLocks noChangeShapeType="1"/>
            </p:cNvSpPr>
            <p:nvPr/>
          </p:nvSpPr>
          <p:spPr bwMode="auto">
            <a:xfrm rot="2400000" flipV="1">
              <a:off x="5232" y="68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7" name="Line 37">
              <a:extLst>
                <a:ext uri="{FF2B5EF4-FFF2-40B4-BE49-F238E27FC236}">
                  <a16:creationId xmlns:a16="http://schemas.microsoft.com/office/drawing/2014/main" id="{B640DB8C-8914-464D-80AC-F6180E537D9D}"/>
                </a:ext>
              </a:extLst>
            </p:cNvPr>
            <p:cNvSpPr>
              <a:spLocks noChangeShapeType="1"/>
            </p:cNvSpPr>
            <p:nvPr/>
          </p:nvSpPr>
          <p:spPr bwMode="auto">
            <a:xfrm rot="3000000" flipV="1">
              <a:off x="5232" y="776"/>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8" name="Line 38">
              <a:extLst>
                <a:ext uri="{FF2B5EF4-FFF2-40B4-BE49-F238E27FC236}">
                  <a16:creationId xmlns:a16="http://schemas.microsoft.com/office/drawing/2014/main" id="{4ADEB2DA-2F6B-DA4C-8A57-C07EF4D7757F}"/>
                </a:ext>
              </a:extLst>
            </p:cNvPr>
            <p:cNvSpPr>
              <a:spLocks noChangeShapeType="1"/>
            </p:cNvSpPr>
            <p:nvPr/>
          </p:nvSpPr>
          <p:spPr bwMode="auto">
            <a:xfrm rot="3600000" flipV="1">
              <a:off x="5280" y="902"/>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19" name="Line 39">
              <a:extLst>
                <a:ext uri="{FF2B5EF4-FFF2-40B4-BE49-F238E27FC236}">
                  <a16:creationId xmlns:a16="http://schemas.microsoft.com/office/drawing/2014/main" id="{93B777C2-FC4B-B248-BA9A-9A36C484370E}"/>
                </a:ext>
              </a:extLst>
            </p:cNvPr>
            <p:cNvSpPr>
              <a:spLocks noChangeShapeType="1"/>
            </p:cNvSpPr>
            <p:nvPr/>
          </p:nvSpPr>
          <p:spPr bwMode="auto">
            <a:xfrm rot="4200000" flipV="1">
              <a:off x="5424" y="106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0" name="Line 40">
              <a:extLst>
                <a:ext uri="{FF2B5EF4-FFF2-40B4-BE49-F238E27FC236}">
                  <a16:creationId xmlns:a16="http://schemas.microsoft.com/office/drawing/2014/main" id="{02F50A8D-D67A-E543-9329-D503EE44C1B2}"/>
                </a:ext>
              </a:extLst>
            </p:cNvPr>
            <p:cNvSpPr>
              <a:spLocks noChangeShapeType="1"/>
            </p:cNvSpPr>
            <p:nvPr/>
          </p:nvSpPr>
          <p:spPr bwMode="auto">
            <a:xfrm rot="2700000" flipV="1">
              <a:off x="5424" y="52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1" name="Line 41">
              <a:extLst>
                <a:ext uri="{FF2B5EF4-FFF2-40B4-BE49-F238E27FC236}">
                  <a16:creationId xmlns:a16="http://schemas.microsoft.com/office/drawing/2014/main" id="{FAD423E4-3D09-B44A-9A81-C1A88F57B7EC}"/>
                </a:ext>
              </a:extLst>
            </p:cNvPr>
            <p:cNvSpPr>
              <a:spLocks noChangeShapeType="1"/>
            </p:cNvSpPr>
            <p:nvPr/>
          </p:nvSpPr>
          <p:spPr bwMode="auto">
            <a:xfrm rot="1800000" flipV="1">
              <a:off x="5040" y="48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2" name="Line 42">
              <a:extLst>
                <a:ext uri="{FF2B5EF4-FFF2-40B4-BE49-F238E27FC236}">
                  <a16:creationId xmlns:a16="http://schemas.microsoft.com/office/drawing/2014/main" id="{B08444DB-A886-7B4C-9D7D-2CA34F35752F}"/>
                </a:ext>
              </a:extLst>
            </p:cNvPr>
            <p:cNvSpPr>
              <a:spLocks noChangeShapeType="1"/>
            </p:cNvSpPr>
            <p:nvPr/>
          </p:nvSpPr>
          <p:spPr bwMode="auto">
            <a:xfrm rot="3300000" flipV="1">
              <a:off x="5472" y="68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3" name="Line 43">
              <a:extLst>
                <a:ext uri="{FF2B5EF4-FFF2-40B4-BE49-F238E27FC236}">
                  <a16:creationId xmlns:a16="http://schemas.microsoft.com/office/drawing/2014/main" id="{45F2A207-A4AD-CF44-AC75-44BC46C0E415}"/>
                </a:ext>
              </a:extLst>
            </p:cNvPr>
            <p:cNvSpPr>
              <a:spLocks noChangeShapeType="1"/>
            </p:cNvSpPr>
            <p:nvPr/>
          </p:nvSpPr>
          <p:spPr bwMode="auto">
            <a:xfrm rot="3900000" flipV="1">
              <a:off x="5472" y="82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4" name="Line 44">
              <a:extLst>
                <a:ext uri="{FF2B5EF4-FFF2-40B4-BE49-F238E27FC236}">
                  <a16:creationId xmlns:a16="http://schemas.microsoft.com/office/drawing/2014/main" id="{94495CE1-D018-E54A-8249-2E66182B4650}"/>
                </a:ext>
              </a:extLst>
            </p:cNvPr>
            <p:cNvSpPr>
              <a:spLocks noChangeShapeType="1"/>
            </p:cNvSpPr>
            <p:nvPr/>
          </p:nvSpPr>
          <p:spPr bwMode="auto">
            <a:xfrm flipV="1">
              <a:off x="4424" y="1200"/>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5" name="Line 45">
              <a:extLst>
                <a:ext uri="{FF2B5EF4-FFF2-40B4-BE49-F238E27FC236}">
                  <a16:creationId xmlns:a16="http://schemas.microsoft.com/office/drawing/2014/main" id="{697EA785-0059-6748-96FB-55DC1929F752}"/>
                </a:ext>
              </a:extLst>
            </p:cNvPr>
            <p:cNvSpPr>
              <a:spLocks noChangeShapeType="1"/>
            </p:cNvSpPr>
            <p:nvPr/>
          </p:nvSpPr>
          <p:spPr bwMode="auto">
            <a:xfrm flipV="1">
              <a:off x="4376" y="110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6" name="Line 46">
              <a:extLst>
                <a:ext uri="{FF2B5EF4-FFF2-40B4-BE49-F238E27FC236}">
                  <a16:creationId xmlns:a16="http://schemas.microsoft.com/office/drawing/2014/main" id="{27483D9D-1BBA-D246-9B02-44F6E0AA54C6}"/>
                </a:ext>
              </a:extLst>
            </p:cNvPr>
            <p:cNvSpPr>
              <a:spLocks noChangeShapeType="1"/>
            </p:cNvSpPr>
            <p:nvPr/>
          </p:nvSpPr>
          <p:spPr bwMode="auto">
            <a:xfrm flipV="1">
              <a:off x="4320" y="968"/>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7" name="Line 47">
              <a:extLst>
                <a:ext uri="{FF2B5EF4-FFF2-40B4-BE49-F238E27FC236}">
                  <a16:creationId xmlns:a16="http://schemas.microsoft.com/office/drawing/2014/main" id="{86CC724E-908F-2247-A9D7-E7DF2B6207D9}"/>
                </a:ext>
              </a:extLst>
            </p:cNvPr>
            <p:cNvSpPr>
              <a:spLocks noChangeShapeType="1"/>
            </p:cNvSpPr>
            <p:nvPr/>
          </p:nvSpPr>
          <p:spPr bwMode="auto">
            <a:xfrm flipV="1">
              <a:off x="5280" y="432"/>
              <a:ext cx="240" cy="88"/>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sp>
          <p:nvSpPr>
            <p:cNvPr id="122928" name="Line 48">
              <a:extLst>
                <a:ext uri="{FF2B5EF4-FFF2-40B4-BE49-F238E27FC236}">
                  <a16:creationId xmlns:a16="http://schemas.microsoft.com/office/drawing/2014/main" id="{2987EEBC-C8F9-E146-83D1-D30D0575C730}"/>
                </a:ext>
              </a:extLst>
            </p:cNvPr>
            <p:cNvSpPr>
              <a:spLocks noChangeShapeType="1"/>
            </p:cNvSpPr>
            <p:nvPr/>
          </p:nvSpPr>
          <p:spPr bwMode="auto">
            <a:xfrm flipV="1">
              <a:off x="4464" y="824"/>
              <a:ext cx="136" cy="136"/>
            </a:xfrm>
            <a:prstGeom prst="line">
              <a:avLst/>
            </a:prstGeom>
            <a:noFill/>
            <a:ln w="9525">
              <a:solidFill>
                <a:srgbClr val="00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p:grpSp>
      <p:sp>
        <p:nvSpPr>
          <p:cNvPr id="122929" name="Text Box 49">
            <a:extLst>
              <a:ext uri="{FF2B5EF4-FFF2-40B4-BE49-F238E27FC236}">
                <a16:creationId xmlns:a16="http://schemas.microsoft.com/office/drawing/2014/main" id="{E031314E-D54E-4745-8C18-53E189C04156}"/>
              </a:ext>
            </a:extLst>
          </p:cNvPr>
          <p:cNvSpPr txBox="1">
            <a:spLocks noChangeArrowheads="1"/>
          </p:cNvSpPr>
          <p:nvPr/>
        </p:nvSpPr>
        <p:spPr bwMode="auto">
          <a:xfrm>
            <a:off x="1578154" y="908755"/>
            <a:ext cx="35702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方向向外的任一闭曲面</a:t>
            </a:r>
            <a:r>
              <a:rPr lang="en-US" altLang="zh-CN" sz="2400" dirty="0">
                <a:solidFill>
                  <a:srgbClr val="000000"/>
                </a:solidFill>
                <a:latin typeface="+mj-ea"/>
                <a:ea typeface="+mj-ea"/>
              </a:rPr>
              <a:t>,</a:t>
            </a:r>
            <a:r>
              <a:rPr lang="en-US" altLang="zh-CN" sz="2400" dirty="0">
                <a:solidFill>
                  <a:srgbClr val="000000"/>
                </a:solidFill>
                <a:latin typeface="+mj-ea"/>
                <a:ea typeface="+mj-ea"/>
                <a:sym typeface="Symbol" pitchFamily="2" charset="2"/>
              </a:rPr>
              <a:t> </a:t>
            </a:r>
          </a:p>
        </p:txBody>
      </p:sp>
      <mc:AlternateContent xmlns:mc="http://schemas.openxmlformats.org/markup-compatibility/2006" xmlns:a14="http://schemas.microsoft.com/office/drawing/2010/main">
        <mc:Choice Requires="a14">
          <p:sp>
            <p:nvSpPr>
              <p:cNvPr id="122930" name="Text Box 50">
                <a:extLst>
                  <a:ext uri="{FF2B5EF4-FFF2-40B4-BE49-F238E27FC236}">
                    <a16:creationId xmlns:a16="http://schemas.microsoft.com/office/drawing/2014/main" id="{B8AA6F53-55A1-F740-81A0-8C8A10FCB3E3}"/>
                  </a:ext>
                </a:extLst>
              </p:cNvPr>
              <p:cNvSpPr txBox="1">
                <a:spLocks noChangeArrowheads="1"/>
              </p:cNvSpPr>
              <p:nvPr/>
            </p:nvSpPr>
            <p:spPr bwMode="auto">
              <a:xfrm>
                <a:off x="5010200" y="908995"/>
                <a:ext cx="2831224"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p>
                <a:r>
                  <a:rPr lang="zh-CN" altLang="en-US" sz="2400" dirty="0">
                    <a:solidFill>
                      <a:schemeClr val="bg2"/>
                    </a:solidFill>
                    <a:latin typeface="+mj-ea"/>
                    <a:ea typeface="+mj-ea"/>
                  </a:rPr>
                  <a:t>记</a:t>
                </a:r>
                <a14:m>
                  <m:oMath xmlns:m="http://schemas.openxmlformats.org/officeDocument/2006/math">
                    <m:r>
                      <a:rPr lang="en-US" altLang="zh-CN" sz="2400" b="0" i="0" smtClean="0">
                        <a:solidFill>
                          <a:schemeClr val="bg2"/>
                        </a:solidFill>
                        <a:latin typeface="Cambria Math" panose="02040503050406030204" pitchFamily="18" charset="0"/>
                      </a:rPr>
                      <m:t> </m:t>
                    </m:r>
                    <m:r>
                      <m:rPr>
                        <m:sty m:val="p"/>
                      </m:rPr>
                      <a:rPr lang="en-US" altLang="zh-CN" sz="2400">
                        <a:solidFill>
                          <a:schemeClr val="bg2"/>
                        </a:solidFill>
                        <a:latin typeface="Cambria Math" panose="02040503050406030204" pitchFamily="18" charset="0"/>
                      </a:rPr>
                      <m:t>Σ</m:t>
                    </m:r>
                    <m:r>
                      <a:rPr lang="en-US" altLang="zh-CN" sz="2400" b="0" i="0" smtClean="0">
                        <a:solidFill>
                          <a:schemeClr val="bg2"/>
                        </a:solidFill>
                        <a:latin typeface="Cambria Math" panose="02040503050406030204" pitchFamily="18" charset="0"/>
                      </a:rPr>
                      <m:t> </m:t>
                    </m:r>
                  </m:oMath>
                </a14:m>
                <a:r>
                  <a:rPr lang="zh-CN" altLang="en-US" sz="2400" dirty="0">
                    <a:solidFill>
                      <a:schemeClr val="bg2"/>
                    </a:solidFill>
                    <a:latin typeface="+mj-ea"/>
                    <a:ea typeface="+mj-ea"/>
                    <a:sym typeface="Symbol" pitchFamily="2" charset="2"/>
                  </a:rPr>
                  <a:t>所围域为</a:t>
                </a:r>
                <a14:m>
                  <m:oMath xmlns:m="http://schemas.openxmlformats.org/officeDocument/2006/math">
                    <m:r>
                      <a:rPr lang="en-US" altLang="zh-CN" sz="2400" b="0" i="0" smtClean="0">
                        <a:solidFill>
                          <a:schemeClr val="bg2"/>
                        </a:solidFill>
                        <a:latin typeface="Cambria Math" panose="02040503050406030204" pitchFamily="18" charset="0"/>
                      </a:rPr>
                      <m:t> </m:t>
                    </m:r>
                    <m:r>
                      <m:rPr>
                        <m:sty m:val="p"/>
                      </m:rPr>
                      <a:rPr lang="en-US" altLang="zh-CN" sz="2400">
                        <a:solidFill>
                          <a:schemeClr val="bg2"/>
                        </a:solidFill>
                        <a:latin typeface="Cambria Math" panose="02040503050406030204" pitchFamily="18" charset="0"/>
                      </a:rPr>
                      <m:t>Ω</m:t>
                    </m:r>
                    <m:r>
                      <a:rPr lang="en-US" altLang="zh-CN" sz="2400" b="0" i="0" smtClean="0">
                        <a:solidFill>
                          <a:schemeClr val="bg2"/>
                        </a:solidFill>
                        <a:latin typeface="Cambria Math" panose="02040503050406030204" pitchFamily="18" charset="0"/>
                      </a:rPr>
                      <m:t> </m:t>
                    </m:r>
                  </m:oMath>
                </a14:m>
                <a:r>
                  <a:rPr lang="en-US" altLang="zh-CN" sz="2400" dirty="0">
                    <a:solidFill>
                      <a:schemeClr val="bg2"/>
                    </a:solidFill>
                    <a:latin typeface="+mj-ea"/>
                    <a:ea typeface="+mj-ea"/>
                  </a:rPr>
                  <a:t>,  </a:t>
                </a:r>
              </a:p>
            </p:txBody>
          </p:sp>
        </mc:Choice>
        <mc:Fallback xmlns="">
          <p:sp>
            <p:nvSpPr>
              <p:cNvPr id="122930" name="Text Box 50">
                <a:extLst>
                  <a:ext uri="{FF2B5EF4-FFF2-40B4-BE49-F238E27FC236}">
                    <a16:creationId xmlns:a16="http://schemas.microsoft.com/office/drawing/2014/main" id="{B8AA6F53-55A1-F740-81A0-8C8A10FCB3E3}"/>
                  </a:ext>
                </a:extLst>
              </p:cNvPr>
              <p:cNvSpPr txBox="1">
                <a:spLocks noRot="1" noChangeAspect="1" noMove="1" noResize="1" noEditPoints="1" noAdjustHandles="1" noChangeArrowheads="1" noChangeShapeType="1" noTextEdit="1"/>
              </p:cNvSpPr>
              <p:nvPr/>
            </p:nvSpPr>
            <p:spPr bwMode="auto">
              <a:xfrm>
                <a:off x="5010200" y="908995"/>
                <a:ext cx="2831224" cy="461665"/>
              </a:xfrm>
              <a:prstGeom prst="rect">
                <a:avLst/>
              </a:prstGeom>
              <a:blipFill>
                <a:blip r:embed="rId3"/>
                <a:stretch>
                  <a:fillRect l="-3448" t="-14474" r="-2371"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2931" name="Text Box 51">
                <a:extLst>
                  <a:ext uri="{FF2B5EF4-FFF2-40B4-BE49-F238E27FC236}">
                    <a16:creationId xmlns:a16="http://schemas.microsoft.com/office/drawing/2014/main" id="{BBC2E49A-7171-7D43-A292-0BF178D6D550}"/>
                  </a:ext>
                </a:extLst>
              </p:cNvPr>
              <p:cNvSpPr txBox="1">
                <a:spLocks noChangeArrowheads="1"/>
              </p:cNvSpPr>
              <p:nvPr/>
            </p:nvSpPr>
            <p:spPr bwMode="auto">
              <a:xfrm>
                <a:off x="6644585" y="370474"/>
                <a:ext cx="2603085"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p>
                <a:r>
                  <a:rPr lang="zh-CN" altLang="en-US" sz="2400" dirty="0">
                    <a:solidFill>
                      <a:schemeClr val="bg2"/>
                    </a:solidFill>
                    <a:latin typeface="+mj-ea"/>
                    <a:ea typeface="+mj-ea"/>
                  </a:rPr>
                  <a:t>设</a:t>
                </a:r>
                <a14:m>
                  <m:oMath xmlns:m="http://schemas.openxmlformats.org/officeDocument/2006/math">
                    <m:r>
                      <a:rPr lang="en-US" altLang="zh-CN" sz="2400" b="0" i="0" smtClean="0">
                        <a:solidFill>
                          <a:schemeClr val="bg2"/>
                        </a:solidFill>
                        <a:latin typeface="Cambria Math" panose="02040503050406030204" pitchFamily="18" charset="0"/>
                      </a:rPr>
                      <m:t> </m:t>
                    </m:r>
                    <m:r>
                      <m:rPr>
                        <m:sty m:val="p"/>
                      </m:rPr>
                      <a:rPr lang="en-US" altLang="zh-CN" sz="2400">
                        <a:solidFill>
                          <a:schemeClr val="bg2"/>
                        </a:solidFill>
                        <a:latin typeface="Cambria Math" panose="02040503050406030204" pitchFamily="18" charset="0"/>
                      </a:rPr>
                      <m:t>Σ</m:t>
                    </m:r>
                    <m:r>
                      <a:rPr lang="en-US" altLang="zh-CN" sz="2400" b="0" i="0" smtClean="0">
                        <a:solidFill>
                          <a:schemeClr val="bg2"/>
                        </a:solidFill>
                        <a:latin typeface="Cambria Math" panose="02040503050406030204" pitchFamily="18" charset="0"/>
                      </a:rPr>
                      <m:t> </m:t>
                    </m:r>
                  </m:oMath>
                </a14:m>
                <a:r>
                  <a:rPr lang="zh-CN" altLang="en-US" sz="2400" dirty="0">
                    <a:solidFill>
                      <a:schemeClr val="bg2"/>
                    </a:solidFill>
                    <a:latin typeface="+mj-ea"/>
                    <a:ea typeface="+mj-ea"/>
                    <a:sym typeface="Symbol" pitchFamily="2" charset="2"/>
                  </a:rPr>
                  <a:t>是</a:t>
                </a:r>
                <a:r>
                  <a:rPr lang="zh-CN" altLang="en-US" sz="2400" dirty="0">
                    <a:solidFill>
                      <a:schemeClr val="bg2"/>
                    </a:solidFill>
                    <a:latin typeface="+mj-ea"/>
                    <a:ea typeface="+mj-ea"/>
                  </a:rPr>
                  <a:t>包含点</a:t>
                </a:r>
                <a14:m>
                  <m:oMath xmlns:m="http://schemas.openxmlformats.org/officeDocument/2006/math">
                    <m:r>
                      <a:rPr lang="en-US" altLang="zh-CN" sz="2400" i="1">
                        <a:solidFill>
                          <a:schemeClr val="bg2"/>
                        </a:solidFill>
                        <a:latin typeface="Cambria Math" panose="02040503050406030204" pitchFamily="18" charset="0"/>
                      </a:rPr>
                      <m:t>𝑀</m:t>
                    </m:r>
                  </m:oMath>
                </a14:m>
                <a:r>
                  <a:rPr lang="zh-CN" altLang="en-US" sz="2400" dirty="0">
                    <a:solidFill>
                      <a:schemeClr val="bg2"/>
                    </a:solidFill>
                    <a:latin typeface="+mj-ea"/>
                    <a:ea typeface="+mj-ea"/>
                  </a:rPr>
                  <a:t>且</a:t>
                </a:r>
              </a:p>
            </p:txBody>
          </p:sp>
        </mc:Choice>
        <mc:Fallback xmlns="">
          <p:sp>
            <p:nvSpPr>
              <p:cNvPr id="122931" name="Text Box 51">
                <a:extLst>
                  <a:ext uri="{FF2B5EF4-FFF2-40B4-BE49-F238E27FC236}">
                    <a16:creationId xmlns:a16="http://schemas.microsoft.com/office/drawing/2014/main" id="{BBC2E49A-7171-7D43-A292-0BF178D6D550}"/>
                  </a:ext>
                </a:extLst>
              </p:cNvPr>
              <p:cNvSpPr txBox="1">
                <a:spLocks noRot="1" noChangeAspect="1" noMove="1" noResize="1" noEditPoints="1" noAdjustHandles="1" noChangeArrowheads="1" noChangeShapeType="1" noTextEdit="1"/>
              </p:cNvSpPr>
              <p:nvPr/>
            </p:nvSpPr>
            <p:spPr bwMode="auto">
              <a:xfrm>
                <a:off x="6644585" y="370474"/>
                <a:ext cx="2603085" cy="461665"/>
              </a:xfrm>
              <a:prstGeom prst="rect">
                <a:avLst/>
              </a:prstGeom>
              <a:blipFill>
                <a:blip r:embed="rId4"/>
                <a:stretch>
                  <a:fillRect l="-3747" t="-14474" r="-2576"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2932" name="Text Box 52">
                <a:extLst>
                  <a:ext uri="{FF2B5EF4-FFF2-40B4-BE49-F238E27FC236}">
                    <a16:creationId xmlns:a16="http://schemas.microsoft.com/office/drawing/2014/main" id="{C23619DB-628F-7C4E-AED4-9A9AA5EACDAE}"/>
                  </a:ext>
                </a:extLst>
              </p:cNvPr>
              <p:cNvSpPr txBox="1">
                <a:spLocks noChangeArrowheads="1"/>
              </p:cNvSpPr>
              <p:nvPr/>
            </p:nvSpPr>
            <p:spPr bwMode="auto">
              <a:xfrm>
                <a:off x="2192338" y="368301"/>
                <a:ext cx="4896982"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p>
                <a:r>
                  <a:rPr lang="zh-CN" altLang="en-US" sz="2400" dirty="0">
                    <a:solidFill>
                      <a:schemeClr val="bg2"/>
                    </a:solidFill>
                    <a:latin typeface="+mj-ea"/>
                    <a:ea typeface="+mj-ea"/>
                  </a:rPr>
                  <a:t>为了揭示场内任意点</a:t>
                </a:r>
                <a14:m>
                  <m:oMath xmlns:m="http://schemas.openxmlformats.org/officeDocument/2006/math">
                    <m:r>
                      <a:rPr lang="en-US" altLang="zh-CN" sz="2400" b="0" i="0" smtClean="0">
                        <a:solidFill>
                          <a:schemeClr val="bg2"/>
                        </a:solidFill>
                        <a:latin typeface="Cambria Math" panose="02040503050406030204" pitchFamily="18" charset="0"/>
                      </a:rPr>
                      <m:t> </m:t>
                    </m:r>
                    <m:r>
                      <a:rPr lang="en-US" altLang="zh-CN" sz="2400" i="1" smtClean="0">
                        <a:solidFill>
                          <a:schemeClr val="bg2"/>
                        </a:solidFill>
                        <a:latin typeface="Cambria Math" panose="02040503050406030204" pitchFamily="18" charset="0"/>
                      </a:rPr>
                      <m:t>𝑀</m:t>
                    </m:r>
                    <m:r>
                      <a:rPr lang="en-US" altLang="zh-CN" sz="2400" b="0" i="1" smtClean="0">
                        <a:solidFill>
                          <a:schemeClr val="bg2"/>
                        </a:solidFill>
                        <a:latin typeface="Cambria Math" panose="02040503050406030204" pitchFamily="18" charset="0"/>
                      </a:rPr>
                      <m:t> </m:t>
                    </m:r>
                  </m:oMath>
                </a14:m>
                <a:r>
                  <a:rPr lang="zh-CN" altLang="en-US" sz="2400" dirty="0">
                    <a:solidFill>
                      <a:schemeClr val="bg2"/>
                    </a:solidFill>
                    <a:latin typeface="+mj-ea"/>
                    <a:ea typeface="+mj-ea"/>
                  </a:rPr>
                  <a:t>处的特性</a:t>
                </a:r>
                <a:r>
                  <a:rPr lang="en-US" altLang="zh-CN" sz="2400" dirty="0">
                    <a:solidFill>
                      <a:schemeClr val="bg2"/>
                    </a:solidFill>
                    <a:latin typeface="+mj-ea"/>
                    <a:ea typeface="+mj-ea"/>
                  </a:rPr>
                  <a:t>, </a:t>
                </a:r>
              </a:p>
            </p:txBody>
          </p:sp>
        </mc:Choice>
        <mc:Fallback xmlns="">
          <p:sp>
            <p:nvSpPr>
              <p:cNvPr id="122932" name="Text Box 52">
                <a:extLst>
                  <a:ext uri="{FF2B5EF4-FFF2-40B4-BE49-F238E27FC236}">
                    <a16:creationId xmlns:a16="http://schemas.microsoft.com/office/drawing/2014/main" id="{C23619DB-628F-7C4E-AED4-9A9AA5EACDAE}"/>
                  </a:ext>
                </a:extLst>
              </p:cNvPr>
              <p:cNvSpPr txBox="1">
                <a:spLocks noRot="1" noChangeAspect="1" noMove="1" noResize="1" noEditPoints="1" noAdjustHandles="1" noChangeArrowheads="1" noChangeShapeType="1" noTextEdit="1"/>
              </p:cNvSpPr>
              <p:nvPr/>
            </p:nvSpPr>
            <p:spPr bwMode="auto">
              <a:xfrm>
                <a:off x="2192338" y="368301"/>
                <a:ext cx="4896982" cy="461665"/>
              </a:xfrm>
              <a:prstGeom prst="rect">
                <a:avLst/>
              </a:prstGeom>
              <a:blipFill>
                <a:blip r:embed="rId5"/>
                <a:stretch>
                  <a:fillRect l="-1993" t="-14474" r="-996"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grpSp>
        <p:nvGrpSpPr>
          <p:cNvPr id="122933" name="Group 53">
            <a:extLst>
              <a:ext uri="{FF2B5EF4-FFF2-40B4-BE49-F238E27FC236}">
                <a16:creationId xmlns:a16="http://schemas.microsoft.com/office/drawing/2014/main" id="{DDE06323-7033-674A-BCB3-169192869887}"/>
              </a:ext>
            </a:extLst>
          </p:cNvPr>
          <p:cNvGrpSpPr>
            <a:grpSpLocks/>
          </p:cNvGrpSpPr>
          <p:nvPr/>
        </p:nvGrpSpPr>
        <p:grpSpPr bwMode="auto">
          <a:xfrm>
            <a:off x="9548813" y="1635125"/>
            <a:ext cx="533400" cy="304800"/>
            <a:chOff x="5055" y="960"/>
            <a:chExt cx="336" cy="192"/>
          </a:xfrm>
        </p:grpSpPr>
        <p:sp>
          <p:nvSpPr>
            <p:cNvPr id="122934" name="Oval 54">
              <a:extLst>
                <a:ext uri="{FF2B5EF4-FFF2-40B4-BE49-F238E27FC236}">
                  <a16:creationId xmlns:a16="http://schemas.microsoft.com/office/drawing/2014/main" id="{288E161B-6AFC-ED45-B7D4-8199D4A8D19E}"/>
                </a:ext>
              </a:extLst>
            </p:cNvPr>
            <p:cNvSpPr>
              <a:spLocks noChangeArrowheads="1"/>
            </p:cNvSpPr>
            <p:nvPr/>
          </p:nvSpPr>
          <p:spPr bwMode="auto">
            <a:xfrm>
              <a:off x="5055" y="1022"/>
              <a:ext cx="34" cy="34"/>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sz="2400">
                <a:solidFill>
                  <a:srgbClr val="000000"/>
                </a:solidFill>
                <a:latin typeface="+mj-ea"/>
                <a:ea typeface="+mj-ea"/>
              </a:endParaRPr>
            </a:p>
          </p:txBody>
        </p:sp>
        <p:graphicFrame>
          <p:nvGraphicFramePr>
            <p:cNvPr id="122935" name="Object 55">
              <a:extLst>
                <a:ext uri="{FF2B5EF4-FFF2-40B4-BE49-F238E27FC236}">
                  <a16:creationId xmlns:a16="http://schemas.microsoft.com/office/drawing/2014/main" id="{09E62DFF-BE48-2441-978D-DEEF806C4D4E}"/>
                </a:ext>
              </a:extLst>
            </p:cNvPr>
            <p:cNvGraphicFramePr>
              <a:graphicFrameLocks noChangeAspect="1"/>
            </p:cNvGraphicFramePr>
            <p:nvPr/>
          </p:nvGraphicFramePr>
          <p:xfrm>
            <a:off x="5136" y="960"/>
            <a:ext cx="255" cy="192"/>
          </p:xfrm>
          <a:graphic>
            <a:graphicData uri="http://schemas.openxmlformats.org/presentationml/2006/ole">
              <mc:AlternateContent xmlns:mc="http://schemas.openxmlformats.org/markup-compatibility/2006">
                <mc:Choice xmlns:v="urn:schemas-microsoft-com:vml" Requires="v">
                  <p:oleObj spid="_x0000_s30727" name="Equation" r:id="rId6" imgW="9359900" imgH="7023100" progId="Equation.3">
                    <p:embed/>
                  </p:oleObj>
                </mc:Choice>
                <mc:Fallback>
                  <p:oleObj name="Equation" r:id="rId6" imgW="9359900" imgH="7023100" progId="Equation.3">
                    <p:embed/>
                    <p:pic>
                      <p:nvPicPr>
                        <p:cNvPr id="122935" name="Object 55">
                          <a:extLst>
                            <a:ext uri="{FF2B5EF4-FFF2-40B4-BE49-F238E27FC236}">
                              <a16:creationId xmlns:a16="http://schemas.microsoft.com/office/drawing/2014/main" id="{09E62DFF-BE48-2441-978D-DEEF806C4D4E}"/>
                            </a:ext>
                          </a:extLst>
                        </p:cNvPr>
                        <p:cNvPicPr>
                          <a:picLocks noChangeAspect="1" noChangeArrowheads="1"/>
                        </p:cNvPicPr>
                        <p:nvPr/>
                      </p:nvPicPr>
                      <p:blipFill>
                        <a:blip r:embed="rId7">
                          <a:grayscl/>
                          <a:biLevel thresh="50000"/>
                          <a:extLst>
                            <a:ext uri="{28A0092B-C50C-407E-A947-70E740481C1C}">
                              <a14:useLocalDpi xmlns:a14="http://schemas.microsoft.com/office/drawing/2010/main" val="0"/>
                            </a:ext>
                          </a:extLst>
                        </a:blip>
                        <a:srcRect/>
                        <a:stretch>
                          <a:fillRect/>
                        </a:stretch>
                      </p:blipFill>
                      <p:spPr bwMode="auto">
                        <a:xfrm>
                          <a:off x="5136" y="960"/>
                          <a:ext cx="255"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mc:AlternateContent xmlns:mc="http://schemas.openxmlformats.org/markup-compatibility/2006" xmlns:a14="http://schemas.microsoft.com/office/drawing/2010/main">
        <mc:Choice Requires="a14">
          <p:sp>
            <p:nvSpPr>
              <p:cNvPr id="122936" name="Text Box 56">
                <a:extLst>
                  <a:ext uri="{FF2B5EF4-FFF2-40B4-BE49-F238E27FC236}">
                    <a16:creationId xmlns:a16="http://schemas.microsoft.com/office/drawing/2014/main" id="{5517EF2D-12C2-7F40-AF69-4F3AEB560C7F}"/>
                  </a:ext>
                </a:extLst>
              </p:cNvPr>
              <p:cNvSpPr txBox="1">
                <a:spLocks noChangeArrowheads="1"/>
              </p:cNvSpPr>
              <p:nvPr/>
            </p:nvSpPr>
            <p:spPr bwMode="auto">
              <a:xfrm>
                <a:off x="1618597" y="1452712"/>
                <a:ext cx="4533742"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p>
                <a:r>
                  <a:rPr lang="zh-CN" altLang="en-US" sz="2400" dirty="0">
                    <a:solidFill>
                      <a:schemeClr val="bg2"/>
                    </a:solidFill>
                    <a:latin typeface="+mj-ea"/>
                    <a:ea typeface="+mj-ea"/>
                  </a:rPr>
                  <a:t>在</a:t>
                </a:r>
                <a:r>
                  <a:rPr lang="zh-CN" altLang="en-US" sz="2400" dirty="0">
                    <a:solidFill>
                      <a:schemeClr val="bg2"/>
                    </a:solidFill>
                    <a:latin typeface="+mj-ea"/>
                    <a:ea typeface="+mj-ea"/>
                    <a:sym typeface="Wingdings 2" pitchFamily="2" charset="2"/>
                  </a:rPr>
                  <a:t></a:t>
                </a:r>
                <a:r>
                  <a:rPr lang="zh-CN" altLang="en-US" sz="2400" dirty="0">
                    <a:solidFill>
                      <a:schemeClr val="bg2"/>
                    </a:solidFill>
                    <a:latin typeface="+mj-ea"/>
                    <a:ea typeface="+mj-ea"/>
                  </a:rPr>
                  <a:t>式两边同除以</a:t>
                </a:r>
                <a14:m>
                  <m:oMath xmlns:m="http://schemas.openxmlformats.org/officeDocument/2006/math">
                    <m:r>
                      <a:rPr lang="en-US" altLang="zh-CN" sz="2400" b="0" i="0" smtClean="0">
                        <a:solidFill>
                          <a:schemeClr val="bg2"/>
                        </a:solidFill>
                        <a:latin typeface="Cambria Math" panose="02040503050406030204" pitchFamily="18" charset="0"/>
                      </a:rPr>
                      <m:t> </m:t>
                    </m:r>
                    <m:r>
                      <m:rPr>
                        <m:sty m:val="p"/>
                      </m:rPr>
                      <a:rPr lang="en-US" altLang="zh-CN" sz="2400">
                        <a:solidFill>
                          <a:schemeClr val="bg2"/>
                        </a:solidFill>
                        <a:latin typeface="Cambria Math" panose="02040503050406030204" pitchFamily="18" charset="0"/>
                      </a:rPr>
                      <m:t>Ω</m:t>
                    </m:r>
                    <m:r>
                      <a:rPr lang="en-US" altLang="zh-CN" sz="2400" b="0" i="0" smtClean="0">
                        <a:solidFill>
                          <a:schemeClr val="bg2"/>
                        </a:solidFill>
                        <a:latin typeface="Cambria Math" panose="02040503050406030204" pitchFamily="18" charset="0"/>
                      </a:rPr>
                      <m:t> </m:t>
                    </m:r>
                  </m:oMath>
                </a14:m>
                <a:r>
                  <a:rPr lang="zh-CN" altLang="en-US" sz="2400" dirty="0">
                    <a:solidFill>
                      <a:schemeClr val="bg2"/>
                    </a:solidFill>
                    <a:latin typeface="+mj-ea"/>
                    <a:ea typeface="+mj-ea"/>
                    <a:sym typeface="Symbol" pitchFamily="2" charset="2"/>
                  </a:rPr>
                  <a:t>的体积</a:t>
                </a:r>
                <a14:m>
                  <m:oMath xmlns:m="http://schemas.openxmlformats.org/officeDocument/2006/math">
                    <m:r>
                      <a:rPr lang="en-US" altLang="zh-CN" sz="2400" b="0" i="0" smtClean="0">
                        <a:solidFill>
                          <a:schemeClr val="bg2"/>
                        </a:solidFill>
                        <a:latin typeface="Cambria Math" panose="02040503050406030204" pitchFamily="18" charset="0"/>
                      </a:rPr>
                      <m:t> </m:t>
                    </m:r>
                    <m:r>
                      <a:rPr lang="en-US" altLang="zh-CN" sz="2400" i="1">
                        <a:solidFill>
                          <a:schemeClr val="bg2"/>
                        </a:solidFill>
                        <a:latin typeface="Cambria Math" panose="02040503050406030204" pitchFamily="18" charset="0"/>
                      </a:rPr>
                      <m:t>𝑉</m:t>
                    </m:r>
                  </m:oMath>
                </a14:m>
                <a:r>
                  <a:rPr lang="en-US" altLang="zh-CN" sz="2400" dirty="0">
                    <a:solidFill>
                      <a:schemeClr val="bg2"/>
                    </a:solidFill>
                  </a:rPr>
                  <a:t> </a:t>
                </a:r>
                <a:r>
                  <a:rPr lang="zh-CN" altLang="en-US" sz="2400" dirty="0">
                    <a:solidFill>
                      <a:schemeClr val="bg2"/>
                    </a:solidFill>
                    <a:latin typeface="+mj-ea"/>
                    <a:ea typeface="+mj-ea"/>
                  </a:rPr>
                  <a:t>，</a:t>
                </a:r>
                <a:endParaRPr lang="en-US" altLang="zh-CN" sz="2400" dirty="0">
                  <a:solidFill>
                    <a:schemeClr val="bg2"/>
                  </a:solidFill>
                  <a:latin typeface="+mj-ea"/>
                  <a:ea typeface="+mj-ea"/>
                  <a:sym typeface="Symbol" pitchFamily="2" charset="2"/>
                </a:endParaRPr>
              </a:p>
            </p:txBody>
          </p:sp>
        </mc:Choice>
        <mc:Fallback xmlns="">
          <p:sp>
            <p:nvSpPr>
              <p:cNvPr id="122936" name="Text Box 56">
                <a:extLst>
                  <a:ext uri="{FF2B5EF4-FFF2-40B4-BE49-F238E27FC236}">
                    <a16:creationId xmlns:a16="http://schemas.microsoft.com/office/drawing/2014/main" id="{5517EF2D-12C2-7F40-AF69-4F3AEB560C7F}"/>
                  </a:ext>
                </a:extLst>
              </p:cNvPr>
              <p:cNvSpPr txBox="1">
                <a:spLocks noRot="1" noChangeAspect="1" noMove="1" noResize="1" noEditPoints="1" noAdjustHandles="1" noChangeArrowheads="1" noChangeShapeType="1" noTextEdit="1"/>
              </p:cNvSpPr>
              <p:nvPr/>
            </p:nvSpPr>
            <p:spPr bwMode="auto">
              <a:xfrm>
                <a:off x="1618597" y="1452712"/>
                <a:ext cx="4533742" cy="461665"/>
              </a:xfrm>
              <a:prstGeom prst="rect">
                <a:avLst/>
              </a:prstGeom>
              <a:blipFill>
                <a:blip r:embed="rId8"/>
                <a:stretch>
                  <a:fillRect l="-2153" t="-14474" r="-1211" b="-3026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2937" name="Text Box 57">
                <a:extLst>
                  <a:ext uri="{FF2B5EF4-FFF2-40B4-BE49-F238E27FC236}">
                    <a16:creationId xmlns:a16="http://schemas.microsoft.com/office/drawing/2014/main" id="{BA55EBCB-B771-DD47-B85B-E3CF0B46CBD4}"/>
                  </a:ext>
                </a:extLst>
              </p:cNvPr>
              <p:cNvSpPr txBox="1">
                <a:spLocks noChangeArrowheads="1"/>
              </p:cNvSpPr>
              <p:nvPr/>
            </p:nvSpPr>
            <p:spPr bwMode="auto">
              <a:xfrm>
                <a:off x="5922540" y="1438275"/>
                <a:ext cx="1451038"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并令</a:t>
                </a:r>
                <a14:m>
                  <m:oMath xmlns:m="http://schemas.openxmlformats.org/officeDocument/2006/math">
                    <m:r>
                      <a:rPr lang="en-US" altLang="zh-CN" sz="2400" b="0" i="0" smtClean="0">
                        <a:solidFill>
                          <a:schemeClr val="bg2"/>
                        </a:solidFill>
                        <a:latin typeface="Cambria Math" panose="02040503050406030204" pitchFamily="18" charset="0"/>
                      </a:rPr>
                      <m:t> </m:t>
                    </m:r>
                    <m:r>
                      <m:rPr>
                        <m:sty m:val="p"/>
                      </m:rPr>
                      <a:rPr lang="en-US" altLang="zh-CN" sz="2400">
                        <a:solidFill>
                          <a:schemeClr val="bg2"/>
                        </a:solidFill>
                        <a:latin typeface="Cambria Math" panose="02040503050406030204" pitchFamily="18" charset="0"/>
                      </a:rPr>
                      <m:t>Ω</m:t>
                    </m:r>
                    <m:r>
                      <a:rPr lang="en-US" altLang="zh-CN" sz="2400" b="0" i="0" smtClean="0">
                        <a:solidFill>
                          <a:schemeClr val="bg2"/>
                        </a:solidFill>
                        <a:latin typeface="Cambria Math" panose="02040503050406030204" pitchFamily="18" charset="0"/>
                      </a:rPr>
                      <m:t> </m:t>
                    </m:r>
                  </m:oMath>
                </a14:m>
                <a:r>
                  <a:rPr lang="zh-CN" altLang="en-US" sz="2400" dirty="0">
                    <a:solidFill>
                      <a:srgbClr val="000000"/>
                    </a:solidFill>
                    <a:latin typeface="+mj-ea"/>
                    <a:ea typeface="+mj-ea"/>
                    <a:sym typeface="Symbol" pitchFamily="2" charset="2"/>
                  </a:rPr>
                  <a:t>以</a:t>
                </a:r>
              </a:p>
            </p:txBody>
          </p:sp>
        </mc:Choice>
        <mc:Fallback xmlns="">
          <p:sp>
            <p:nvSpPr>
              <p:cNvPr id="122937" name="Text Box 57">
                <a:extLst>
                  <a:ext uri="{FF2B5EF4-FFF2-40B4-BE49-F238E27FC236}">
                    <a16:creationId xmlns:a16="http://schemas.microsoft.com/office/drawing/2014/main" id="{BA55EBCB-B771-DD47-B85B-E3CF0B46CBD4}"/>
                  </a:ext>
                </a:extLst>
              </p:cNvPr>
              <p:cNvSpPr txBox="1">
                <a:spLocks noRot="1" noChangeAspect="1" noMove="1" noResize="1" noEditPoints="1" noAdjustHandles="1" noChangeArrowheads="1" noChangeShapeType="1" noTextEdit="1"/>
              </p:cNvSpPr>
              <p:nvPr/>
            </p:nvSpPr>
            <p:spPr bwMode="auto">
              <a:xfrm>
                <a:off x="5922540" y="1438275"/>
                <a:ext cx="1451038" cy="461665"/>
              </a:xfrm>
              <a:prstGeom prst="rect">
                <a:avLst/>
              </a:prstGeom>
              <a:blipFill>
                <a:blip r:embed="rId9"/>
                <a:stretch>
                  <a:fillRect l="-6723" t="-14474" r="-5462"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2938" name="Text Box 58">
                <a:extLst>
                  <a:ext uri="{FF2B5EF4-FFF2-40B4-BE49-F238E27FC236}">
                    <a16:creationId xmlns:a16="http://schemas.microsoft.com/office/drawing/2014/main" id="{6D0DCF48-397E-9842-B890-C097E4BF4AC4}"/>
                  </a:ext>
                </a:extLst>
              </p:cNvPr>
              <p:cNvSpPr txBox="1">
                <a:spLocks noChangeArrowheads="1"/>
              </p:cNvSpPr>
              <p:nvPr/>
            </p:nvSpPr>
            <p:spPr bwMode="auto">
              <a:xfrm>
                <a:off x="1627943" y="1991752"/>
                <a:ext cx="3469164"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r>
                  <a:rPr lang="zh-CN" altLang="en-US" sz="2400" dirty="0">
                    <a:solidFill>
                      <a:srgbClr val="000000"/>
                    </a:solidFill>
                    <a:latin typeface="+mj-ea"/>
                    <a:ea typeface="+mj-ea"/>
                    <a:sym typeface="Symbol" pitchFamily="2" charset="2"/>
                  </a:rPr>
                  <a:t>任意方式缩小至点</a:t>
                </a:r>
                <a14:m>
                  <m:oMath xmlns:m="http://schemas.openxmlformats.org/officeDocument/2006/math">
                    <m:r>
                      <a:rPr lang="en-US" altLang="zh-CN" sz="2400" b="0" i="0" smtClean="0">
                        <a:solidFill>
                          <a:schemeClr val="bg2"/>
                        </a:solidFill>
                        <a:latin typeface="Cambria Math" panose="02040503050406030204" pitchFamily="18" charset="0"/>
                      </a:rPr>
                      <m:t> </m:t>
                    </m:r>
                    <m:r>
                      <a:rPr lang="en-US" altLang="zh-CN" sz="2400" i="1">
                        <a:solidFill>
                          <a:schemeClr val="bg2"/>
                        </a:solidFill>
                        <a:latin typeface="Cambria Math" panose="02040503050406030204" pitchFamily="18" charset="0"/>
                      </a:rPr>
                      <m:t>𝑀</m:t>
                    </m:r>
                    <m:r>
                      <a:rPr lang="en-US" altLang="zh-CN" sz="2400" b="0" i="1" smtClean="0">
                        <a:solidFill>
                          <a:schemeClr val="bg2"/>
                        </a:solidFill>
                        <a:latin typeface="Cambria Math" panose="02040503050406030204" pitchFamily="18" charset="0"/>
                      </a:rPr>
                      <m:t> </m:t>
                    </m:r>
                  </m:oMath>
                </a14:m>
                <a:endParaRPr lang="en-US" altLang="zh-CN" sz="2400" dirty="0">
                  <a:solidFill>
                    <a:srgbClr val="000000"/>
                  </a:solidFill>
                  <a:latin typeface="+mj-ea"/>
                  <a:ea typeface="+mj-ea"/>
                  <a:sym typeface="Symbol" pitchFamily="2" charset="2"/>
                </a:endParaRPr>
              </a:p>
            </p:txBody>
          </p:sp>
        </mc:Choice>
        <mc:Fallback xmlns="">
          <p:sp>
            <p:nvSpPr>
              <p:cNvPr id="122938" name="Text Box 58">
                <a:extLst>
                  <a:ext uri="{FF2B5EF4-FFF2-40B4-BE49-F238E27FC236}">
                    <a16:creationId xmlns:a16="http://schemas.microsoft.com/office/drawing/2014/main" id="{6D0DCF48-397E-9842-B890-C097E4BF4AC4}"/>
                  </a:ext>
                </a:extLst>
              </p:cNvPr>
              <p:cNvSpPr txBox="1">
                <a:spLocks noRot="1" noChangeAspect="1" noMove="1" noResize="1" noEditPoints="1" noAdjustHandles="1" noChangeArrowheads="1" noChangeShapeType="1" noTextEdit="1"/>
              </p:cNvSpPr>
              <p:nvPr/>
            </p:nvSpPr>
            <p:spPr bwMode="auto">
              <a:xfrm>
                <a:off x="1627943" y="1991752"/>
                <a:ext cx="3469164" cy="461665"/>
              </a:xfrm>
              <a:prstGeom prst="rect">
                <a:avLst/>
              </a:prstGeom>
              <a:blipFill>
                <a:blip r:embed="rId10"/>
                <a:stretch>
                  <a:fillRect l="-2636" t="-14667" b="-2666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sp>
        <p:nvSpPr>
          <p:cNvPr id="122939" name="Text Box 59">
            <a:extLst>
              <a:ext uri="{FF2B5EF4-FFF2-40B4-BE49-F238E27FC236}">
                <a16:creationId xmlns:a16="http://schemas.microsoft.com/office/drawing/2014/main" id="{835ED655-A99A-DE4E-B3CB-23B5A1304264}"/>
              </a:ext>
            </a:extLst>
          </p:cNvPr>
          <p:cNvSpPr txBox="1">
            <a:spLocks noChangeArrowheads="1"/>
          </p:cNvSpPr>
          <p:nvPr/>
        </p:nvSpPr>
        <p:spPr bwMode="auto">
          <a:xfrm>
            <a:off x="7120985" y="1922104"/>
            <a:ext cx="8002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则有</a:t>
            </a:r>
          </a:p>
        </p:txBody>
      </p:sp>
      <p:sp>
        <p:nvSpPr>
          <p:cNvPr id="2" name="矩形 1"/>
          <p:cNvSpPr/>
          <p:nvPr/>
        </p:nvSpPr>
        <p:spPr>
          <a:xfrm>
            <a:off x="6582161" y="4421535"/>
            <a:ext cx="2339102" cy="461665"/>
          </a:xfrm>
          <a:prstGeom prst="rect">
            <a:avLst/>
          </a:prstGeom>
        </p:spPr>
        <p:txBody>
          <a:bodyPr wrap="none">
            <a:spAutoFit/>
          </a:bodyPr>
          <a:lstStyle/>
          <a:p>
            <a:r>
              <a:rPr lang="zh-CN" altLang="en-US" sz="2400" dirty="0">
                <a:solidFill>
                  <a:srgbClr val="C00000"/>
                </a:solidFill>
                <a:latin typeface="+mj-ea"/>
                <a:ea typeface="+mj-ea"/>
              </a:rPr>
              <a:t>通量密度或散度</a:t>
            </a: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B6614BBA-C300-C8C6-717C-7F7DE89151A0}"/>
                  </a:ext>
                </a:extLst>
              </p:cNvPr>
              <p:cNvSpPr txBox="1"/>
              <p:nvPr/>
            </p:nvSpPr>
            <p:spPr>
              <a:xfrm>
                <a:off x="4532879" y="1967210"/>
                <a:ext cx="287391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（记作</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B6614BBA-C300-C8C6-717C-7F7DE89151A0}"/>
                  </a:ext>
                </a:extLst>
              </p:cNvPr>
              <p:cNvSpPr txBox="1">
                <a:spLocks noRot="1" noChangeAspect="1" noMove="1" noResize="1" noEditPoints="1" noAdjustHandles="1" noChangeArrowheads="1" noChangeShapeType="1" noTextEdit="1"/>
              </p:cNvSpPr>
              <p:nvPr/>
            </p:nvSpPr>
            <p:spPr>
              <a:xfrm>
                <a:off x="4532879" y="1967210"/>
                <a:ext cx="2873915" cy="461665"/>
              </a:xfrm>
              <a:prstGeom prst="rect">
                <a:avLst/>
              </a:prstGeom>
              <a:blipFill>
                <a:blip r:embed="rId11"/>
                <a:stretch>
                  <a:fillRect l="-3397"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7F1D7D58-A024-726C-DBE5-A2D5F00945F7}"/>
                  </a:ext>
                </a:extLst>
              </p:cNvPr>
              <p:cNvSpPr txBox="1"/>
              <p:nvPr/>
            </p:nvSpPr>
            <p:spPr>
              <a:xfrm>
                <a:off x="2631436" y="2536247"/>
                <a:ext cx="1256666" cy="65383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limLow>
                      <m:limLowPr>
                        <m:ctrlPr>
                          <a:rPr lang="zh-CN" altLang="en-US" sz="2400" i="1" smtClean="0">
                            <a:solidFill>
                              <a:schemeClr val="bg2"/>
                            </a:solidFill>
                            <a:latin typeface="Cambria Math" panose="02040503050406030204" pitchFamily="18" charset="0"/>
                          </a:rPr>
                        </m:ctrlPr>
                      </m:limLowPr>
                      <m:e>
                        <m:r>
                          <m:rPr>
                            <m:sty m:val="p"/>
                          </m:rPr>
                          <a:rPr lang="zh-CN" altLang="en-US" sz="2400">
                            <a:solidFill>
                              <a:schemeClr val="bg2"/>
                            </a:solidFill>
                            <a:latin typeface="Cambria Math" panose="02040503050406030204" pitchFamily="18" charset="0"/>
                          </a:rPr>
                          <m:t>l</m:t>
                        </m:r>
                        <m:r>
                          <m:rPr>
                            <m:sty m:val="p"/>
                          </m:rPr>
                          <a:rPr lang="zh-CN" altLang="en-US" sz="2400" i="0">
                            <a:solidFill>
                              <a:schemeClr val="bg2"/>
                            </a:solidFill>
                            <a:latin typeface="Cambria Math" panose="02040503050406030204" pitchFamily="18" charset="0"/>
                          </a:rPr>
                          <m:t>im</m:t>
                        </m:r>
                      </m:e>
                      <m:lim>
                        <m:r>
                          <m:rPr>
                            <m:sty m:val="p"/>
                          </m:rPr>
                          <a:rPr lang="zh-CN" altLang="en-US" sz="2400" i="0">
                            <a:solidFill>
                              <a:schemeClr val="bg2"/>
                            </a:solidFill>
                            <a:latin typeface="Cambria Math" panose="02040503050406030204" pitchFamily="18" charset="0"/>
                          </a:rPr>
                          <m:t>Ω</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𝑀</m:t>
                        </m:r>
                      </m:lim>
                    </m:limLow>
                    <m:f>
                      <m:fPr>
                        <m:ctrlPr>
                          <a:rPr lang="zh-CN" altLang="en-US" sz="2400" i="1">
                            <a:solidFill>
                              <a:schemeClr val="bg2"/>
                            </a:solidFill>
                            <a:latin typeface="Cambria Math" panose="02040503050406030204" pitchFamily="18" charset="0"/>
                          </a:rPr>
                        </m:ctrlPr>
                      </m:fPr>
                      <m:num>
                        <m:r>
                          <m:rPr>
                            <m:sty m:val="p"/>
                          </m:rPr>
                          <a:rPr lang="zh-CN" altLang="en-US" sz="2400" i="0">
                            <a:solidFill>
                              <a:schemeClr val="bg2"/>
                            </a:solidFill>
                            <a:latin typeface="Cambria Math" panose="02040503050406030204" pitchFamily="18" charset="0"/>
                          </a:rPr>
                          <m:t>Φ</m:t>
                        </m:r>
                      </m:num>
                      <m:den>
                        <m:r>
                          <a:rPr lang="zh-CN" altLang="en-US" sz="2400" i="1">
                            <a:solidFill>
                              <a:schemeClr val="bg2"/>
                            </a:solidFill>
                            <a:latin typeface="Cambria Math" panose="02040503050406030204" pitchFamily="18" charset="0"/>
                          </a:rPr>
                          <m:t>𝑉</m:t>
                        </m:r>
                      </m:den>
                    </m:f>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7F1D7D58-A024-726C-DBE5-A2D5F00945F7}"/>
                  </a:ext>
                </a:extLst>
              </p:cNvPr>
              <p:cNvSpPr txBox="1">
                <a:spLocks noRot="1" noChangeAspect="1" noMove="1" noResize="1" noEditPoints="1" noAdjustHandles="1" noChangeArrowheads="1" noChangeShapeType="1" noTextEdit="1"/>
              </p:cNvSpPr>
              <p:nvPr/>
            </p:nvSpPr>
            <p:spPr>
              <a:xfrm>
                <a:off x="2631436" y="2536247"/>
                <a:ext cx="1256666" cy="653833"/>
              </a:xfrm>
              <a:prstGeom prst="rect">
                <a:avLst/>
              </a:prstGeom>
              <a:blipFill>
                <a:blip r:embed="rId1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C3828D47-5FFC-FA72-04AC-D256CA4DA25C}"/>
                  </a:ext>
                </a:extLst>
              </p:cNvPr>
              <p:cNvSpPr txBox="1"/>
              <p:nvPr/>
            </p:nvSpPr>
            <p:spPr>
              <a:xfrm>
                <a:off x="3614164" y="2486630"/>
                <a:ext cx="5388269"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Ω</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𝑀</m:t>
                        </m:r>
                      </m:lim>
                    </m:limLow>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1">
                            <a:solidFill>
                              <a:schemeClr val="bg2"/>
                            </a:solidFill>
                            <a:latin typeface="Cambria Math" panose="02040503050406030204" pitchFamily="18" charset="0"/>
                          </a:rPr>
                          <m:t>𝑉</m:t>
                        </m:r>
                      </m:den>
                    </m:f>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C3828D47-5FFC-FA72-04AC-D256CA4DA25C}"/>
                  </a:ext>
                </a:extLst>
              </p:cNvPr>
              <p:cNvSpPr txBox="1">
                <a:spLocks noRot="1" noChangeAspect="1" noMove="1" noResize="1" noEditPoints="1" noAdjustHandles="1" noChangeArrowheads="1" noChangeShapeType="1" noTextEdit="1"/>
              </p:cNvSpPr>
              <p:nvPr/>
            </p:nvSpPr>
            <p:spPr>
              <a:xfrm>
                <a:off x="3614164" y="2486630"/>
                <a:ext cx="5388269" cy="745460"/>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E502F255-E902-AA7B-CED0-2AF784B392C6}"/>
                  </a:ext>
                </a:extLst>
              </p:cNvPr>
              <p:cNvSpPr txBox="1"/>
              <p:nvPr/>
            </p:nvSpPr>
            <p:spPr>
              <a:xfrm>
                <a:off x="3620598" y="3332020"/>
                <a:ext cx="6240952" cy="86517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Ω</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𝑀</m:t>
                        </m:r>
                      </m:lim>
                    </m:limLow>
                    <m:sSub>
                      <m:sSubPr>
                        <m:ctrlPr>
                          <a:rPr lang="zh-CN" altLang="en-US" sz="2400" i="1">
                            <a:solidFill>
                              <a:schemeClr val="bg2"/>
                            </a:solidFill>
                            <a:latin typeface="Cambria Math" panose="02040503050406030204" pitchFamily="18" charset="0"/>
                          </a:rPr>
                        </m:ctrlPr>
                      </m:sSubPr>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e>
                      <m:sub>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𝜉</m:t>
                            </m:r>
                          </m:e>
                          <m:e>
                            <m:r>
                              <a:rPr lang="zh-CN" altLang="en-US" sz="2400" i="1">
                                <a:solidFill>
                                  <a:schemeClr val="bg2"/>
                                </a:solidFill>
                                <a:latin typeface="Cambria Math" panose="02040503050406030204" pitchFamily="18" charset="0"/>
                              </a:rPr>
                              <m:t>𝜂</m:t>
                            </m:r>
                          </m:e>
                          <m:e>
                            <m:r>
                              <a:rPr lang="zh-CN" altLang="en-US" sz="2400" i="1">
                                <a:solidFill>
                                  <a:schemeClr val="bg2"/>
                                </a:solidFill>
                                <a:latin typeface="Cambria Math" panose="02040503050406030204" pitchFamily="18" charset="0"/>
                              </a:rPr>
                              <m:t>𝜁</m:t>
                            </m:r>
                          </m:e>
                        </m:d>
                      </m:sub>
                    </m:sSub>
                    <m:r>
                      <a:rPr lang="zh-CN" altLang="en-US" sz="2400" i="0">
                        <a:solidFill>
                          <a:schemeClr val="bg2"/>
                        </a:solidFill>
                        <a:latin typeface="Cambria Math" panose="02040503050406030204" pitchFamily="18" charset="0"/>
                      </a:rPr>
                      <m:t> </m:t>
                    </m:r>
                    <m:d>
                      <m:dPr>
                        <m:ctrlPr>
                          <a:rPr lang="zh-CN" altLang="en-US" sz="2400" i="1">
                            <a:solidFill>
                              <a:schemeClr val="bg2"/>
                            </a:solidFill>
                            <a:latin typeface="Cambria Math" panose="02040503050406030204" pitchFamily="18" charset="0"/>
                          </a:rPr>
                        </m:ctrlPr>
                      </m:dPr>
                      <m:e>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𝜉</m:t>
                            </m:r>
                          </m:e>
                          <m:e>
                            <m:r>
                              <a:rPr lang="zh-CN" altLang="en-US" sz="2400" i="1">
                                <a:solidFill>
                                  <a:schemeClr val="bg2"/>
                                </a:solidFill>
                                <a:latin typeface="Cambria Math" panose="02040503050406030204" pitchFamily="18" charset="0"/>
                              </a:rPr>
                              <m:t>𝜂</m:t>
                            </m:r>
                          </m:e>
                          <m:e>
                            <m:r>
                              <a:rPr lang="zh-CN" altLang="en-US" sz="2400" i="1">
                                <a:solidFill>
                                  <a:schemeClr val="bg2"/>
                                </a:solidFill>
                                <a:latin typeface="Cambria Math" panose="02040503050406030204" pitchFamily="18" charset="0"/>
                              </a:rPr>
                              <m:t>𝜁</m:t>
                            </m:r>
                          </m:e>
                        </m:d>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Ω</m:t>
                        </m:r>
                      </m:e>
                    </m:d>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E502F255-E902-AA7B-CED0-2AF784B392C6}"/>
                  </a:ext>
                </a:extLst>
              </p:cNvPr>
              <p:cNvSpPr txBox="1">
                <a:spLocks noRot="1" noChangeAspect="1" noMove="1" noResize="1" noEditPoints="1" noAdjustHandles="1" noChangeArrowheads="1" noChangeShapeType="1" noTextEdit="1"/>
              </p:cNvSpPr>
              <p:nvPr/>
            </p:nvSpPr>
            <p:spPr>
              <a:xfrm>
                <a:off x="3620598" y="3332020"/>
                <a:ext cx="6240952" cy="865173"/>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108F1C37-B476-B6A4-7019-585212088539}"/>
                  </a:ext>
                </a:extLst>
              </p:cNvPr>
              <p:cNvSpPr txBox="1"/>
              <p:nvPr/>
            </p:nvSpPr>
            <p:spPr>
              <a:xfrm>
                <a:off x="3637625" y="4255593"/>
                <a:ext cx="2977955" cy="79355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e>
                      <m:sub>
                        <m:r>
                          <a:rPr lang="zh-CN" altLang="en-US" sz="2400" i="1">
                            <a:solidFill>
                              <a:schemeClr val="bg2"/>
                            </a:solidFill>
                            <a:latin typeface="Cambria Math" panose="02040503050406030204" pitchFamily="18" charset="0"/>
                          </a:rPr>
                          <m:t>𝑀</m:t>
                        </m:r>
                      </m:sub>
                    </m:sSub>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108F1C37-B476-B6A4-7019-585212088539}"/>
                  </a:ext>
                </a:extLst>
              </p:cNvPr>
              <p:cNvSpPr txBox="1">
                <a:spLocks noRot="1" noChangeAspect="1" noMove="1" noResize="1" noEditPoints="1" noAdjustHandles="1" noChangeArrowheads="1" noChangeShapeType="1" noTextEdit="1"/>
              </p:cNvSpPr>
              <p:nvPr/>
            </p:nvSpPr>
            <p:spPr>
              <a:xfrm>
                <a:off x="3637625" y="4255593"/>
                <a:ext cx="2977955" cy="793551"/>
              </a:xfrm>
              <a:prstGeom prst="rect">
                <a:avLst/>
              </a:prstGeom>
              <a:blipFill>
                <a:blip r:embed="rId15"/>
                <a:stretch>
                  <a:fillRect/>
                </a:stretch>
              </a:blipFill>
            </p:spPr>
            <p:txBody>
              <a:bodyPr/>
              <a:lstStyle/>
              <a:p>
                <a:r>
                  <a:rPr lang="zh-CN" altLang="en-US">
                    <a:noFill/>
                  </a:rPr>
                  <a:t> </a:t>
                </a:r>
              </a:p>
            </p:txBody>
          </p:sp>
        </mc:Fallback>
      </mc:AlternateContent>
      <p:sp>
        <p:nvSpPr>
          <p:cNvPr id="13" name="Line 5">
            <a:extLst>
              <a:ext uri="{FF2B5EF4-FFF2-40B4-BE49-F238E27FC236}">
                <a16:creationId xmlns:a16="http://schemas.microsoft.com/office/drawing/2014/main" id="{FC2C9525-52AB-4748-A493-D7F4806A3965}"/>
              </a:ext>
            </a:extLst>
          </p:cNvPr>
          <p:cNvSpPr>
            <a:spLocks noChangeShapeType="1"/>
          </p:cNvSpPr>
          <p:nvPr/>
        </p:nvSpPr>
        <p:spPr bwMode="auto">
          <a:xfrm>
            <a:off x="3048000" y="5321300"/>
            <a:ext cx="4876800" cy="0"/>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ea"/>
              <a:ea typeface="+mj-ea"/>
            </a:endParaRPr>
          </a:p>
        </p:txBody>
      </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B6EF8C52-0525-DD11-E233-A570DC07CFFB}"/>
                  </a:ext>
                </a:extLst>
              </p:cNvPr>
              <p:cNvSpPr txBox="1"/>
              <p:nvPr/>
            </p:nvSpPr>
            <p:spPr>
              <a:xfrm>
                <a:off x="3093310" y="5419197"/>
                <a:ext cx="6509478" cy="745460"/>
              </a:xfrm>
              <a:prstGeom prst="rect">
                <a:avLst/>
              </a:prstGeom>
              <a:noFill/>
            </p:spPr>
            <p:txBody>
              <a:bodyPr wrap="square">
                <a:spAutoFit/>
              </a:bodyPr>
              <a:lstStyle/>
              <a:p>
                <a14:m>
                  <m:oMath xmlns:m="http://schemas.openxmlformats.org/officeDocument/2006/math">
                    <m:r>
                      <m:rPr>
                        <m:sty m:val="p"/>
                      </m:rP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Φ</m:t>
                    </m:r>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zh-CN" altLang="en-US" sz="2400" dirty="0">
                    <a:solidFill>
                      <a:schemeClr val="bg2"/>
                    </a:solidFill>
                  </a:rPr>
                  <a:t> </a:t>
                </a:r>
              </a:p>
            </p:txBody>
          </p:sp>
        </mc:Choice>
        <mc:Fallback xmlns="">
          <p:sp>
            <p:nvSpPr>
              <p:cNvPr id="20" name="文本框 19">
                <a:extLst>
                  <a:ext uri="{FF2B5EF4-FFF2-40B4-BE49-F238E27FC236}">
                    <a16:creationId xmlns:a16="http://schemas.microsoft.com/office/drawing/2014/main" id="{B6EF8C52-0525-DD11-E233-A570DC07CFFB}"/>
                  </a:ext>
                </a:extLst>
              </p:cNvPr>
              <p:cNvSpPr txBox="1">
                <a:spLocks noRot="1" noChangeAspect="1" noMove="1" noResize="1" noEditPoints="1" noAdjustHandles="1" noChangeArrowheads="1" noChangeShapeType="1" noTextEdit="1"/>
              </p:cNvSpPr>
              <p:nvPr/>
            </p:nvSpPr>
            <p:spPr>
              <a:xfrm>
                <a:off x="3093310" y="5419197"/>
                <a:ext cx="6509478" cy="745460"/>
              </a:xfrm>
              <a:prstGeom prst="rect">
                <a:avLst/>
              </a:prstGeom>
              <a:blipFill>
                <a:blip r:embed="rId16"/>
                <a:stretch>
                  <a:fillRect/>
                </a:stretch>
              </a:blipFill>
            </p:spPr>
            <p:txBody>
              <a:bodyPr/>
              <a:lstStyle/>
              <a:p>
                <a:r>
                  <a:rPr lang="zh-CN" altLang="en-US">
                    <a:noFill/>
                  </a:rPr>
                  <a:t> </a:t>
                </a:r>
              </a:p>
            </p:txBody>
          </p:sp>
        </mc:Fallback>
      </mc:AlternateContent>
      <p:sp>
        <p:nvSpPr>
          <p:cNvPr id="21" name="Text Box 64">
            <a:extLst>
              <a:ext uri="{FF2B5EF4-FFF2-40B4-BE49-F238E27FC236}">
                <a16:creationId xmlns:a16="http://schemas.microsoft.com/office/drawing/2014/main" id="{ABE9788F-B4C6-CB81-4820-658F40511519}"/>
              </a:ext>
            </a:extLst>
          </p:cNvPr>
          <p:cNvSpPr txBox="1">
            <a:spLocks noChangeArrowheads="1"/>
          </p:cNvSpPr>
          <p:nvPr/>
        </p:nvSpPr>
        <p:spPr bwMode="auto">
          <a:xfrm>
            <a:off x="8108950" y="5532371"/>
            <a:ext cx="5016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dirty="0">
                <a:solidFill>
                  <a:srgbClr val="000000"/>
                </a:solidFill>
                <a:ea typeface="仿宋_GB2312" pitchFamily="49" charset="-122"/>
                <a:sym typeface="Wingdings 2" pitchFamily="2" charset="2"/>
              </a:rPr>
              <a:t></a:t>
            </a:r>
            <a:endParaRPr lang="en-US" altLang="zh-CN" dirty="0">
              <a:solidFill>
                <a:srgbClr val="000000"/>
              </a:solidFill>
            </a:endParaRPr>
          </a:p>
        </p:txBody>
      </p:sp>
      <p:sp>
        <p:nvSpPr>
          <p:cNvPr id="122886" name="Rectangle 6">
            <a:extLst>
              <a:ext uri="{FF2B5EF4-FFF2-40B4-BE49-F238E27FC236}">
                <a16:creationId xmlns:a16="http://schemas.microsoft.com/office/drawing/2014/main" id="{E5C0F3FE-35DB-D143-861B-7A4FEDD9C2EE}"/>
              </a:ext>
            </a:extLst>
          </p:cNvPr>
          <p:cNvSpPr>
            <a:spLocks noChangeArrowheads="1"/>
          </p:cNvSpPr>
          <p:nvPr/>
        </p:nvSpPr>
        <p:spPr bwMode="auto">
          <a:xfrm>
            <a:off x="3022558" y="5300488"/>
            <a:ext cx="6934200" cy="1143000"/>
          </a:xfrm>
          <a:prstGeom prst="rect">
            <a:avLst/>
          </a:prstGeom>
          <a:solidFill>
            <a:schemeClr val="tx1"/>
          </a:solidFill>
          <a:ln w="9525">
            <a:noFill/>
            <a:miter lim="800000"/>
            <a:headEnd/>
            <a:tailEnd/>
          </a:ln>
          <a:effectLst/>
        </p:spPr>
        <p:txBody>
          <a:bodyPr wrap="none" anchor="ctr"/>
          <a:lstStyle/>
          <a:p>
            <a:endParaRPr lang="zh-CN" altLang="en-US" sz="2400">
              <a:solidFill>
                <a:srgbClr val="000000"/>
              </a:solidFill>
              <a:latin typeface="+mj-ea"/>
              <a:ea typeface="+mj-ea"/>
            </a:endParaRPr>
          </a:p>
        </p:txBody>
      </p:sp>
      <mc:AlternateContent xmlns:mc="http://schemas.openxmlformats.org/markup-compatibility/2006" xmlns:a14="http://schemas.microsoft.com/office/drawing/2010/main">
        <mc:Choice Requires="a14">
          <p:sp>
            <p:nvSpPr>
              <p:cNvPr id="14" name="Text Box 65">
                <a:extLst>
                  <a:ext uri="{FF2B5EF4-FFF2-40B4-BE49-F238E27FC236}">
                    <a16:creationId xmlns:a16="http://schemas.microsoft.com/office/drawing/2014/main" id="{CDBADB5C-CA7E-4347-9ECA-C1333F62C6BA}"/>
                  </a:ext>
                </a:extLst>
              </p:cNvPr>
              <p:cNvSpPr txBox="1">
                <a:spLocks noChangeArrowheads="1"/>
              </p:cNvSpPr>
              <p:nvPr/>
            </p:nvSpPr>
            <p:spPr bwMode="auto">
              <a:xfrm>
                <a:off x="2352581" y="5115387"/>
                <a:ext cx="4801314"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此式反应了流速场在点</a:t>
                </a:r>
                <a14:m>
                  <m:oMath xmlns:m="http://schemas.openxmlformats.org/officeDocument/2006/math">
                    <m:r>
                      <a:rPr lang="en-US" altLang="zh-CN" sz="2400" i="1">
                        <a:solidFill>
                          <a:schemeClr val="bg2"/>
                        </a:solidFill>
                        <a:latin typeface="Cambria Math" panose="02040503050406030204" pitchFamily="18" charset="0"/>
                      </a:rPr>
                      <m:t>𝑀</m:t>
                    </m:r>
                  </m:oMath>
                </a14:m>
                <a:r>
                  <a:rPr lang="zh-CN" altLang="en-US" sz="2400" dirty="0">
                    <a:solidFill>
                      <a:srgbClr val="000000"/>
                    </a:solidFill>
                    <a:latin typeface="+mj-ea"/>
                    <a:ea typeface="+mj-ea"/>
                  </a:rPr>
                  <a:t>的特点</a:t>
                </a:r>
                <a:r>
                  <a:rPr lang="en-US" altLang="zh-CN" sz="2400" dirty="0">
                    <a:solidFill>
                      <a:srgbClr val="000000"/>
                    </a:solidFill>
                    <a:latin typeface="+mj-ea"/>
                    <a:ea typeface="+mj-ea"/>
                  </a:rPr>
                  <a:t>: </a:t>
                </a:r>
              </a:p>
            </p:txBody>
          </p:sp>
        </mc:Choice>
        <mc:Fallback xmlns="">
          <p:sp>
            <p:nvSpPr>
              <p:cNvPr id="14" name="Text Box 65">
                <a:extLst>
                  <a:ext uri="{FF2B5EF4-FFF2-40B4-BE49-F238E27FC236}">
                    <a16:creationId xmlns:a16="http://schemas.microsoft.com/office/drawing/2014/main" id="{CDBADB5C-CA7E-4347-9ECA-C1333F62C6BA}"/>
                  </a:ext>
                </a:extLst>
              </p:cNvPr>
              <p:cNvSpPr txBox="1">
                <a:spLocks noRot="1" noChangeAspect="1" noMove="1" noResize="1" noEditPoints="1" noAdjustHandles="1" noChangeArrowheads="1" noChangeShapeType="1" noTextEdit="1"/>
              </p:cNvSpPr>
              <p:nvPr/>
            </p:nvSpPr>
            <p:spPr bwMode="auto">
              <a:xfrm>
                <a:off x="2352581" y="5115387"/>
                <a:ext cx="4801314" cy="461665"/>
              </a:xfrm>
              <a:prstGeom prst="rect">
                <a:avLst/>
              </a:prstGeom>
              <a:blipFill>
                <a:blip r:embed="rId17"/>
                <a:stretch>
                  <a:fillRect l="-2030" t="-14474" r="-127" b="-25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sp>
        <p:nvSpPr>
          <p:cNvPr id="16" name="Text Box 67">
            <a:extLst>
              <a:ext uri="{FF2B5EF4-FFF2-40B4-BE49-F238E27FC236}">
                <a16:creationId xmlns:a16="http://schemas.microsoft.com/office/drawing/2014/main" id="{DADCB0A5-BF3B-6341-BC68-BD94C297B030}"/>
              </a:ext>
            </a:extLst>
          </p:cNvPr>
          <p:cNvSpPr txBox="1">
            <a:spLocks noChangeArrowheads="1"/>
          </p:cNvSpPr>
          <p:nvPr/>
        </p:nvSpPr>
        <p:spPr bwMode="auto">
          <a:xfrm>
            <a:off x="1792838" y="5667498"/>
            <a:ext cx="81868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分别反映在该点有流体</a:t>
            </a:r>
            <a:r>
              <a:rPr lang="zh-CN" altLang="en-US" sz="2400" dirty="0">
                <a:solidFill>
                  <a:srgbClr val="C00000"/>
                </a:solidFill>
                <a:latin typeface="+mj-ea"/>
                <a:ea typeface="+mj-ea"/>
              </a:rPr>
              <a:t>涌出</a:t>
            </a:r>
            <a:r>
              <a:rPr lang="en-US" altLang="zh-CN" sz="2400" dirty="0">
                <a:solidFill>
                  <a:srgbClr val="C00000"/>
                </a:solidFill>
                <a:latin typeface="+mj-ea"/>
                <a:ea typeface="+mj-ea"/>
              </a:rPr>
              <a:t>(</a:t>
            </a:r>
            <a:r>
              <a:rPr lang="zh-CN" altLang="en-US" sz="2400" dirty="0">
                <a:solidFill>
                  <a:srgbClr val="C00000"/>
                </a:solidFill>
                <a:latin typeface="+mj-ea"/>
                <a:ea typeface="+mj-ea"/>
              </a:rPr>
              <a:t>源</a:t>
            </a:r>
            <a:r>
              <a:rPr lang="en-US" altLang="zh-CN" sz="2400" dirty="0">
                <a:solidFill>
                  <a:srgbClr val="C00000"/>
                </a:solidFill>
                <a:latin typeface="+mj-ea"/>
                <a:ea typeface="+mj-ea"/>
              </a:rPr>
              <a:t>)</a:t>
            </a:r>
            <a:r>
              <a:rPr lang="en-US" altLang="zh-CN" sz="2400" dirty="0">
                <a:solidFill>
                  <a:srgbClr val="000000"/>
                </a:solidFill>
                <a:latin typeface="+mj-ea"/>
                <a:ea typeface="+mj-ea"/>
              </a:rPr>
              <a:t>, </a:t>
            </a:r>
            <a:r>
              <a:rPr lang="zh-CN" altLang="en-US" sz="2400" dirty="0">
                <a:solidFill>
                  <a:srgbClr val="000099">
                    <a:lumMod val="60000"/>
                    <a:lumOff val="40000"/>
                  </a:srgbClr>
                </a:solidFill>
                <a:latin typeface="+mj-ea"/>
                <a:ea typeface="+mj-ea"/>
              </a:rPr>
              <a:t>吸入</a:t>
            </a:r>
            <a:r>
              <a:rPr lang="en-US" altLang="zh-CN" sz="2400" dirty="0">
                <a:solidFill>
                  <a:srgbClr val="000099">
                    <a:lumMod val="60000"/>
                    <a:lumOff val="40000"/>
                  </a:srgbClr>
                </a:solidFill>
                <a:latin typeface="+mj-ea"/>
                <a:ea typeface="+mj-ea"/>
              </a:rPr>
              <a:t>(</a:t>
            </a:r>
            <a:r>
              <a:rPr lang="zh-CN" altLang="en-US" sz="2400" dirty="0">
                <a:solidFill>
                  <a:srgbClr val="000099">
                    <a:lumMod val="60000"/>
                    <a:lumOff val="40000"/>
                  </a:srgbClr>
                </a:solidFill>
                <a:latin typeface="+mj-ea"/>
                <a:ea typeface="+mj-ea"/>
              </a:rPr>
              <a:t>汇</a:t>
            </a:r>
            <a:r>
              <a:rPr lang="en-US" altLang="zh-CN" sz="2400" dirty="0">
                <a:solidFill>
                  <a:srgbClr val="000099">
                    <a:lumMod val="60000"/>
                    <a:lumOff val="40000"/>
                  </a:srgbClr>
                </a:solidFill>
                <a:latin typeface="+mj-ea"/>
                <a:ea typeface="+mj-ea"/>
              </a:rPr>
              <a:t>)</a:t>
            </a:r>
            <a:r>
              <a:rPr lang="en-US" altLang="zh-CN" sz="2400" dirty="0">
                <a:solidFill>
                  <a:srgbClr val="000000"/>
                </a:solidFill>
                <a:latin typeface="+mj-ea"/>
                <a:ea typeface="+mj-ea"/>
              </a:rPr>
              <a:t>, </a:t>
            </a:r>
            <a:r>
              <a:rPr lang="zh-CN" altLang="en-US" sz="2400" dirty="0">
                <a:solidFill>
                  <a:srgbClr val="000000"/>
                </a:solidFill>
                <a:latin typeface="+mj-ea"/>
                <a:ea typeface="+mj-ea"/>
              </a:rPr>
              <a:t>或</a:t>
            </a:r>
            <a:r>
              <a:rPr lang="zh-CN" altLang="en-US" sz="2400" dirty="0">
                <a:solidFill>
                  <a:srgbClr val="00B0F0"/>
                </a:solidFill>
                <a:latin typeface="+mj-ea"/>
                <a:ea typeface="+mj-ea"/>
              </a:rPr>
              <a:t>没有变化</a:t>
            </a:r>
            <a:r>
              <a:rPr lang="en-US" altLang="zh-CN" sz="2400" dirty="0">
                <a:solidFill>
                  <a:srgbClr val="000000"/>
                </a:solidFill>
                <a:latin typeface="+mj-ea"/>
                <a:ea typeface="+mj-ea"/>
              </a:rPr>
              <a:t>. </a:t>
            </a:r>
          </a:p>
        </p:txBody>
      </p:sp>
      <p:sp>
        <p:nvSpPr>
          <p:cNvPr id="15" name="Text Box 66">
            <a:extLst>
              <a:ext uri="{FF2B5EF4-FFF2-40B4-BE49-F238E27FC236}">
                <a16:creationId xmlns:a16="http://schemas.microsoft.com/office/drawing/2014/main" id="{185A6B17-2104-F14D-B28D-89093FCDED7E}"/>
              </a:ext>
            </a:extLst>
          </p:cNvPr>
          <p:cNvSpPr txBox="1">
            <a:spLocks noChangeArrowheads="1"/>
          </p:cNvSpPr>
          <p:nvPr/>
        </p:nvSpPr>
        <p:spPr bwMode="auto">
          <a:xfrm>
            <a:off x="6944041" y="5128153"/>
            <a:ext cx="28007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其值为</a:t>
            </a:r>
            <a:r>
              <a:rPr lang="zh-CN" altLang="en-US" sz="2400" dirty="0">
                <a:solidFill>
                  <a:srgbClr val="C00000"/>
                </a:solidFill>
                <a:latin typeface="+mj-ea"/>
                <a:ea typeface="+mj-ea"/>
              </a:rPr>
              <a:t>正</a:t>
            </a:r>
            <a:r>
              <a:rPr lang="en-US" altLang="zh-CN" sz="2400" dirty="0">
                <a:solidFill>
                  <a:srgbClr val="000000"/>
                </a:solidFill>
                <a:latin typeface="+mj-ea"/>
                <a:ea typeface="+mj-ea"/>
              </a:rPr>
              <a:t>,</a:t>
            </a:r>
            <a:r>
              <a:rPr lang="zh-CN" altLang="en-US" sz="2400" dirty="0">
                <a:solidFill>
                  <a:srgbClr val="000099">
                    <a:lumMod val="60000"/>
                    <a:lumOff val="40000"/>
                  </a:srgbClr>
                </a:solidFill>
                <a:latin typeface="+mj-ea"/>
                <a:ea typeface="+mj-ea"/>
              </a:rPr>
              <a:t>负</a:t>
            </a:r>
            <a:r>
              <a:rPr lang="zh-CN" altLang="en-US" sz="2400" dirty="0">
                <a:solidFill>
                  <a:srgbClr val="000000"/>
                </a:solidFill>
                <a:latin typeface="+mj-ea"/>
                <a:ea typeface="+mj-ea"/>
              </a:rPr>
              <a:t>或 </a:t>
            </a:r>
            <a:r>
              <a:rPr lang="en-US" altLang="zh-CN" sz="2400" dirty="0">
                <a:solidFill>
                  <a:srgbClr val="00B0F0"/>
                </a:solidFill>
                <a:latin typeface="+mj-ea"/>
                <a:ea typeface="+mj-ea"/>
              </a:rPr>
              <a:t>0</a:t>
            </a:r>
            <a:r>
              <a:rPr lang="en-US" altLang="zh-CN" sz="2400" dirty="0">
                <a:solidFill>
                  <a:srgbClr val="000000"/>
                </a:solidFill>
                <a:latin typeface="+mj-ea"/>
                <a:ea typeface="+mj-ea"/>
              </a:rPr>
              <a:t>, </a:t>
            </a:r>
          </a:p>
        </p:txBody>
      </p:sp>
    </p:spTree>
    <p:extLst>
      <p:ext uri="{BB962C8B-B14F-4D97-AF65-F5344CB8AC3E}">
        <p14:creationId xmlns:p14="http://schemas.microsoft.com/office/powerpoint/2010/main" val="22553467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31">
                                            <p:txEl>
                                              <p:pRg st="0" end="0"/>
                                            </p:txEl>
                                          </p:spTgt>
                                        </p:tgtEl>
                                        <p:attrNameLst>
                                          <p:attrName>style.visibility</p:attrName>
                                        </p:attrNameLst>
                                      </p:cBhvr>
                                      <p:to>
                                        <p:strVal val="visible"/>
                                      </p:to>
                                    </p:set>
                                    <p:animEffect transition="in" filter="wipe(left)">
                                      <p:cBhvr>
                                        <p:cTn id="7" dur="500"/>
                                        <p:tgtEl>
                                          <p:spTgt spid="122931">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2929">
                                            <p:txEl>
                                              <p:pRg st="0" end="0"/>
                                            </p:txEl>
                                          </p:spTgt>
                                        </p:tgtEl>
                                        <p:attrNameLst>
                                          <p:attrName>style.visibility</p:attrName>
                                        </p:attrNameLst>
                                      </p:cBhvr>
                                      <p:to>
                                        <p:strVal val="visible"/>
                                      </p:to>
                                    </p:set>
                                    <p:animEffect transition="in" filter="wipe(left)">
                                      <p:cBhvr>
                                        <p:cTn id="11" dur="500"/>
                                        <p:tgtEl>
                                          <p:spTgt spid="122929">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2930">
                                            <p:txEl>
                                              <p:pRg st="0" end="0"/>
                                            </p:txEl>
                                          </p:spTgt>
                                        </p:tgtEl>
                                        <p:attrNameLst>
                                          <p:attrName>style.visibility</p:attrName>
                                        </p:attrNameLst>
                                      </p:cBhvr>
                                      <p:to>
                                        <p:strVal val="visible"/>
                                      </p:to>
                                    </p:set>
                                    <p:animEffect transition="in" filter="wipe(left)">
                                      <p:cBhvr>
                                        <p:cTn id="16" dur="500"/>
                                        <p:tgtEl>
                                          <p:spTgt spid="12293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2936">
                                            <p:txEl>
                                              <p:pRg st="0" end="0"/>
                                            </p:txEl>
                                          </p:spTgt>
                                        </p:tgtEl>
                                        <p:attrNameLst>
                                          <p:attrName>style.visibility</p:attrName>
                                        </p:attrNameLst>
                                      </p:cBhvr>
                                      <p:to>
                                        <p:strVal val="visible"/>
                                      </p:to>
                                    </p:set>
                                    <p:animEffect transition="in" filter="wipe(left)">
                                      <p:cBhvr>
                                        <p:cTn id="21" dur="500"/>
                                        <p:tgtEl>
                                          <p:spTgt spid="12293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2937">
                                            <p:txEl>
                                              <p:pRg st="0" end="0"/>
                                            </p:txEl>
                                          </p:spTgt>
                                        </p:tgtEl>
                                        <p:attrNameLst>
                                          <p:attrName>style.visibility</p:attrName>
                                        </p:attrNameLst>
                                      </p:cBhvr>
                                      <p:to>
                                        <p:strVal val="visible"/>
                                      </p:to>
                                    </p:set>
                                    <p:animEffect transition="in" filter="wipe(left)">
                                      <p:cBhvr>
                                        <p:cTn id="26" dur="500"/>
                                        <p:tgtEl>
                                          <p:spTgt spid="122937">
                                            <p:txEl>
                                              <p:pRg st="0" end="0"/>
                                            </p:txEl>
                                          </p:spTgt>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22938">
                                            <p:txEl>
                                              <p:pRg st="0" end="0"/>
                                            </p:txEl>
                                          </p:spTgt>
                                        </p:tgtEl>
                                        <p:attrNameLst>
                                          <p:attrName>style.visibility</p:attrName>
                                        </p:attrNameLst>
                                      </p:cBhvr>
                                      <p:to>
                                        <p:strVal val="visible"/>
                                      </p:to>
                                    </p:set>
                                    <p:animEffect transition="in" filter="wipe(left)">
                                      <p:cBhvr>
                                        <p:cTn id="30" dur="500"/>
                                        <p:tgtEl>
                                          <p:spTgt spid="122938">
                                            <p:txEl>
                                              <p:pRg st="0" end="0"/>
                                            </p:txEl>
                                          </p:spTgt>
                                        </p:tgtEl>
                                      </p:cBhvr>
                                    </p:animEffect>
                                  </p:childTnLst>
                                </p:cTn>
                              </p:par>
                            </p:childTnLst>
                          </p:cTn>
                        </p:par>
                        <p:par>
                          <p:cTn id="31" fill="hold">
                            <p:stCondLst>
                              <p:cond delay="1000"/>
                            </p:stCondLst>
                            <p:childTnLst>
                              <p:par>
                                <p:cTn id="32" presetID="22" presetClass="entr" presetSubtype="8" fill="hold" grpId="0"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left)">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22939">
                                            <p:txEl>
                                              <p:pRg st="0" end="0"/>
                                            </p:txEl>
                                          </p:spTgt>
                                        </p:tgtEl>
                                        <p:attrNameLst>
                                          <p:attrName>style.visibility</p:attrName>
                                        </p:attrNameLst>
                                      </p:cBhvr>
                                      <p:to>
                                        <p:strVal val="visible"/>
                                      </p:to>
                                    </p:set>
                                    <p:animEffect transition="in" filter="wipe(left)">
                                      <p:cBhvr>
                                        <p:cTn id="39" dur="500"/>
                                        <p:tgtEl>
                                          <p:spTgt spid="122939">
                                            <p:txEl>
                                              <p:pRg st="0" end="0"/>
                                            </p:txEl>
                                          </p:spTgt>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left)">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left)">
                                      <p:cBhvr>
                                        <p:cTn id="53" dur="500"/>
                                        <p:tgtEl>
                                          <p:spTgt spid="10"/>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122886"/>
                                        </p:tgtEl>
                                        <p:attrNameLst>
                                          <p:attrName>style.visibility</p:attrName>
                                        </p:attrNameLst>
                                      </p:cBhvr>
                                      <p:to>
                                        <p:strVal val="visible"/>
                                      </p:to>
                                    </p:set>
                                    <p:animEffect transition="in" filter="wipe(left)">
                                      <p:cBhvr>
                                        <p:cTn id="57" dur="500"/>
                                        <p:tgtEl>
                                          <p:spTgt spid="12288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randombar(horizontal)">
                                      <p:cBhvr>
                                        <p:cTn id="67" dur="500"/>
                                        <p:tgtEl>
                                          <p:spTgt spid="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4">
                                            <p:txEl>
                                              <p:pRg st="0" end="0"/>
                                            </p:txEl>
                                          </p:spTgt>
                                        </p:tgtEl>
                                        <p:attrNameLst>
                                          <p:attrName>style.visibility</p:attrName>
                                        </p:attrNameLst>
                                      </p:cBhvr>
                                      <p:to>
                                        <p:strVal val="visible"/>
                                      </p:to>
                                    </p:set>
                                    <p:animEffect transition="in" filter="wipe(left)">
                                      <p:cBhvr>
                                        <p:cTn id="72" dur="500"/>
                                        <p:tgtEl>
                                          <p:spTgt spid="1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5">
                                            <p:txEl>
                                              <p:pRg st="0" end="0"/>
                                            </p:txEl>
                                          </p:spTgt>
                                        </p:tgtEl>
                                        <p:attrNameLst>
                                          <p:attrName>style.visibility</p:attrName>
                                        </p:attrNameLst>
                                      </p:cBhvr>
                                      <p:to>
                                        <p:strVal val="visible"/>
                                      </p:to>
                                    </p:set>
                                    <p:animEffect transition="in" filter="wipe(left)">
                                      <p:cBhvr>
                                        <p:cTn id="77" dur="500"/>
                                        <p:tgtEl>
                                          <p:spTgt spid="15">
                                            <p:txEl>
                                              <p:pRg st="0" end="0"/>
                                            </p:txEl>
                                          </p:spTgt>
                                        </p:tgtEl>
                                      </p:cBhvr>
                                    </p:animEffect>
                                  </p:childTnLst>
                                </p:cTn>
                              </p:par>
                            </p:childTnLst>
                          </p:cTn>
                        </p:par>
                        <p:par>
                          <p:cTn id="78" fill="hold">
                            <p:stCondLst>
                              <p:cond delay="500"/>
                            </p:stCondLst>
                            <p:childTnLst>
                              <p:par>
                                <p:cTn id="79" presetID="22" presetClass="entr" presetSubtype="8" fill="hold" grpId="0" nodeType="afterEffect">
                                  <p:stCondLst>
                                    <p:cond delay="0"/>
                                  </p:stCondLst>
                                  <p:childTnLst>
                                    <p:set>
                                      <p:cBhvr>
                                        <p:cTn id="80" dur="1" fill="hold">
                                          <p:stCondLst>
                                            <p:cond delay="0"/>
                                          </p:stCondLst>
                                        </p:cTn>
                                        <p:tgtEl>
                                          <p:spTgt spid="16">
                                            <p:txEl>
                                              <p:pRg st="0" end="0"/>
                                            </p:txEl>
                                          </p:spTgt>
                                        </p:tgtEl>
                                        <p:attrNameLst>
                                          <p:attrName>style.visibility</p:attrName>
                                        </p:attrNameLst>
                                      </p:cBhvr>
                                      <p:to>
                                        <p:strVal val="visible"/>
                                      </p:to>
                                    </p:set>
                                    <p:animEffect transition="in" filter="wipe(left)">
                                      <p:cBhvr>
                                        <p:cTn id="81"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9" grpId="0" build="p" autoUpdateAnimBg="0" advAuto="0"/>
      <p:bldP spid="122930" grpId="0" build="p" autoUpdateAnimBg="0"/>
      <p:bldP spid="122931" grpId="0" build="p" autoUpdateAnimBg="0"/>
      <p:bldP spid="122936" grpId="0" build="p" autoUpdateAnimBg="0"/>
      <p:bldP spid="122937" grpId="0" build="p" autoUpdateAnimBg="0"/>
      <p:bldP spid="122938" grpId="0" build="p" autoUpdateAnimBg="0" advAuto="0"/>
      <p:bldP spid="122939" grpId="0" build="p" autoUpdateAnimBg="0"/>
      <p:bldP spid="2" grpId="0"/>
      <p:bldP spid="4" grpId="0"/>
      <p:bldP spid="6" grpId="0"/>
      <p:bldP spid="8" grpId="0"/>
      <p:bldP spid="10" grpId="0"/>
      <p:bldP spid="12" grpId="0"/>
      <p:bldP spid="14" grpId="0" build="p" autoUpdateAnimBg="0"/>
      <p:bldP spid="16" grpId="0" build="p" autoUpdateAnimBg="0" advAuto="0"/>
      <p:bldP spid="1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2706" name="Group 2">
            <a:extLst>
              <a:ext uri="{FF2B5EF4-FFF2-40B4-BE49-F238E27FC236}">
                <a16:creationId xmlns:a16="http://schemas.microsoft.com/office/drawing/2014/main" id="{DD8DDFBF-877A-3444-8DFD-96C5BE909BFB}"/>
              </a:ext>
            </a:extLst>
          </p:cNvPr>
          <p:cNvGrpSpPr>
            <a:grpSpLocks/>
          </p:cNvGrpSpPr>
          <p:nvPr/>
        </p:nvGrpSpPr>
        <p:grpSpPr bwMode="auto">
          <a:xfrm>
            <a:off x="7912100" y="1150938"/>
            <a:ext cx="2159000" cy="2133600"/>
            <a:chOff x="4024" y="725"/>
            <a:chExt cx="1360" cy="1344"/>
          </a:xfrm>
        </p:grpSpPr>
        <p:sp>
          <p:nvSpPr>
            <p:cNvPr id="72707" name="Freeform 3">
              <a:extLst>
                <a:ext uri="{FF2B5EF4-FFF2-40B4-BE49-F238E27FC236}">
                  <a16:creationId xmlns:a16="http://schemas.microsoft.com/office/drawing/2014/main" id="{5DD7C8CD-B490-904E-8BA7-364C0A49D597}"/>
                </a:ext>
              </a:extLst>
            </p:cNvPr>
            <p:cNvSpPr>
              <a:spLocks/>
            </p:cNvSpPr>
            <p:nvPr/>
          </p:nvSpPr>
          <p:spPr bwMode="auto">
            <a:xfrm>
              <a:off x="4024" y="725"/>
              <a:ext cx="1360" cy="1344"/>
            </a:xfrm>
            <a:custGeom>
              <a:avLst/>
              <a:gdLst>
                <a:gd name="T0" fmla="*/ 344 w 1360"/>
                <a:gd name="T1" fmla="*/ 328 h 1344"/>
                <a:gd name="T2" fmla="*/ 104 w 1360"/>
                <a:gd name="T3" fmla="*/ 520 h 1344"/>
                <a:gd name="T4" fmla="*/ 8 w 1360"/>
                <a:gd name="T5" fmla="*/ 904 h 1344"/>
                <a:gd name="T6" fmla="*/ 152 w 1360"/>
                <a:gd name="T7" fmla="*/ 1240 h 1344"/>
                <a:gd name="T8" fmla="*/ 488 w 1360"/>
                <a:gd name="T9" fmla="*/ 1336 h 1344"/>
                <a:gd name="T10" fmla="*/ 920 w 1360"/>
                <a:gd name="T11" fmla="*/ 1288 h 1344"/>
                <a:gd name="T12" fmla="*/ 1304 w 1360"/>
                <a:gd name="T13" fmla="*/ 1048 h 1344"/>
                <a:gd name="T14" fmla="*/ 1256 w 1360"/>
                <a:gd name="T15" fmla="*/ 712 h 1344"/>
                <a:gd name="T16" fmla="*/ 968 w 1360"/>
                <a:gd name="T17" fmla="*/ 664 h 1344"/>
                <a:gd name="T18" fmla="*/ 728 w 1360"/>
                <a:gd name="T19" fmla="*/ 664 h 1344"/>
                <a:gd name="T20" fmla="*/ 680 w 1360"/>
                <a:gd name="T21" fmla="*/ 520 h 1344"/>
                <a:gd name="T22" fmla="*/ 872 w 1360"/>
                <a:gd name="T23" fmla="*/ 424 h 1344"/>
                <a:gd name="T24" fmla="*/ 1064 w 1360"/>
                <a:gd name="T25" fmla="*/ 280 h 1344"/>
                <a:gd name="T26" fmla="*/ 1016 w 1360"/>
                <a:gd name="T27" fmla="*/ 40 h 1344"/>
                <a:gd name="T28" fmla="*/ 680 w 1360"/>
                <a:gd name="T29" fmla="*/ 40 h 1344"/>
                <a:gd name="T30" fmla="*/ 392 w 1360"/>
                <a:gd name="T31" fmla="*/ 184 h 1344"/>
                <a:gd name="T32" fmla="*/ 344 w 1360"/>
                <a:gd name="T33" fmla="*/ 328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0" h="1344">
                  <a:moveTo>
                    <a:pt x="344" y="328"/>
                  </a:moveTo>
                  <a:cubicBezTo>
                    <a:pt x="296" y="384"/>
                    <a:pt x="160" y="424"/>
                    <a:pt x="104" y="520"/>
                  </a:cubicBezTo>
                  <a:cubicBezTo>
                    <a:pt x="48" y="616"/>
                    <a:pt x="0" y="784"/>
                    <a:pt x="8" y="904"/>
                  </a:cubicBezTo>
                  <a:cubicBezTo>
                    <a:pt x="16" y="1024"/>
                    <a:pt x="72" y="1168"/>
                    <a:pt x="152" y="1240"/>
                  </a:cubicBezTo>
                  <a:cubicBezTo>
                    <a:pt x="232" y="1312"/>
                    <a:pt x="360" y="1328"/>
                    <a:pt x="488" y="1336"/>
                  </a:cubicBezTo>
                  <a:cubicBezTo>
                    <a:pt x="616" y="1344"/>
                    <a:pt x="784" y="1336"/>
                    <a:pt x="920" y="1288"/>
                  </a:cubicBezTo>
                  <a:cubicBezTo>
                    <a:pt x="1056" y="1240"/>
                    <a:pt x="1248" y="1144"/>
                    <a:pt x="1304" y="1048"/>
                  </a:cubicBezTo>
                  <a:cubicBezTo>
                    <a:pt x="1360" y="952"/>
                    <a:pt x="1312" y="776"/>
                    <a:pt x="1256" y="712"/>
                  </a:cubicBezTo>
                  <a:cubicBezTo>
                    <a:pt x="1200" y="648"/>
                    <a:pt x="1056" y="672"/>
                    <a:pt x="968" y="664"/>
                  </a:cubicBezTo>
                  <a:cubicBezTo>
                    <a:pt x="880" y="656"/>
                    <a:pt x="776" y="688"/>
                    <a:pt x="728" y="664"/>
                  </a:cubicBezTo>
                  <a:cubicBezTo>
                    <a:pt x="680" y="640"/>
                    <a:pt x="656" y="560"/>
                    <a:pt x="680" y="520"/>
                  </a:cubicBezTo>
                  <a:cubicBezTo>
                    <a:pt x="704" y="480"/>
                    <a:pt x="808" y="464"/>
                    <a:pt x="872" y="424"/>
                  </a:cubicBezTo>
                  <a:cubicBezTo>
                    <a:pt x="936" y="384"/>
                    <a:pt x="1040" y="344"/>
                    <a:pt x="1064" y="280"/>
                  </a:cubicBezTo>
                  <a:cubicBezTo>
                    <a:pt x="1088" y="216"/>
                    <a:pt x="1080" y="80"/>
                    <a:pt x="1016" y="40"/>
                  </a:cubicBezTo>
                  <a:cubicBezTo>
                    <a:pt x="952" y="0"/>
                    <a:pt x="784" y="16"/>
                    <a:pt x="680" y="40"/>
                  </a:cubicBezTo>
                  <a:cubicBezTo>
                    <a:pt x="576" y="64"/>
                    <a:pt x="448" y="136"/>
                    <a:pt x="392" y="184"/>
                  </a:cubicBezTo>
                  <a:cubicBezTo>
                    <a:pt x="336" y="232"/>
                    <a:pt x="392" y="272"/>
                    <a:pt x="344" y="328"/>
                  </a:cubicBezTo>
                  <a:close/>
                </a:path>
              </a:pathLst>
            </a:custGeom>
            <a:solidFill>
              <a:schemeClr val="accent6">
                <a:lumMod val="20000"/>
                <a:lumOff val="8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08" name="Line 4">
              <a:extLst>
                <a:ext uri="{FF2B5EF4-FFF2-40B4-BE49-F238E27FC236}">
                  <a16:creationId xmlns:a16="http://schemas.microsoft.com/office/drawing/2014/main" id="{7A5775C3-C7BA-6C41-92A8-9E7734F149F5}"/>
                </a:ext>
              </a:extLst>
            </p:cNvPr>
            <p:cNvSpPr>
              <a:spLocks noChangeShapeType="1"/>
            </p:cNvSpPr>
            <p:nvPr/>
          </p:nvSpPr>
          <p:spPr bwMode="auto">
            <a:xfrm flipV="1">
              <a:off x="4416" y="2058"/>
              <a:ext cx="227" cy="0"/>
            </a:xfrm>
            <a:prstGeom prst="line">
              <a:avLst/>
            </a:prstGeom>
            <a:noFill/>
            <a:ln w="2857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72709" name="Object 5">
              <a:extLst>
                <a:ext uri="{FF2B5EF4-FFF2-40B4-BE49-F238E27FC236}">
                  <a16:creationId xmlns:a16="http://schemas.microsoft.com/office/drawing/2014/main" id="{EB77DC53-90B6-784D-B02E-D53F98E9A1F3}"/>
                </a:ext>
              </a:extLst>
            </p:cNvPr>
            <p:cNvGraphicFramePr>
              <a:graphicFrameLocks noChangeAspect="1"/>
            </p:cNvGraphicFramePr>
            <p:nvPr/>
          </p:nvGraphicFramePr>
          <p:xfrm>
            <a:off x="5136" y="1176"/>
            <a:ext cx="160" cy="192"/>
          </p:xfrm>
          <a:graphic>
            <a:graphicData uri="http://schemas.openxmlformats.org/presentationml/2006/ole">
              <mc:AlternateContent xmlns:mc="http://schemas.openxmlformats.org/markup-compatibility/2006">
                <mc:Choice xmlns:v="urn:schemas-microsoft-com:vml" Requires="v">
                  <p:oleObj spid="_x0000_s3104" name="Equation" r:id="rId4" imgW="5854700" imgH="7023100" progId="Equation.3">
                    <p:embed/>
                  </p:oleObj>
                </mc:Choice>
                <mc:Fallback>
                  <p:oleObj name="Equation" r:id="rId4" imgW="5854700" imgH="7023100" progId="Equation.3">
                    <p:embed/>
                    <p:pic>
                      <p:nvPicPr>
                        <p:cNvPr id="72709" name="Object 5">
                          <a:extLst>
                            <a:ext uri="{FF2B5EF4-FFF2-40B4-BE49-F238E27FC236}">
                              <a16:creationId xmlns:a16="http://schemas.microsoft.com/office/drawing/2014/main" id="{EB77DC53-90B6-784D-B02E-D53F98E9A1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6" y="1176"/>
                          <a:ext cx="16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mc:AlternateContent xmlns:mc="http://schemas.openxmlformats.org/markup-compatibility/2006" xmlns:a14="http://schemas.microsoft.com/office/drawing/2010/main">
        <mc:Choice Requires="a14">
          <p:sp>
            <p:nvSpPr>
              <p:cNvPr id="72710" name="Text Box 6">
                <a:extLst>
                  <a:ext uri="{FF2B5EF4-FFF2-40B4-BE49-F238E27FC236}">
                    <a16:creationId xmlns:a16="http://schemas.microsoft.com/office/drawing/2014/main" id="{6A5E8C12-DD41-B448-87A4-18885C37BA19}"/>
                  </a:ext>
                </a:extLst>
              </p:cNvPr>
              <p:cNvSpPr txBox="1">
                <a:spLocks noChangeArrowheads="1"/>
              </p:cNvSpPr>
              <p:nvPr/>
            </p:nvSpPr>
            <p:spPr bwMode="auto">
              <a:xfrm>
                <a:off x="1752600" y="419101"/>
                <a:ext cx="3839344"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eaLnBrk="1" hangingPunct="1">
                  <a:spcBef>
                    <a:spcPct val="50000"/>
                  </a:spcBef>
                </a:pPr>
                <a:r>
                  <a:rPr lang="en-US" altLang="zh-CN" sz="2400" dirty="0">
                    <a:solidFill>
                      <a:schemeClr val="bg2"/>
                    </a:solidFill>
                    <a:latin typeface="+mn-lt"/>
                    <a:ea typeface="+mn-ea"/>
                  </a:rPr>
                  <a:t>2</a:t>
                </a:r>
                <a:r>
                  <a:rPr lang="zh-CN" altLang="zh-CN" sz="2400" dirty="0">
                    <a:solidFill>
                      <a:schemeClr val="bg2"/>
                    </a:solidFill>
                    <a:latin typeface="+mn-lt"/>
                    <a:ea typeface="+mn-ea"/>
                  </a:rPr>
                  <a:t>）若 </a:t>
                </a:r>
                <a14:m>
                  <m:oMath xmlns:m="http://schemas.openxmlformats.org/officeDocument/2006/math">
                    <m:r>
                      <a:rPr lang="en-US" altLang="zh-CN" sz="2400" i="1">
                        <a:solidFill>
                          <a:schemeClr val="bg2"/>
                        </a:solidFill>
                        <a:latin typeface="Cambria Math" panose="02040503050406030204" pitchFamily="18" charset="0"/>
                        <a:ea typeface="+mn-ea"/>
                      </a:rPr>
                      <m:t>𝐷</m:t>
                    </m:r>
                  </m:oMath>
                </a14:m>
                <a:r>
                  <a:rPr lang="en-US" altLang="zh-CN" sz="2400" dirty="0">
                    <a:solidFill>
                      <a:schemeClr val="bg2"/>
                    </a:solidFill>
                    <a:latin typeface="+mn-lt"/>
                    <a:ea typeface="+mn-ea"/>
                  </a:rPr>
                  <a:t> </a:t>
                </a:r>
                <a:r>
                  <a:rPr lang="zh-CN" altLang="zh-CN" sz="2400" dirty="0">
                    <a:solidFill>
                      <a:schemeClr val="bg2"/>
                    </a:solidFill>
                    <a:latin typeface="+mn-lt"/>
                    <a:ea typeface="+mn-ea"/>
                  </a:rPr>
                  <a:t>不满足以上条件，</a:t>
                </a:r>
                <a:endParaRPr lang="en-US" altLang="zh-CN" sz="2400" dirty="0">
                  <a:solidFill>
                    <a:schemeClr val="bg2"/>
                  </a:solidFill>
                  <a:latin typeface="+mn-lt"/>
                  <a:ea typeface="+mn-ea"/>
                </a:endParaRPr>
              </a:p>
            </p:txBody>
          </p:sp>
        </mc:Choice>
        <mc:Fallback xmlns="">
          <p:sp>
            <p:nvSpPr>
              <p:cNvPr id="72710" name="Text Box 6">
                <a:extLst>
                  <a:ext uri="{FF2B5EF4-FFF2-40B4-BE49-F238E27FC236}">
                    <a16:creationId xmlns:a16="http://schemas.microsoft.com/office/drawing/2014/main" id="{6A5E8C12-DD41-B448-87A4-18885C37BA19}"/>
                  </a:ext>
                </a:extLst>
              </p:cNvPr>
              <p:cNvSpPr txBox="1">
                <a:spLocks noRot="1" noChangeAspect="1" noMove="1" noResize="1" noEditPoints="1" noAdjustHandles="1" noChangeArrowheads="1" noChangeShapeType="1" noTextEdit="1"/>
              </p:cNvSpPr>
              <p:nvPr/>
            </p:nvSpPr>
            <p:spPr bwMode="auto">
              <a:xfrm>
                <a:off x="1752600" y="419101"/>
                <a:ext cx="3839344" cy="461665"/>
              </a:xfrm>
              <a:prstGeom prst="rect">
                <a:avLst/>
              </a:prstGeom>
              <a:blipFill>
                <a:blip r:embed="rId6"/>
                <a:stretch>
                  <a:fillRect l="-2544" t="-14667" r="-318" b="-32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sp>
        <p:nvSpPr>
          <p:cNvPr id="72711" name="Text Box 7">
            <a:extLst>
              <a:ext uri="{FF2B5EF4-FFF2-40B4-BE49-F238E27FC236}">
                <a16:creationId xmlns:a16="http://schemas.microsoft.com/office/drawing/2014/main" id="{8D795D9E-961D-2D4C-836D-694CADBF7F45}"/>
              </a:ext>
            </a:extLst>
          </p:cNvPr>
          <p:cNvSpPr txBox="1">
            <a:spLocks noChangeArrowheads="1"/>
          </p:cNvSpPr>
          <p:nvPr/>
        </p:nvSpPr>
        <p:spPr bwMode="auto">
          <a:xfrm>
            <a:off x="5251451" y="419101"/>
            <a:ext cx="4495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zh-CN" altLang="zh-CN" sz="2400" dirty="0">
                <a:solidFill>
                  <a:schemeClr val="bg2"/>
                </a:solidFill>
                <a:latin typeface="+mj-lt"/>
                <a:ea typeface="+mj-ea"/>
              </a:rPr>
              <a:t>则可通过加辅助线将其分割</a:t>
            </a:r>
            <a:endParaRPr lang="zh-CN" altLang="en-US" sz="2400" dirty="0">
              <a:solidFill>
                <a:schemeClr val="bg2"/>
              </a:solidFill>
              <a:latin typeface="+mj-lt"/>
              <a:ea typeface="+mj-ea"/>
            </a:endParaRPr>
          </a:p>
        </p:txBody>
      </p:sp>
      <p:grpSp>
        <p:nvGrpSpPr>
          <p:cNvPr id="72712" name="Group 8">
            <a:extLst>
              <a:ext uri="{FF2B5EF4-FFF2-40B4-BE49-F238E27FC236}">
                <a16:creationId xmlns:a16="http://schemas.microsoft.com/office/drawing/2014/main" id="{A1C9D58E-31B9-5240-AD3D-5A2E5862BCFE}"/>
              </a:ext>
            </a:extLst>
          </p:cNvPr>
          <p:cNvGrpSpPr>
            <a:grpSpLocks/>
          </p:cNvGrpSpPr>
          <p:nvPr/>
        </p:nvGrpSpPr>
        <p:grpSpPr bwMode="auto">
          <a:xfrm>
            <a:off x="8001000" y="1214438"/>
            <a:ext cx="1066800" cy="1016000"/>
            <a:chOff x="4080" y="765"/>
            <a:chExt cx="672" cy="640"/>
          </a:xfrm>
        </p:grpSpPr>
        <p:sp>
          <p:nvSpPr>
            <p:cNvPr id="72713" name="Line 9">
              <a:extLst>
                <a:ext uri="{FF2B5EF4-FFF2-40B4-BE49-F238E27FC236}">
                  <a16:creationId xmlns:a16="http://schemas.microsoft.com/office/drawing/2014/main" id="{EACE168A-9A73-404B-92B4-A1FD8283F88B}"/>
                </a:ext>
              </a:extLst>
            </p:cNvPr>
            <p:cNvSpPr>
              <a:spLocks noChangeShapeType="1"/>
            </p:cNvSpPr>
            <p:nvPr/>
          </p:nvSpPr>
          <p:spPr bwMode="auto">
            <a:xfrm flipV="1">
              <a:off x="4080" y="1405"/>
              <a:ext cx="672" cy="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14" name="Line 10">
              <a:extLst>
                <a:ext uri="{FF2B5EF4-FFF2-40B4-BE49-F238E27FC236}">
                  <a16:creationId xmlns:a16="http://schemas.microsoft.com/office/drawing/2014/main" id="{F2D360EA-7FFF-434F-91A8-1BDBE283B0C6}"/>
                </a:ext>
              </a:extLst>
            </p:cNvPr>
            <p:cNvSpPr>
              <a:spLocks noChangeShapeType="1"/>
            </p:cNvSpPr>
            <p:nvPr/>
          </p:nvSpPr>
          <p:spPr bwMode="auto">
            <a:xfrm>
              <a:off x="4128" y="1245"/>
              <a:ext cx="576" cy="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15" name="Line 11">
              <a:extLst>
                <a:ext uri="{FF2B5EF4-FFF2-40B4-BE49-F238E27FC236}">
                  <a16:creationId xmlns:a16="http://schemas.microsoft.com/office/drawing/2014/main" id="{60EEA152-139E-C443-B9BE-01107D63B3EB}"/>
                </a:ext>
              </a:extLst>
            </p:cNvPr>
            <p:cNvSpPr>
              <a:spLocks noChangeShapeType="1"/>
            </p:cNvSpPr>
            <p:nvPr/>
          </p:nvSpPr>
          <p:spPr bwMode="auto">
            <a:xfrm flipV="1">
              <a:off x="4704" y="765"/>
              <a:ext cx="0" cy="480"/>
            </a:xfrm>
            <a:prstGeom prst="line">
              <a:avLst/>
            </a:prstGeom>
            <a:noFill/>
            <a:ln w="19050">
              <a:solidFill>
                <a:schemeClr val="bg2"/>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pSp>
      <p:grpSp>
        <p:nvGrpSpPr>
          <p:cNvPr id="72716" name="Group 12">
            <a:extLst>
              <a:ext uri="{FF2B5EF4-FFF2-40B4-BE49-F238E27FC236}">
                <a16:creationId xmlns:a16="http://schemas.microsoft.com/office/drawing/2014/main" id="{32677756-1479-1448-9C24-1C459CC59B88}"/>
              </a:ext>
            </a:extLst>
          </p:cNvPr>
          <p:cNvGrpSpPr>
            <a:grpSpLocks/>
          </p:cNvGrpSpPr>
          <p:nvPr/>
        </p:nvGrpSpPr>
        <p:grpSpPr bwMode="auto">
          <a:xfrm>
            <a:off x="8458200" y="1270000"/>
            <a:ext cx="1066800" cy="1695450"/>
            <a:chOff x="4368" y="800"/>
            <a:chExt cx="672" cy="1068"/>
          </a:xfrm>
        </p:grpSpPr>
        <p:graphicFrame>
          <p:nvGraphicFramePr>
            <p:cNvPr id="72717" name="Object 13">
              <a:extLst>
                <a:ext uri="{FF2B5EF4-FFF2-40B4-BE49-F238E27FC236}">
                  <a16:creationId xmlns:a16="http://schemas.microsoft.com/office/drawing/2014/main" id="{CAF9C7D2-1F0B-0242-8D08-FC5FACE8D689}"/>
                </a:ext>
              </a:extLst>
            </p:cNvPr>
            <p:cNvGraphicFramePr>
              <a:graphicFrameLocks noChangeAspect="1"/>
            </p:cNvGraphicFramePr>
            <p:nvPr/>
          </p:nvGraphicFramePr>
          <p:xfrm>
            <a:off x="4792" y="800"/>
            <a:ext cx="248" cy="280"/>
          </p:xfrm>
          <a:graphic>
            <a:graphicData uri="http://schemas.openxmlformats.org/presentationml/2006/ole">
              <mc:AlternateContent xmlns:mc="http://schemas.openxmlformats.org/markup-compatibility/2006">
                <mc:Choice xmlns:v="urn:schemas-microsoft-com:vml" Requires="v">
                  <p:oleObj spid="_x0000_s3105" name="Equation" r:id="rId7" imgW="9067800" imgH="10236200" progId="Equation.3">
                    <p:embed/>
                  </p:oleObj>
                </mc:Choice>
                <mc:Fallback>
                  <p:oleObj name="Equation" r:id="rId7" imgW="9067800" imgH="10236200" progId="Equation.3">
                    <p:embed/>
                    <p:pic>
                      <p:nvPicPr>
                        <p:cNvPr id="72717" name="Object 13">
                          <a:extLst>
                            <a:ext uri="{FF2B5EF4-FFF2-40B4-BE49-F238E27FC236}">
                              <a16:creationId xmlns:a16="http://schemas.microsoft.com/office/drawing/2014/main" id="{CAF9C7D2-1F0B-0242-8D08-FC5FACE8D6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92" y="800"/>
                          <a:ext cx="248"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2718" name="Object 14">
              <a:extLst>
                <a:ext uri="{FF2B5EF4-FFF2-40B4-BE49-F238E27FC236}">
                  <a16:creationId xmlns:a16="http://schemas.microsoft.com/office/drawing/2014/main" id="{1A39ABC6-8011-8244-AF3E-6A0CA24EC58D}"/>
                </a:ext>
              </a:extLst>
            </p:cNvPr>
            <p:cNvGraphicFramePr>
              <a:graphicFrameLocks noChangeAspect="1"/>
            </p:cNvGraphicFramePr>
            <p:nvPr/>
          </p:nvGraphicFramePr>
          <p:xfrm>
            <a:off x="4608" y="1588"/>
            <a:ext cx="280" cy="280"/>
          </p:xfrm>
          <a:graphic>
            <a:graphicData uri="http://schemas.openxmlformats.org/presentationml/2006/ole">
              <mc:AlternateContent xmlns:mc="http://schemas.openxmlformats.org/markup-compatibility/2006">
                <mc:Choice xmlns:v="urn:schemas-microsoft-com:vml" Requires="v">
                  <p:oleObj spid="_x0000_s3106" name="Equation" r:id="rId9" imgW="10236200" imgH="10236200" progId="Equation.3">
                    <p:embed/>
                  </p:oleObj>
                </mc:Choice>
                <mc:Fallback>
                  <p:oleObj name="Equation" r:id="rId9" imgW="10236200" imgH="10236200" progId="Equation.3">
                    <p:embed/>
                    <p:pic>
                      <p:nvPicPr>
                        <p:cNvPr id="72718" name="Object 14">
                          <a:extLst>
                            <a:ext uri="{FF2B5EF4-FFF2-40B4-BE49-F238E27FC236}">
                              <a16:creationId xmlns:a16="http://schemas.microsoft.com/office/drawing/2014/main" id="{1A39ABC6-8011-8244-AF3E-6A0CA24EC58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8" y="1588"/>
                          <a:ext cx="280"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2719" name="Object 15">
              <a:extLst>
                <a:ext uri="{FF2B5EF4-FFF2-40B4-BE49-F238E27FC236}">
                  <a16:creationId xmlns:a16="http://schemas.microsoft.com/office/drawing/2014/main" id="{7FB178B7-3FDA-A041-A6DA-31F20C0B3C10}"/>
                </a:ext>
              </a:extLst>
            </p:cNvPr>
            <p:cNvGraphicFramePr>
              <a:graphicFrameLocks noChangeAspect="1"/>
            </p:cNvGraphicFramePr>
            <p:nvPr/>
          </p:nvGraphicFramePr>
          <p:xfrm>
            <a:off x="4368" y="912"/>
            <a:ext cx="280" cy="280"/>
          </p:xfrm>
          <a:graphic>
            <a:graphicData uri="http://schemas.openxmlformats.org/presentationml/2006/ole">
              <mc:AlternateContent xmlns:mc="http://schemas.openxmlformats.org/markup-compatibility/2006">
                <mc:Choice xmlns:v="urn:schemas-microsoft-com:vml" Requires="v">
                  <p:oleObj spid="_x0000_s3107" name="Equation" r:id="rId11" imgW="10236200" imgH="10236200" progId="Equation.3">
                    <p:embed/>
                  </p:oleObj>
                </mc:Choice>
                <mc:Fallback>
                  <p:oleObj name="Equation" r:id="rId11" imgW="10236200" imgH="10236200" progId="Equation.3">
                    <p:embed/>
                    <p:pic>
                      <p:nvPicPr>
                        <p:cNvPr id="72719" name="Object 15">
                          <a:extLst>
                            <a:ext uri="{FF2B5EF4-FFF2-40B4-BE49-F238E27FC236}">
                              <a16:creationId xmlns:a16="http://schemas.microsoft.com/office/drawing/2014/main" id="{7FB178B7-3FDA-A041-A6DA-31F20C0B3C1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68" y="912"/>
                          <a:ext cx="280" cy="2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72724" name="Line 20">
            <a:extLst>
              <a:ext uri="{FF2B5EF4-FFF2-40B4-BE49-F238E27FC236}">
                <a16:creationId xmlns:a16="http://schemas.microsoft.com/office/drawing/2014/main" id="{9DFCE020-2BA5-284F-9A11-4A1D2D91CF41}"/>
              </a:ext>
            </a:extLst>
          </p:cNvPr>
          <p:cNvSpPr>
            <a:spLocks noChangeShapeType="1"/>
          </p:cNvSpPr>
          <p:nvPr/>
        </p:nvSpPr>
        <p:spPr bwMode="auto">
          <a:xfrm flipV="1">
            <a:off x="9144000" y="1727200"/>
            <a:ext cx="304800" cy="1524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25" name="Line 21">
            <a:extLst>
              <a:ext uri="{FF2B5EF4-FFF2-40B4-BE49-F238E27FC236}">
                <a16:creationId xmlns:a16="http://schemas.microsoft.com/office/drawing/2014/main" id="{2A2D4B76-6C20-8E4A-8AF1-68E4E9145E72}"/>
              </a:ext>
            </a:extLst>
          </p:cNvPr>
          <p:cNvSpPr>
            <a:spLocks noChangeShapeType="1"/>
          </p:cNvSpPr>
          <p:nvPr/>
        </p:nvSpPr>
        <p:spPr bwMode="auto">
          <a:xfrm flipV="1">
            <a:off x="9067800" y="1409700"/>
            <a:ext cx="0" cy="431800"/>
          </a:xfrm>
          <a:prstGeom prst="line">
            <a:avLst/>
          </a:prstGeom>
          <a:noFill/>
          <a:ln w="28575">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26" name="Line 22">
            <a:extLst>
              <a:ext uri="{FF2B5EF4-FFF2-40B4-BE49-F238E27FC236}">
                <a16:creationId xmlns:a16="http://schemas.microsoft.com/office/drawing/2014/main" id="{AC13B7DB-A66E-3247-AE1F-1E0B4DEB3926}"/>
              </a:ext>
            </a:extLst>
          </p:cNvPr>
          <p:cNvSpPr>
            <a:spLocks noChangeShapeType="1"/>
          </p:cNvSpPr>
          <p:nvPr/>
        </p:nvSpPr>
        <p:spPr bwMode="auto">
          <a:xfrm flipV="1">
            <a:off x="8915400" y="1409700"/>
            <a:ext cx="0" cy="43180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27" name="Line 23">
            <a:extLst>
              <a:ext uri="{FF2B5EF4-FFF2-40B4-BE49-F238E27FC236}">
                <a16:creationId xmlns:a16="http://schemas.microsoft.com/office/drawing/2014/main" id="{E99A7C95-E112-4745-9889-89C5301A24AD}"/>
              </a:ext>
            </a:extLst>
          </p:cNvPr>
          <p:cNvSpPr>
            <a:spLocks noChangeShapeType="1"/>
          </p:cNvSpPr>
          <p:nvPr/>
        </p:nvSpPr>
        <p:spPr bwMode="auto">
          <a:xfrm flipV="1">
            <a:off x="8229600" y="1943100"/>
            <a:ext cx="503238" cy="0"/>
          </a:xfrm>
          <a:prstGeom prst="line">
            <a:avLst/>
          </a:prstGeom>
          <a:noFill/>
          <a:ln w="28575">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28" name="Line 24">
            <a:extLst>
              <a:ext uri="{FF2B5EF4-FFF2-40B4-BE49-F238E27FC236}">
                <a16:creationId xmlns:a16="http://schemas.microsoft.com/office/drawing/2014/main" id="{C757921A-F2CF-944A-90C6-FEBE3C45F37B}"/>
              </a:ext>
            </a:extLst>
          </p:cNvPr>
          <p:cNvSpPr>
            <a:spLocks noChangeShapeType="1"/>
          </p:cNvSpPr>
          <p:nvPr/>
        </p:nvSpPr>
        <p:spPr bwMode="auto">
          <a:xfrm flipV="1">
            <a:off x="8229600" y="2019300"/>
            <a:ext cx="503238" cy="0"/>
          </a:xfrm>
          <a:prstGeom prst="line">
            <a:avLst/>
          </a:prstGeom>
          <a:noFill/>
          <a:ln w="28575">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29" name="Line 25">
            <a:extLst>
              <a:ext uri="{FF2B5EF4-FFF2-40B4-BE49-F238E27FC236}">
                <a16:creationId xmlns:a16="http://schemas.microsoft.com/office/drawing/2014/main" id="{E38D6E9C-F545-5A47-8D9D-734786B686CC}"/>
              </a:ext>
            </a:extLst>
          </p:cNvPr>
          <p:cNvSpPr>
            <a:spLocks noChangeShapeType="1"/>
          </p:cNvSpPr>
          <p:nvPr/>
        </p:nvSpPr>
        <p:spPr bwMode="auto">
          <a:xfrm flipV="1">
            <a:off x="8229600" y="2173288"/>
            <a:ext cx="503238" cy="0"/>
          </a:xfrm>
          <a:prstGeom prst="line">
            <a:avLst/>
          </a:prstGeom>
          <a:noFill/>
          <a:ln w="2857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30" name="Line 26">
            <a:extLst>
              <a:ext uri="{FF2B5EF4-FFF2-40B4-BE49-F238E27FC236}">
                <a16:creationId xmlns:a16="http://schemas.microsoft.com/office/drawing/2014/main" id="{39CE9E41-154D-F541-B1C2-5FDF1178DD7F}"/>
              </a:ext>
            </a:extLst>
          </p:cNvPr>
          <p:cNvSpPr>
            <a:spLocks noChangeShapeType="1"/>
          </p:cNvSpPr>
          <p:nvPr/>
        </p:nvSpPr>
        <p:spPr bwMode="auto">
          <a:xfrm flipV="1">
            <a:off x="8229600" y="2301875"/>
            <a:ext cx="503238" cy="0"/>
          </a:xfrm>
          <a:prstGeom prst="line">
            <a:avLst/>
          </a:prstGeom>
          <a:noFill/>
          <a:ln w="28575">
            <a:solidFill>
              <a:schemeClr val="hlink"/>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31" name="Text Box 27">
            <a:extLst>
              <a:ext uri="{FF2B5EF4-FFF2-40B4-BE49-F238E27FC236}">
                <a16:creationId xmlns:a16="http://schemas.microsoft.com/office/drawing/2014/main" id="{44D7345B-0577-7E48-BBCA-FBC72A9C26A2}"/>
              </a:ext>
            </a:extLst>
          </p:cNvPr>
          <p:cNvSpPr txBox="1">
            <a:spLocks noChangeArrowheads="1"/>
          </p:cNvSpPr>
          <p:nvPr/>
        </p:nvSpPr>
        <p:spPr bwMode="auto">
          <a:xfrm>
            <a:off x="1727201" y="1030585"/>
            <a:ext cx="5257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zh-CN" sz="2400" dirty="0">
                <a:solidFill>
                  <a:schemeClr val="bg2"/>
                </a:solidFill>
                <a:latin typeface="+mn-lt"/>
                <a:ea typeface="+mn-ea"/>
              </a:rPr>
              <a:t>为有限个上述形式的区域，如图</a:t>
            </a:r>
          </a:p>
        </p:txBody>
      </p:sp>
      <p:grpSp>
        <p:nvGrpSpPr>
          <p:cNvPr id="72734" name="Group 30">
            <a:extLst>
              <a:ext uri="{FF2B5EF4-FFF2-40B4-BE49-F238E27FC236}">
                <a16:creationId xmlns:a16="http://schemas.microsoft.com/office/drawing/2014/main" id="{FBFAEA71-3311-2E42-BA35-D3EFB4E5D1F9}"/>
              </a:ext>
            </a:extLst>
          </p:cNvPr>
          <p:cNvGrpSpPr>
            <a:grpSpLocks/>
          </p:cNvGrpSpPr>
          <p:nvPr/>
        </p:nvGrpSpPr>
        <p:grpSpPr bwMode="auto">
          <a:xfrm>
            <a:off x="7543800" y="1181100"/>
            <a:ext cx="2514600" cy="2628900"/>
            <a:chOff x="3792" y="744"/>
            <a:chExt cx="1584" cy="1656"/>
          </a:xfrm>
        </p:grpSpPr>
        <p:sp>
          <p:nvSpPr>
            <p:cNvPr id="72735" name="Line 31">
              <a:extLst>
                <a:ext uri="{FF2B5EF4-FFF2-40B4-BE49-F238E27FC236}">
                  <a16:creationId xmlns:a16="http://schemas.microsoft.com/office/drawing/2014/main" id="{8DEC4EB7-6D96-5041-B1E5-F4C9BF7F9351}"/>
                </a:ext>
              </a:extLst>
            </p:cNvPr>
            <p:cNvSpPr>
              <a:spLocks noChangeShapeType="1"/>
            </p:cNvSpPr>
            <p:nvPr/>
          </p:nvSpPr>
          <p:spPr bwMode="auto">
            <a:xfrm>
              <a:off x="3936" y="2184"/>
              <a:ext cx="1392"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sp>
          <p:nvSpPr>
            <p:cNvPr id="72736" name="Line 32">
              <a:extLst>
                <a:ext uri="{FF2B5EF4-FFF2-40B4-BE49-F238E27FC236}">
                  <a16:creationId xmlns:a16="http://schemas.microsoft.com/office/drawing/2014/main" id="{D17B1D5A-1A2B-DF4B-91F7-05509E1A7B59}"/>
                </a:ext>
              </a:extLst>
            </p:cNvPr>
            <p:cNvSpPr>
              <a:spLocks noChangeShapeType="1"/>
            </p:cNvSpPr>
            <p:nvPr/>
          </p:nvSpPr>
          <p:spPr bwMode="auto">
            <a:xfrm flipV="1">
              <a:off x="3936" y="764"/>
              <a:ext cx="0" cy="142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a:solidFill>
                  <a:srgbClr val="000000"/>
                </a:solidFill>
              </a:endParaRPr>
            </a:p>
          </p:txBody>
        </p:sp>
        <p:graphicFrame>
          <p:nvGraphicFramePr>
            <p:cNvPr id="72737" name="Object 33">
              <a:extLst>
                <a:ext uri="{FF2B5EF4-FFF2-40B4-BE49-F238E27FC236}">
                  <a16:creationId xmlns:a16="http://schemas.microsoft.com/office/drawing/2014/main" id="{6524E6AD-3840-774F-BD98-798F0F9E1773}"/>
                </a:ext>
              </a:extLst>
            </p:cNvPr>
            <p:cNvGraphicFramePr>
              <a:graphicFrameLocks noChangeAspect="1"/>
            </p:cNvGraphicFramePr>
            <p:nvPr/>
          </p:nvGraphicFramePr>
          <p:xfrm>
            <a:off x="3976" y="744"/>
            <a:ext cx="152" cy="200"/>
          </p:xfrm>
          <a:graphic>
            <a:graphicData uri="http://schemas.openxmlformats.org/presentationml/2006/ole">
              <mc:AlternateContent xmlns:mc="http://schemas.openxmlformats.org/markup-compatibility/2006">
                <mc:Choice xmlns:v="urn:schemas-microsoft-com:vml" Requires="v">
                  <p:oleObj spid="_x0000_s3108" name="Equation" r:id="rId13" imgW="5562600" imgH="7315200" progId="Equation.3">
                    <p:embed/>
                  </p:oleObj>
                </mc:Choice>
                <mc:Fallback>
                  <p:oleObj name="Equation" r:id="rId13" imgW="5562600" imgH="7315200" progId="Equation.3">
                    <p:embed/>
                    <p:pic>
                      <p:nvPicPr>
                        <p:cNvPr id="72737" name="Object 33">
                          <a:extLst>
                            <a:ext uri="{FF2B5EF4-FFF2-40B4-BE49-F238E27FC236}">
                              <a16:creationId xmlns:a16="http://schemas.microsoft.com/office/drawing/2014/main" id="{6524E6AD-3840-774F-BD98-798F0F9E177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76" y="744"/>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2738" name="Object 34">
              <a:extLst>
                <a:ext uri="{FF2B5EF4-FFF2-40B4-BE49-F238E27FC236}">
                  <a16:creationId xmlns:a16="http://schemas.microsoft.com/office/drawing/2014/main" id="{341108D4-5380-1643-B5A9-76C75F55608F}"/>
                </a:ext>
              </a:extLst>
            </p:cNvPr>
            <p:cNvGraphicFramePr>
              <a:graphicFrameLocks noChangeAspect="1"/>
            </p:cNvGraphicFramePr>
            <p:nvPr/>
          </p:nvGraphicFramePr>
          <p:xfrm>
            <a:off x="5232" y="2232"/>
            <a:ext cx="144" cy="152"/>
          </p:xfrm>
          <a:graphic>
            <a:graphicData uri="http://schemas.openxmlformats.org/presentationml/2006/ole">
              <mc:AlternateContent xmlns:mc="http://schemas.openxmlformats.org/markup-compatibility/2006">
                <mc:Choice xmlns:v="urn:schemas-microsoft-com:vml" Requires="v">
                  <p:oleObj spid="_x0000_s3109" name="Equation" r:id="rId15" imgW="5270500" imgH="5562600" progId="Equation.3">
                    <p:embed/>
                  </p:oleObj>
                </mc:Choice>
                <mc:Fallback>
                  <p:oleObj name="Equation" r:id="rId15" imgW="5270500" imgH="5562600" progId="Equation.3">
                    <p:embed/>
                    <p:pic>
                      <p:nvPicPr>
                        <p:cNvPr id="72738" name="Object 34">
                          <a:extLst>
                            <a:ext uri="{FF2B5EF4-FFF2-40B4-BE49-F238E27FC236}">
                              <a16:creationId xmlns:a16="http://schemas.microsoft.com/office/drawing/2014/main" id="{341108D4-5380-1643-B5A9-76C75F55608F}"/>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32" y="2232"/>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2739" name="Picture 35">
              <a:extLst>
                <a:ext uri="{FF2B5EF4-FFF2-40B4-BE49-F238E27FC236}">
                  <a16:creationId xmlns:a16="http://schemas.microsoft.com/office/drawing/2014/main" id="{928B6963-51F7-354A-ACEE-CEBF0CB46DC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792" y="2200"/>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72740" name="Text Box 36">
            <a:extLst>
              <a:ext uri="{FF2B5EF4-FFF2-40B4-BE49-F238E27FC236}">
                <a16:creationId xmlns:a16="http://schemas.microsoft.com/office/drawing/2014/main" id="{26588726-A102-5047-B273-8B4F1CC4904D}"/>
              </a:ext>
            </a:extLst>
          </p:cNvPr>
          <p:cNvSpPr txBox="1">
            <a:spLocks noChangeArrowheads="1"/>
          </p:cNvSpPr>
          <p:nvPr/>
        </p:nvSpPr>
        <p:spPr bwMode="auto">
          <a:xfrm>
            <a:off x="7499351" y="6600826"/>
            <a:ext cx="63350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1  </a:t>
            </a:r>
          </a:p>
        </p:txBody>
      </p:sp>
      <p:pic>
        <p:nvPicPr>
          <p:cNvPr id="72741" name="Picture 37">
            <a:hlinkClick r:id="rId18" action="ppaction://hlinksldjump"/>
            <a:extLst>
              <a:ext uri="{FF2B5EF4-FFF2-40B4-BE49-F238E27FC236}">
                <a16:creationId xmlns:a16="http://schemas.microsoft.com/office/drawing/2014/main" id="{60E30324-73D6-7343-949A-7B962962ED37}"/>
              </a:ext>
            </a:extLst>
          </p:cNvPr>
          <p:cNvPicPr>
            <a:picLocks noChangeAspect="1" noChangeArrowheads="1"/>
          </p:cNvPicPr>
          <p:nvPr/>
        </p:nvPicPr>
        <p:blipFill>
          <a:blip r:embed="rId19">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946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3368298D-EC24-8BC0-773E-92DEB3F27B56}"/>
                  </a:ext>
                </a:extLst>
              </p:cNvPr>
              <p:cNvSpPr txBox="1"/>
              <p:nvPr/>
            </p:nvSpPr>
            <p:spPr>
              <a:xfrm>
                <a:off x="305361" y="1756650"/>
                <a:ext cx="6097248" cy="745460"/>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𝐷</m:t>
                        </m:r>
                      </m:sub>
                      <m:sup/>
                      <m:e>
                        <m:d>
                          <m:dPr>
                            <m:ctrlPr>
                              <a:rPr lang="zh-CN" altLang="en-US" sz="2400" i="1">
                                <a:solidFill>
                                  <a:schemeClr val="bg2"/>
                                </a:solidFill>
                                <a:latin typeface="Cambria Math" panose="02040503050406030204" pitchFamily="18" charset="0"/>
                                <a:ea typeface="+mj-ea"/>
                              </a:rPr>
                            </m:ctrlPr>
                          </m:dPr>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𝑃</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den>
                            </m:f>
                          </m:e>
                        </m:d>
                      </m:e>
                    </m:nary>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n-lt"/>
                  <a:ea typeface="+mj-ea"/>
                </a:endParaRPr>
              </a:p>
            </p:txBody>
          </p:sp>
        </mc:Choice>
        <mc:Fallback xmlns="">
          <p:sp>
            <p:nvSpPr>
              <p:cNvPr id="9" name="文本框 8">
                <a:extLst>
                  <a:ext uri="{FF2B5EF4-FFF2-40B4-BE49-F238E27FC236}">
                    <a16:creationId xmlns:a16="http://schemas.microsoft.com/office/drawing/2014/main" id="{3368298D-EC24-8BC0-773E-92DEB3F27B56}"/>
                  </a:ext>
                </a:extLst>
              </p:cNvPr>
              <p:cNvSpPr txBox="1">
                <a:spLocks noRot="1" noChangeAspect="1" noMove="1" noResize="1" noEditPoints="1" noAdjustHandles="1" noChangeArrowheads="1" noChangeShapeType="1" noTextEdit="1"/>
              </p:cNvSpPr>
              <p:nvPr/>
            </p:nvSpPr>
            <p:spPr>
              <a:xfrm>
                <a:off x="305361" y="1756650"/>
                <a:ext cx="6097248" cy="745460"/>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9DDEA950-EA75-75AF-2018-D61A88A55A6E}"/>
                  </a:ext>
                </a:extLst>
              </p:cNvPr>
              <p:cNvSpPr txBox="1"/>
              <p:nvPr/>
            </p:nvSpPr>
            <p:spPr>
              <a:xfrm>
                <a:off x="1052853" y="2716797"/>
                <a:ext cx="6097248" cy="745460"/>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nary>
                      <m:naryPr>
                        <m:chr m:val="∑"/>
                        <m:limLoc m:val="undOvr"/>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𝑘</m:t>
                        </m:r>
                        <m:r>
                          <a:rPr lang="zh-CN" altLang="en-US" sz="2400" i="0">
                            <a:solidFill>
                              <a:schemeClr val="bg2"/>
                            </a:solidFill>
                            <a:latin typeface="Cambria Math" panose="02040503050406030204" pitchFamily="18" charset="0"/>
                            <a:ea typeface="+mj-ea"/>
                          </a:rPr>
                          <m:t>=1</m:t>
                        </m:r>
                      </m:sub>
                      <m:sup>
                        <m:r>
                          <a:rPr lang="zh-CN" altLang="en-US" sz="2400" i="1">
                            <a:solidFill>
                              <a:schemeClr val="bg2"/>
                            </a:solidFill>
                            <a:latin typeface="Cambria Math" panose="02040503050406030204" pitchFamily="18" charset="0"/>
                            <a:ea typeface="+mj-ea"/>
                          </a:rPr>
                          <m:t>𝑛</m:t>
                        </m:r>
                      </m:sup>
                      <m:e>
                        <m:nary>
                          <m:naryPr>
                            <m:chr m:val="∬"/>
                            <m:limLoc m:val="subSup"/>
                            <m:supHide m:val="on"/>
                            <m:ctrlPr>
                              <a:rPr lang="zh-CN" altLang="en-US" sz="2400" i="1">
                                <a:solidFill>
                                  <a:schemeClr val="bg2"/>
                                </a:solidFill>
                                <a:latin typeface="Cambria Math" panose="02040503050406030204" pitchFamily="18" charset="0"/>
                                <a:ea typeface="+mj-ea"/>
                              </a:rPr>
                            </m:ctrlPr>
                          </m:naryPr>
                          <m:sub>
                            <m:sSub>
                              <m:sSubPr>
                                <m:ctrlPr>
                                  <a:rPr lang="zh-CN" altLang="en-US" sz="2400" i="1">
                                    <a:solidFill>
                                      <a:schemeClr val="bg2"/>
                                    </a:solidFill>
                                    <a:latin typeface="Cambria Math" panose="02040503050406030204" pitchFamily="18" charset="0"/>
                                    <a:ea typeface="+mj-ea"/>
                                  </a:rPr>
                                </m:ctrlPr>
                              </m:sSubPr>
                              <m:e>
                                <m:r>
                                  <a:rPr lang="zh-CN" altLang="en-US" sz="2400" i="1">
                                    <a:solidFill>
                                      <a:schemeClr val="bg2"/>
                                    </a:solidFill>
                                    <a:latin typeface="Cambria Math" panose="02040503050406030204" pitchFamily="18" charset="0"/>
                                    <a:ea typeface="+mj-ea"/>
                                  </a:rPr>
                                  <m:t>𝐷</m:t>
                                </m:r>
                              </m:e>
                              <m:sub>
                                <m:r>
                                  <a:rPr lang="zh-CN" altLang="en-US" sz="2400" i="1">
                                    <a:solidFill>
                                      <a:schemeClr val="bg2"/>
                                    </a:solidFill>
                                    <a:latin typeface="Cambria Math" panose="02040503050406030204" pitchFamily="18" charset="0"/>
                                    <a:ea typeface="+mj-ea"/>
                                  </a:rPr>
                                  <m:t>𝑘</m:t>
                                </m:r>
                              </m:sub>
                            </m:sSub>
                          </m:sub>
                          <m:sup/>
                          <m:e>
                            <m:d>
                              <m:dPr>
                                <m:ctrlPr>
                                  <a:rPr lang="zh-CN" altLang="en-US" sz="2400" i="1">
                                    <a:solidFill>
                                      <a:schemeClr val="bg2"/>
                                    </a:solidFill>
                                    <a:latin typeface="Cambria Math" panose="02040503050406030204" pitchFamily="18" charset="0"/>
                                    <a:ea typeface="+mj-ea"/>
                                  </a:rPr>
                                </m:ctrlPr>
                              </m:dPr>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𝑃</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den>
                                </m:f>
                              </m:e>
                            </m:d>
                          </m:e>
                        </m:nary>
                      </m:e>
                    </m:nary>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j-ea"/>
                  <a:ea typeface="+mj-ea"/>
                </a:endParaRPr>
              </a:p>
            </p:txBody>
          </p:sp>
        </mc:Choice>
        <mc:Fallback xmlns="">
          <p:sp>
            <p:nvSpPr>
              <p:cNvPr id="11" name="文本框 10">
                <a:extLst>
                  <a:ext uri="{FF2B5EF4-FFF2-40B4-BE49-F238E27FC236}">
                    <a16:creationId xmlns:a16="http://schemas.microsoft.com/office/drawing/2014/main" id="{9DDEA950-EA75-75AF-2018-D61A88A55A6E}"/>
                  </a:ext>
                </a:extLst>
              </p:cNvPr>
              <p:cNvSpPr txBox="1">
                <a:spLocks noRot="1" noChangeAspect="1" noMove="1" noResize="1" noEditPoints="1" noAdjustHandles="1" noChangeArrowheads="1" noChangeShapeType="1" noTextEdit="1"/>
              </p:cNvSpPr>
              <p:nvPr/>
            </p:nvSpPr>
            <p:spPr>
              <a:xfrm>
                <a:off x="1052853" y="2716797"/>
                <a:ext cx="6097248" cy="745460"/>
              </a:xfrm>
              <a:prstGeom prst="rect">
                <a:avLst/>
              </a:prstGeom>
              <a:blipFill>
                <a:blip r:embed="rId2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39322C32-4F72-E0FC-7E07-4964C0027ADD}"/>
                  </a:ext>
                </a:extLst>
              </p:cNvPr>
              <p:cNvSpPr txBox="1"/>
              <p:nvPr/>
            </p:nvSpPr>
            <p:spPr>
              <a:xfrm>
                <a:off x="1847528" y="3881597"/>
                <a:ext cx="4144551" cy="565861"/>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undOvr"/>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𝑘</m:t>
                        </m:r>
                        <m:r>
                          <a:rPr lang="zh-CN" altLang="en-US" sz="2400" i="0">
                            <a:solidFill>
                              <a:schemeClr val="bg2"/>
                            </a:solidFill>
                            <a:latin typeface="Cambria Math" panose="02040503050406030204" pitchFamily="18" charset="0"/>
                          </a:rPr>
                          <m:t>=1</m:t>
                        </m:r>
                      </m:sub>
                      <m:sup>
                        <m:r>
                          <a:rPr lang="zh-CN" altLang="en-US" sz="2400" i="1">
                            <a:solidFill>
                              <a:schemeClr val="bg2"/>
                            </a:solidFill>
                            <a:latin typeface="Cambria Math" panose="02040503050406030204" pitchFamily="18" charset="0"/>
                          </a:rPr>
                          <m:t>𝑛</m:t>
                        </m:r>
                      </m:sup>
                      <m:e>
                        <m:nary>
                          <m:naryPr>
                            <m:limLoc m:val="subSup"/>
                            <m:supHide m:val="on"/>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𝑘</m:t>
                                </m:r>
                              </m:sub>
                            </m:sSub>
                          </m:sub>
                          <m:sup/>
                          <m:e>
                            <m:r>
                              <a:rPr lang="zh-CN" altLang="en-US" sz="2400" i="1">
                                <a:solidFill>
                                  <a:schemeClr val="bg2"/>
                                </a:solidFill>
                                <a:latin typeface="Cambria Math" panose="02040503050406030204" pitchFamily="18" charset="0"/>
                              </a:rPr>
                              <m:t>𝑃</m:t>
                            </m:r>
                          </m:e>
                        </m:nary>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latin typeface="+mn-lt"/>
                </a:endParaRPr>
              </a:p>
            </p:txBody>
          </p:sp>
        </mc:Choice>
        <mc:Fallback xmlns="">
          <p:sp>
            <p:nvSpPr>
              <p:cNvPr id="13" name="文本框 12">
                <a:extLst>
                  <a:ext uri="{FF2B5EF4-FFF2-40B4-BE49-F238E27FC236}">
                    <a16:creationId xmlns:a16="http://schemas.microsoft.com/office/drawing/2014/main" id="{39322C32-4F72-E0FC-7E07-4964C0027ADD}"/>
                  </a:ext>
                </a:extLst>
              </p:cNvPr>
              <p:cNvSpPr txBox="1">
                <a:spLocks noRot="1" noChangeAspect="1" noMove="1" noResize="1" noEditPoints="1" noAdjustHandles="1" noChangeArrowheads="1" noChangeShapeType="1" noTextEdit="1"/>
              </p:cNvSpPr>
              <p:nvPr/>
            </p:nvSpPr>
            <p:spPr>
              <a:xfrm>
                <a:off x="1847528" y="3881597"/>
                <a:ext cx="4144551" cy="565861"/>
              </a:xfrm>
              <a:prstGeom prst="rect">
                <a:avLst/>
              </a:prstGeom>
              <a:blipFill>
                <a:blip r:embed="rId22"/>
                <a:stretch>
                  <a:fillRect t="-130108"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C142FA94-0146-0A55-4469-9CCDC1573A4C}"/>
                  </a:ext>
                </a:extLst>
              </p:cNvPr>
              <p:cNvSpPr txBox="1"/>
              <p:nvPr/>
            </p:nvSpPr>
            <p:spPr>
              <a:xfrm>
                <a:off x="4631284" y="3925888"/>
                <a:ext cx="612348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400" i="1" smtClean="0">
                              <a:solidFill>
                                <a:schemeClr val="bg2"/>
                              </a:solidFill>
                              <a:latin typeface="Cambria Math" panose="02040503050406030204" pitchFamily="18" charset="0"/>
                              <a:ea typeface="+mj-ea"/>
                            </a:rPr>
                          </m:ctrlPr>
                        </m:dPr>
                        <m:e>
                          <m:r>
                            <a:rPr lang="zh-CN" altLang="en-US" sz="2400" i="0">
                              <a:solidFill>
                                <a:schemeClr val="bg2"/>
                              </a:solidFill>
                              <a:latin typeface="Cambria Math" panose="02040503050406030204" pitchFamily="18" charset="0"/>
                              <a:ea typeface="+mj-ea"/>
                            </a:rPr>
                            <m:t>𝜕</m:t>
                          </m:r>
                          <m:sSub>
                            <m:sSubPr>
                              <m:ctrlPr>
                                <a:rPr lang="zh-CN" altLang="en-US" sz="2400" i="1">
                                  <a:solidFill>
                                    <a:schemeClr val="bg2"/>
                                  </a:solidFill>
                                  <a:latin typeface="Cambria Math" panose="02040503050406030204" pitchFamily="18" charset="0"/>
                                  <a:ea typeface="+mj-ea"/>
                                </a:rPr>
                              </m:ctrlPr>
                            </m:sSubPr>
                            <m:e>
                              <m:r>
                                <a:rPr lang="zh-CN" altLang="en-US" sz="2400" i="1">
                                  <a:solidFill>
                                    <a:schemeClr val="bg2"/>
                                  </a:solidFill>
                                  <a:latin typeface="Cambria Math" panose="02040503050406030204" pitchFamily="18" charset="0"/>
                                  <a:ea typeface="+mj-ea"/>
                                </a:rPr>
                                <m:t>𝐷</m:t>
                              </m:r>
                            </m:e>
                            <m:sub>
                              <m:r>
                                <a:rPr lang="zh-CN" altLang="en-US" sz="2400" i="1">
                                  <a:solidFill>
                                    <a:schemeClr val="bg2"/>
                                  </a:solidFill>
                                  <a:latin typeface="Cambria Math" panose="02040503050406030204" pitchFamily="18" charset="0"/>
                                  <a:ea typeface="+mj-ea"/>
                                </a:rPr>
                                <m:t>𝑘</m:t>
                              </m:r>
                            </m:sub>
                          </m:sSub>
                          <m:r>
                            <m:rPr>
                              <m:nor/>
                            </m:rPr>
                            <a:rPr lang="zh-CN" altLang="en-US" sz="2400" b="0" i="1">
                              <a:solidFill>
                                <a:schemeClr val="bg2"/>
                              </a:solidFill>
                              <a:latin typeface="+mj-lt"/>
                              <a:ea typeface="+mj-ea"/>
                            </a:rPr>
                            <m:t> </m:t>
                          </m:r>
                          <m:r>
                            <m:rPr>
                              <m:nor/>
                            </m:rPr>
                            <a:rPr lang="zh-CN" altLang="en-US" sz="2400" b="0">
                              <a:solidFill>
                                <a:schemeClr val="bg2"/>
                              </a:solidFill>
                              <a:latin typeface="+mj-lt"/>
                              <a:ea typeface="+mj-ea"/>
                            </a:rPr>
                            <m:t>表示</m:t>
                          </m:r>
                          <m:r>
                            <m:rPr>
                              <m:nor/>
                            </m:rPr>
                            <a:rPr lang="zh-CN" altLang="en-US" sz="2400" b="0">
                              <a:solidFill>
                                <a:schemeClr val="bg2"/>
                              </a:solidFill>
                              <a:latin typeface="+mj-lt"/>
                              <a:ea typeface="+mj-ea"/>
                            </a:rPr>
                            <m:t> </m:t>
                          </m:r>
                          <m:sSub>
                            <m:sSubPr>
                              <m:ctrlPr>
                                <a:rPr lang="zh-CN" altLang="en-US" sz="2400" b="0" i="1">
                                  <a:solidFill>
                                    <a:schemeClr val="bg2"/>
                                  </a:solidFill>
                                  <a:latin typeface="Cambria Math" panose="02040503050406030204" pitchFamily="18" charset="0"/>
                                  <a:ea typeface="+mj-ea"/>
                                </a:rPr>
                              </m:ctrlPr>
                            </m:sSubPr>
                            <m:e>
                              <m:r>
                                <a:rPr lang="zh-CN" altLang="en-US" sz="2400" b="0" i="1">
                                  <a:solidFill>
                                    <a:schemeClr val="bg2"/>
                                  </a:solidFill>
                                  <a:latin typeface="Cambria Math" panose="02040503050406030204" pitchFamily="18" charset="0"/>
                                  <a:ea typeface="+mj-ea"/>
                                </a:rPr>
                                <m:t>𝐷</m:t>
                              </m:r>
                            </m:e>
                            <m:sub>
                              <m:r>
                                <a:rPr lang="zh-CN" altLang="en-US" sz="2400" b="0" i="1">
                                  <a:solidFill>
                                    <a:schemeClr val="bg2"/>
                                  </a:solidFill>
                                  <a:latin typeface="Cambria Math" panose="02040503050406030204" pitchFamily="18" charset="0"/>
                                  <a:ea typeface="+mj-ea"/>
                                </a:rPr>
                                <m:t>𝑘</m:t>
                              </m:r>
                            </m:sub>
                          </m:sSub>
                          <m:r>
                            <m:rPr>
                              <m:nor/>
                            </m:rPr>
                            <a:rPr lang="zh-CN" altLang="en-US" sz="2400" b="0" i="1">
                              <a:solidFill>
                                <a:schemeClr val="bg2"/>
                              </a:solidFill>
                              <a:latin typeface="+mj-lt"/>
                              <a:ea typeface="+mj-ea"/>
                            </a:rPr>
                            <m:t> </m:t>
                          </m:r>
                          <m:r>
                            <m:rPr>
                              <m:nor/>
                            </m:rPr>
                            <a:rPr lang="zh-CN" altLang="en-US" sz="2400" b="0">
                              <a:solidFill>
                                <a:schemeClr val="bg2"/>
                              </a:solidFill>
                              <a:latin typeface="+mj-lt"/>
                              <a:ea typeface="+mj-ea"/>
                            </a:rPr>
                            <m:t>的正向边界</m:t>
                          </m:r>
                          <m:r>
                            <m:rPr>
                              <m:nor/>
                            </m:rPr>
                            <a:rPr lang="zh-CN" altLang="en-US" sz="2400" b="0">
                              <a:solidFill>
                                <a:schemeClr val="bg2"/>
                              </a:solidFill>
                              <a:latin typeface="+mj-lt"/>
                              <a:ea typeface="+mj-ea"/>
                            </a:rPr>
                            <m:t> </m:t>
                          </m:r>
                        </m:e>
                      </m:d>
                    </m:oMath>
                  </m:oMathPara>
                </a14:m>
                <a:endParaRPr lang="zh-CN" altLang="en-US" sz="2400" dirty="0">
                  <a:solidFill>
                    <a:schemeClr val="bg2"/>
                  </a:solidFill>
                  <a:latin typeface="+mj-lt"/>
                  <a:ea typeface="+mj-ea"/>
                </a:endParaRPr>
              </a:p>
            </p:txBody>
          </p:sp>
        </mc:Choice>
        <mc:Fallback xmlns="">
          <p:sp>
            <p:nvSpPr>
              <p:cNvPr id="15" name="文本框 14">
                <a:extLst>
                  <a:ext uri="{FF2B5EF4-FFF2-40B4-BE49-F238E27FC236}">
                    <a16:creationId xmlns:a16="http://schemas.microsoft.com/office/drawing/2014/main" id="{C142FA94-0146-0A55-4469-9CCDC1573A4C}"/>
                  </a:ext>
                </a:extLst>
              </p:cNvPr>
              <p:cNvSpPr txBox="1">
                <a:spLocks noRot="1" noChangeAspect="1" noMove="1" noResize="1" noEditPoints="1" noAdjustHandles="1" noChangeArrowheads="1" noChangeShapeType="1" noTextEdit="1"/>
              </p:cNvSpPr>
              <p:nvPr/>
            </p:nvSpPr>
            <p:spPr>
              <a:xfrm>
                <a:off x="4631284" y="3925888"/>
                <a:ext cx="6123482" cy="461665"/>
              </a:xfrm>
              <a:prstGeom prst="rect">
                <a:avLst/>
              </a:prstGeom>
              <a:blipFill>
                <a:blip r:embed="rId23"/>
                <a:stretch>
                  <a:fillRect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8EFBF635-CECD-06B7-4814-FFD0883BB487}"/>
                  </a:ext>
                </a:extLst>
              </p:cNvPr>
              <p:cNvSpPr txBox="1"/>
              <p:nvPr/>
            </p:nvSpPr>
            <p:spPr>
              <a:xfrm>
                <a:off x="2189710" y="4956383"/>
                <a:ext cx="6123482"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8EFBF635-CECD-06B7-4814-FFD0883BB487}"/>
                  </a:ext>
                </a:extLst>
              </p:cNvPr>
              <p:cNvSpPr txBox="1">
                <a:spLocks noRot="1" noChangeAspect="1" noMove="1" noResize="1" noEditPoints="1" noAdjustHandles="1" noChangeArrowheads="1" noChangeShapeType="1" noTextEdit="1"/>
              </p:cNvSpPr>
              <p:nvPr/>
            </p:nvSpPr>
            <p:spPr>
              <a:xfrm>
                <a:off x="2189710" y="4956383"/>
                <a:ext cx="6123482" cy="518668"/>
              </a:xfrm>
              <a:prstGeom prst="rect">
                <a:avLst/>
              </a:prstGeom>
              <a:blipFill>
                <a:blip r:embed="rId24"/>
                <a:stretch>
                  <a:fillRect l="-2985"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8C5401E0-9801-72A7-5B6A-64C5D6E482C2}"/>
                  </a:ext>
                </a:extLst>
              </p:cNvPr>
              <p:cNvSpPr txBox="1"/>
              <p:nvPr/>
            </p:nvSpPr>
            <p:spPr>
              <a:xfrm>
                <a:off x="2724378" y="5000351"/>
                <a:ext cx="612348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证毕</m:t>
                      </m:r>
                      <m:r>
                        <m:rPr>
                          <m:nor/>
                        </m:rPr>
                        <a:rPr lang="zh-CN" altLang="en-US" sz="2400" b="0" i="1" smtClean="0">
                          <a:solidFill>
                            <a:schemeClr val="bg2"/>
                          </a:solidFill>
                          <a:latin typeface="+mj-ea"/>
                          <a:ea typeface="+mj-ea"/>
                        </a:rPr>
                        <m:t> </m:t>
                      </m:r>
                    </m:oMath>
                  </m:oMathPara>
                </a14:m>
                <a:endParaRPr lang="zh-CN" altLang="en-US" sz="2400" dirty="0">
                  <a:solidFill>
                    <a:schemeClr val="bg2"/>
                  </a:solidFill>
                  <a:latin typeface="+mj-ea"/>
                  <a:ea typeface="+mj-ea"/>
                </a:endParaRPr>
              </a:p>
            </p:txBody>
          </p:sp>
        </mc:Choice>
        <mc:Fallback xmlns="">
          <p:sp>
            <p:nvSpPr>
              <p:cNvPr id="19" name="文本框 18">
                <a:extLst>
                  <a:ext uri="{FF2B5EF4-FFF2-40B4-BE49-F238E27FC236}">
                    <a16:creationId xmlns:a16="http://schemas.microsoft.com/office/drawing/2014/main" id="{8C5401E0-9801-72A7-5B6A-64C5D6E482C2}"/>
                  </a:ext>
                </a:extLst>
              </p:cNvPr>
              <p:cNvSpPr txBox="1">
                <a:spLocks noRot="1" noChangeAspect="1" noMove="1" noResize="1" noEditPoints="1" noAdjustHandles="1" noChangeArrowheads="1" noChangeShapeType="1" noTextEdit="1"/>
              </p:cNvSpPr>
              <p:nvPr/>
            </p:nvSpPr>
            <p:spPr>
              <a:xfrm>
                <a:off x="2724378" y="5000351"/>
                <a:ext cx="6123482" cy="461665"/>
              </a:xfrm>
              <a:prstGeom prst="rect">
                <a:avLst/>
              </a:prstGeom>
              <a:blipFill>
                <a:blip r:embed="rId25"/>
                <a:stretch>
                  <a:fillRect b="-118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0973981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72734"/>
                                        </p:tgtEl>
                                        <p:attrNameLst>
                                          <p:attrName>style.visibility</p:attrName>
                                        </p:attrNameLst>
                                      </p:cBhvr>
                                      <p:to>
                                        <p:strVal val="visible"/>
                                      </p:to>
                                    </p:set>
                                    <p:animEffect transition="in" filter="wipe(left)">
                                      <p:cBhvr>
                                        <p:cTn id="7" dur="500"/>
                                        <p:tgtEl>
                                          <p:spTgt spid="7273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72706"/>
                                        </p:tgtEl>
                                        <p:attrNameLst>
                                          <p:attrName>style.visibility</p:attrName>
                                        </p:attrNameLst>
                                      </p:cBhvr>
                                      <p:to>
                                        <p:strVal val="visible"/>
                                      </p:to>
                                    </p:set>
                                    <p:animEffect transition="in" filter="wipe(left)">
                                      <p:cBhvr>
                                        <p:cTn id="11" dur="500"/>
                                        <p:tgtEl>
                                          <p:spTgt spid="7270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2711"/>
                                        </p:tgtEl>
                                        <p:attrNameLst>
                                          <p:attrName>style.visibility</p:attrName>
                                        </p:attrNameLst>
                                      </p:cBhvr>
                                      <p:to>
                                        <p:strVal val="visible"/>
                                      </p:to>
                                    </p:set>
                                    <p:animEffect transition="in" filter="wipe(left)">
                                      <p:cBhvr>
                                        <p:cTn id="16" dur="500"/>
                                        <p:tgtEl>
                                          <p:spTgt spid="72711"/>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72731"/>
                                        </p:tgtEl>
                                        <p:attrNameLst>
                                          <p:attrName>style.visibility</p:attrName>
                                        </p:attrNameLst>
                                      </p:cBhvr>
                                      <p:to>
                                        <p:strVal val="visible"/>
                                      </p:to>
                                    </p:set>
                                    <p:animEffect transition="in" filter="wipe(left)">
                                      <p:cBhvr>
                                        <p:cTn id="20" dur="500"/>
                                        <p:tgtEl>
                                          <p:spTgt spid="72731"/>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72712"/>
                                        </p:tgtEl>
                                        <p:attrNameLst>
                                          <p:attrName>style.visibility</p:attrName>
                                        </p:attrNameLst>
                                      </p:cBhvr>
                                      <p:to>
                                        <p:strVal val="visible"/>
                                      </p:to>
                                    </p:set>
                                    <p:animEffect transition="in" filter="wipe(left)">
                                      <p:cBhvr>
                                        <p:cTn id="25" dur="500"/>
                                        <p:tgtEl>
                                          <p:spTgt spid="72712"/>
                                        </p:tgtEl>
                                      </p:cBhvr>
                                    </p:animEffect>
                                  </p:childTnLst>
                                </p:cTn>
                              </p:par>
                            </p:childTnLst>
                          </p:cTn>
                        </p:par>
                        <p:par>
                          <p:cTn id="26" fill="hold" nodeType="afterGroup">
                            <p:stCondLst>
                              <p:cond delay="500"/>
                            </p:stCondLst>
                            <p:childTnLst>
                              <p:par>
                                <p:cTn id="27" presetID="22" presetClass="entr" presetSubtype="1" fill="hold" nodeType="afterEffect">
                                  <p:stCondLst>
                                    <p:cond delay="0"/>
                                  </p:stCondLst>
                                  <p:childTnLst>
                                    <p:set>
                                      <p:cBhvr>
                                        <p:cTn id="28" dur="1" fill="hold">
                                          <p:stCondLst>
                                            <p:cond delay="0"/>
                                          </p:stCondLst>
                                        </p:cTn>
                                        <p:tgtEl>
                                          <p:spTgt spid="72716"/>
                                        </p:tgtEl>
                                        <p:attrNameLst>
                                          <p:attrName>style.visibility</p:attrName>
                                        </p:attrNameLst>
                                      </p:cBhvr>
                                      <p:to>
                                        <p:strVal val="visible"/>
                                      </p:to>
                                    </p:set>
                                    <p:animEffect transition="in" filter="wipe(up)">
                                      <p:cBhvr>
                                        <p:cTn id="29" dur="500"/>
                                        <p:tgtEl>
                                          <p:spTgt spid="7271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8" fill="hold" nodeType="clickEffect">
                                  <p:stCondLst>
                                    <p:cond delay="0"/>
                                  </p:stCondLst>
                                  <p:childTnLst>
                                    <p:set>
                                      <p:cBhvr>
                                        <p:cTn id="33" dur="1" fill="hold">
                                          <p:stCondLst>
                                            <p:cond delay="0"/>
                                          </p:stCondLst>
                                        </p:cTn>
                                        <p:tgtEl>
                                          <p:spTgt spid="72724"/>
                                        </p:tgtEl>
                                        <p:attrNameLst>
                                          <p:attrName>style.visibility</p:attrName>
                                        </p:attrNameLst>
                                      </p:cBhvr>
                                      <p:to>
                                        <p:strVal val="visible"/>
                                      </p:to>
                                    </p:set>
                                    <p:animEffect transition="in" filter="wipe(left)">
                                      <p:cBhvr>
                                        <p:cTn id="34" dur="500"/>
                                        <p:tgtEl>
                                          <p:spTgt spid="72724"/>
                                        </p:tgtEl>
                                      </p:cBhvr>
                                    </p:animEffect>
                                  </p:childTnLst>
                                </p:cTn>
                              </p:par>
                            </p:childTnLst>
                          </p:cTn>
                        </p:par>
                        <p:par>
                          <p:cTn id="35" fill="hold" nodeType="afterGroup">
                            <p:stCondLst>
                              <p:cond delay="500"/>
                            </p:stCondLst>
                            <p:childTnLst>
                              <p:par>
                                <p:cTn id="36" presetID="22" presetClass="entr" presetSubtype="1" fill="hold" nodeType="afterEffect">
                                  <p:stCondLst>
                                    <p:cond delay="0"/>
                                  </p:stCondLst>
                                  <p:childTnLst>
                                    <p:set>
                                      <p:cBhvr>
                                        <p:cTn id="37" dur="1" fill="hold">
                                          <p:stCondLst>
                                            <p:cond delay="0"/>
                                          </p:stCondLst>
                                        </p:cTn>
                                        <p:tgtEl>
                                          <p:spTgt spid="72725"/>
                                        </p:tgtEl>
                                        <p:attrNameLst>
                                          <p:attrName>style.visibility</p:attrName>
                                        </p:attrNameLst>
                                      </p:cBhvr>
                                      <p:to>
                                        <p:strVal val="visible"/>
                                      </p:to>
                                    </p:set>
                                    <p:animEffect transition="in" filter="wipe(up)">
                                      <p:cBhvr>
                                        <p:cTn id="38" dur="500"/>
                                        <p:tgtEl>
                                          <p:spTgt spid="7272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nodeType="clickEffect">
                                  <p:stCondLst>
                                    <p:cond delay="0"/>
                                  </p:stCondLst>
                                  <p:childTnLst>
                                    <p:set>
                                      <p:cBhvr>
                                        <p:cTn id="42" dur="1" fill="hold">
                                          <p:stCondLst>
                                            <p:cond delay="0"/>
                                          </p:stCondLst>
                                        </p:cTn>
                                        <p:tgtEl>
                                          <p:spTgt spid="72726"/>
                                        </p:tgtEl>
                                        <p:attrNameLst>
                                          <p:attrName>style.visibility</p:attrName>
                                        </p:attrNameLst>
                                      </p:cBhvr>
                                      <p:to>
                                        <p:strVal val="visible"/>
                                      </p:to>
                                    </p:set>
                                    <p:animEffect transition="in" filter="wipe(down)">
                                      <p:cBhvr>
                                        <p:cTn id="43" dur="500"/>
                                        <p:tgtEl>
                                          <p:spTgt spid="72726"/>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72727"/>
                                        </p:tgtEl>
                                        <p:attrNameLst>
                                          <p:attrName>style.visibility</p:attrName>
                                        </p:attrNameLst>
                                      </p:cBhvr>
                                      <p:to>
                                        <p:strVal val="visible"/>
                                      </p:to>
                                    </p:set>
                                    <p:animEffect transition="in" filter="wipe(left)">
                                      <p:cBhvr>
                                        <p:cTn id="47" dur="500"/>
                                        <p:tgtEl>
                                          <p:spTgt spid="7272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nodeType="clickEffect">
                                  <p:stCondLst>
                                    <p:cond delay="0"/>
                                  </p:stCondLst>
                                  <p:childTnLst>
                                    <p:set>
                                      <p:cBhvr>
                                        <p:cTn id="51" dur="1" fill="hold">
                                          <p:stCondLst>
                                            <p:cond delay="0"/>
                                          </p:stCondLst>
                                        </p:cTn>
                                        <p:tgtEl>
                                          <p:spTgt spid="72728"/>
                                        </p:tgtEl>
                                        <p:attrNameLst>
                                          <p:attrName>style.visibility</p:attrName>
                                        </p:attrNameLst>
                                      </p:cBhvr>
                                      <p:to>
                                        <p:strVal val="visible"/>
                                      </p:to>
                                    </p:set>
                                    <p:animEffect transition="in" filter="wipe(right)">
                                      <p:cBhvr>
                                        <p:cTn id="52" dur="500"/>
                                        <p:tgtEl>
                                          <p:spTgt spid="72728"/>
                                        </p:tgtEl>
                                      </p:cBhvr>
                                    </p:animEffect>
                                  </p:childTnLst>
                                </p:cTn>
                              </p:par>
                            </p:childTnLst>
                          </p:cTn>
                        </p:par>
                        <p:par>
                          <p:cTn id="53" fill="hold" nodeType="afterGroup">
                            <p:stCondLst>
                              <p:cond delay="500"/>
                            </p:stCondLst>
                            <p:childTnLst>
                              <p:par>
                                <p:cTn id="54" presetID="22" presetClass="entr" presetSubtype="8" fill="hold" nodeType="afterEffect">
                                  <p:stCondLst>
                                    <p:cond delay="0"/>
                                  </p:stCondLst>
                                  <p:childTnLst>
                                    <p:set>
                                      <p:cBhvr>
                                        <p:cTn id="55" dur="1" fill="hold">
                                          <p:stCondLst>
                                            <p:cond delay="0"/>
                                          </p:stCondLst>
                                        </p:cTn>
                                        <p:tgtEl>
                                          <p:spTgt spid="72729"/>
                                        </p:tgtEl>
                                        <p:attrNameLst>
                                          <p:attrName>style.visibility</p:attrName>
                                        </p:attrNameLst>
                                      </p:cBhvr>
                                      <p:to>
                                        <p:strVal val="visible"/>
                                      </p:to>
                                    </p:set>
                                    <p:animEffect transition="in" filter="wipe(left)">
                                      <p:cBhvr>
                                        <p:cTn id="56" dur="500"/>
                                        <p:tgtEl>
                                          <p:spTgt spid="72729"/>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2" presetClass="entr" presetSubtype="2" fill="hold" nodeType="clickEffect">
                                  <p:stCondLst>
                                    <p:cond delay="0"/>
                                  </p:stCondLst>
                                  <p:childTnLst>
                                    <p:set>
                                      <p:cBhvr>
                                        <p:cTn id="60" dur="1" fill="hold">
                                          <p:stCondLst>
                                            <p:cond delay="0"/>
                                          </p:stCondLst>
                                        </p:cTn>
                                        <p:tgtEl>
                                          <p:spTgt spid="72730"/>
                                        </p:tgtEl>
                                        <p:attrNameLst>
                                          <p:attrName>style.visibility</p:attrName>
                                        </p:attrNameLst>
                                      </p:cBhvr>
                                      <p:to>
                                        <p:strVal val="visible"/>
                                      </p:to>
                                    </p:set>
                                    <p:animEffect transition="in" filter="wipe(right)">
                                      <p:cBhvr>
                                        <p:cTn id="61" dur="500"/>
                                        <p:tgtEl>
                                          <p:spTgt spid="7273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wipe(left)">
                                      <p:cBhvr>
                                        <p:cTn id="71" dur="500"/>
                                        <p:tgtEl>
                                          <p:spTgt spid="1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wipe(left)">
                                      <p:cBhvr>
                                        <p:cTn id="76" dur="500"/>
                                        <p:tgtEl>
                                          <p:spTgt spid="1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wipe(left)">
                                      <p:cBhvr>
                                        <p:cTn id="81" dur="500"/>
                                        <p:tgtEl>
                                          <p:spTgt spid="15"/>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wipe(left)">
                                      <p:cBhvr>
                                        <p:cTn id="86" dur="500"/>
                                        <p:tgtEl>
                                          <p:spTgt spid="17"/>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wipe(left)">
                                      <p:cBhvr>
                                        <p:cTn id="9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1" grpId="0" autoUpdateAnimBg="0"/>
      <p:bldP spid="72731" grpId="0" autoUpdateAnimBg="0"/>
      <p:bldP spid="9" grpId="0"/>
      <p:bldP spid="11" grpId="0"/>
      <p:bldP spid="13" grpId="0"/>
      <p:bldP spid="15" grpId="0"/>
      <p:bldP spid="17" grpId="0"/>
      <p:bldP spid="19"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3906" name="Rectangle 2">
            <a:extLst>
              <a:ext uri="{FF2B5EF4-FFF2-40B4-BE49-F238E27FC236}">
                <a16:creationId xmlns:a16="http://schemas.microsoft.com/office/drawing/2014/main" id="{971B1137-1197-A54D-B7E7-0F7D3FC227CB}"/>
              </a:ext>
            </a:extLst>
          </p:cNvPr>
          <p:cNvSpPr>
            <a:spLocks noGrp="1" noChangeArrowheads="1"/>
          </p:cNvSpPr>
          <p:nvPr>
            <p:ph type="title"/>
          </p:nvPr>
        </p:nvSpPr>
        <p:spPr>
          <a:xfrm>
            <a:off x="1491903" y="408973"/>
            <a:ext cx="1219200" cy="609600"/>
          </a:xfrm>
          <a:ln/>
          <a:extLst>
            <a:ext uri="{91240B29-F687-4F45-9708-019B960494DF}">
              <a14:hiddenLine xmlns:a14="http://schemas.microsoft.com/office/drawing/2010/main" w="12700">
                <a:solidFill>
                  <a:schemeClr val="tx1"/>
                </a:solidFill>
                <a:miter lim="800000"/>
                <a:headEnd/>
                <a:tailEnd/>
              </a14:hiddenLine>
            </a:ext>
          </a:extLst>
        </p:spPr>
        <p:txBody>
          <a:bodyPr/>
          <a:lstStyle/>
          <a:p>
            <a:pPr algn="l"/>
            <a:r>
              <a:rPr lang="zh-CN" altLang="en-US" sz="2400" b="1" dirty="0">
                <a:solidFill>
                  <a:schemeClr val="bg1">
                    <a:lumMod val="60000"/>
                    <a:lumOff val="40000"/>
                  </a:schemeClr>
                </a:solidFill>
                <a:latin typeface="+mj-ea"/>
              </a:rPr>
              <a:t>定义</a:t>
            </a:r>
            <a:r>
              <a:rPr lang="en-US" altLang="zh-CN" sz="2400" b="1" dirty="0">
                <a:solidFill>
                  <a:schemeClr val="bg1">
                    <a:lumMod val="60000"/>
                    <a:lumOff val="40000"/>
                  </a:schemeClr>
                </a:solidFill>
                <a:latin typeface="+mj-ea"/>
              </a:rPr>
              <a:t>:</a:t>
            </a:r>
          </a:p>
        </p:txBody>
      </p:sp>
      <p:grpSp>
        <p:nvGrpSpPr>
          <p:cNvPr id="123934" name="Group 30">
            <a:extLst>
              <a:ext uri="{FF2B5EF4-FFF2-40B4-BE49-F238E27FC236}">
                <a16:creationId xmlns:a16="http://schemas.microsoft.com/office/drawing/2014/main" id="{F418F5D1-B12F-5D49-8E63-C948E1557D4D}"/>
              </a:ext>
            </a:extLst>
          </p:cNvPr>
          <p:cNvGrpSpPr>
            <a:grpSpLocks/>
          </p:cNvGrpSpPr>
          <p:nvPr/>
        </p:nvGrpSpPr>
        <p:grpSpPr bwMode="auto">
          <a:xfrm>
            <a:off x="5951984" y="3472442"/>
            <a:ext cx="793750" cy="512762"/>
            <a:chOff x="3388" y="2605"/>
            <a:chExt cx="500" cy="323"/>
          </a:xfrm>
        </p:grpSpPr>
        <p:sp>
          <p:nvSpPr>
            <p:cNvPr id="123935" name="Text Box 31">
              <a:extLst>
                <a:ext uri="{FF2B5EF4-FFF2-40B4-BE49-F238E27FC236}">
                  <a16:creationId xmlns:a16="http://schemas.microsoft.com/office/drawing/2014/main" id="{A86436B4-249C-1A49-9E61-A3CD43145C9F}"/>
                </a:ext>
              </a:extLst>
            </p:cNvPr>
            <p:cNvSpPr txBox="1">
              <a:spLocks noChangeArrowheads="1"/>
            </p:cNvSpPr>
            <p:nvPr/>
          </p:nvSpPr>
          <p:spPr bwMode="auto">
            <a:xfrm>
              <a:off x="3388" y="2605"/>
              <a:ext cx="50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00"/>
                  </a:solidFill>
                  <a:latin typeface="+mj-ea"/>
                  <a:ea typeface="+mj-ea"/>
                </a:rPr>
                <a:t>记作</a:t>
              </a:r>
            </a:p>
          </p:txBody>
        </p:sp>
        <p:sp>
          <p:nvSpPr>
            <p:cNvPr id="123936" name="Line 32">
              <a:extLst>
                <a:ext uri="{FF2B5EF4-FFF2-40B4-BE49-F238E27FC236}">
                  <a16:creationId xmlns:a16="http://schemas.microsoft.com/office/drawing/2014/main" id="{01E28373-5427-C740-81BD-2120F0CACDAD}"/>
                </a:ext>
              </a:extLst>
            </p:cNvPr>
            <p:cNvSpPr>
              <a:spLocks noChangeShapeType="1"/>
            </p:cNvSpPr>
            <p:nvPr/>
          </p:nvSpPr>
          <p:spPr bwMode="auto">
            <a:xfrm>
              <a:off x="3408" y="2880"/>
              <a:ext cx="48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23937" name="Line 33">
              <a:extLst>
                <a:ext uri="{FF2B5EF4-FFF2-40B4-BE49-F238E27FC236}">
                  <a16:creationId xmlns:a16="http://schemas.microsoft.com/office/drawing/2014/main" id="{E539D34F-5FDC-AD4A-9C12-15118D7636DF}"/>
                </a:ext>
              </a:extLst>
            </p:cNvPr>
            <p:cNvSpPr>
              <a:spLocks noChangeShapeType="1"/>
            </p:cNvSpPr>
            <p:nvPr/>
          </p:nvSpPr>
          <p:spPr bwMode="auto">
            <a:xfrm>
              <a:off x="3408" y="2928"/>
              <a:ext cx="48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36D8869E-E2CF-354A-E744-83BA2972815A}"/>
                  </a:ext>
                </a:extLst>
              </p:cNvPr>
              <p:cNvSpPr txBox="1"/>
              <p:nvPr/>
            </p:nvSpPr>
            <p:spPr>
              <a:xfrm>
                <a:off x="2413894" y="531238"/>
                <a:ext cx="8090594" cy="1116396"/>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设有向量场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14:m>
                  <m:oMathPara xmlns:m="http://schemas.openxmlformats.org/officeDocument/2006/math">
                    <m:oMathParaPr>
                      <m:jc m:val="centerGroup"/>
                    </m:oMathParaPr>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𝑗</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𝑘</m:t>
                          </m:r>
                        </m:e>
                      </m:acc>
                    </m:oMath>
                  </m:oMathPara>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4" name="文本框 3">
                <a:extLst>
                  <a:ext uri="{FF2B5EF4-FFF2-40B4-BE49-F238E27FC236}">
                    <a16:creationId xmlns:a16="http://schemas.microsoft.com/office/drawing/2014/main" id="{36D8869E-E2CF-354A-E744-83BA2972815A}"/>
                  </a:ext>
                </a:extLst>
              </p:cNvPr>
              <p:cNvSpPr txBox="1">
                <a:spLocks noRot="1" noChangeAspect="1" noMove="1" noResize="1" noEditPoints="1" noAdjustHandles="1" noChangeArrowheads="1" noChangeShapeType="1" noTextEdit="1"/>
              </p:cNvSpPr>
              <p:nvPr/>
            </p:nvSpPr>
            <p:spPr>
              <a:xfrm>
                <a:off x="2413894" y="531238"/>
                <a:ext cx="8090594" cy="1116396"/>
              </a:xfrm>
              <a:prstGeom prst="rect">
                <a:avLst/>
              </a:prstGeom>
              <a:blipFill>
                <a:blip r:embed="rId2"/>
                <a:stretch>
                  <a:fillRect l="-1206" t="-710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1CF4A41C-A29C-4E02-4032-46D65F73A7C9}"/>
                  </a:ext>
                </a:extLst>
              </p:cNvPr>
              <p:cNvSpPr txBox="1"/>
              <p:nvPr/>
            </p:nvSpPr>
            <p:spPr>
              <a:xfrm>
                <a:off x="2425076" y="1592710"/>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具有连续一阶偏导数，</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1CF4A41C-A29C-4E02-4032-46D65F73A7C9}"/>
                  </a:ext>
                </a:extLst>
              </p:cNvPr>
              <p:cNvSpPr txBox="1">
                <a:spLocks noRot="1" noChangeAspect="1" noMove="1" noResize="1" noEditPoints="1" noAdjustHandles="1" noChangeArrowheads="1" noChangeShapeType="1" noTextEdit="1"/>
              </p:cNvSpPr>
              <p:nvPr/>
            </p:nvSpPr>
            <p:spPr>
              <a:xfrm>
                <a:off x="2425076" y="1592710"/>
                <a:ext cx="6097248" cy="461665"/>
              </a:xfrm>
              <a:prstGeom prst="rect">
                <a:avLst/>
              </a:prstGeom>
              <a:blipFill>
                <a:blip r:embed="rId3"/>
                <a:stretch>
                  <a:fillRect l="-16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94F28F62-416E-544F-37C7-FA9B68F2DFD1}"/>
                  </a:ext>
                </a:extLst>
              </p:cNvPr>
              <p:cNvSpPr txBox="1"/>
              <p:nvPr/>
            </p:nvSpPr>
            <p:spPr>
              <a:xfrm>
                <a:off x="7127875" y="1592710"/>
                <a:ext cx="4079250" cy="461665"/>
              </a:xfrm>
              <a:prstGeom prst="rect">
                <a:avLst/>
              </a:prstGeom>
              <a:noFill/>
            </p:spPr>
            <p:txBody>
              <a:bodyPr wrap="square">
                <a:spAutoFit/>
              </a:bodyPr>
              <a:lstStyle/>
              <a:p>
                <a14:m>
                  <m:oMath xmlns:m="http://schemas.openxmlformats.org/officeDocument/2006/math">
                    <m:r>
                      <m:rPr>
                        <m:sty m:val="p"/>
                      </m:rP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是场内的一片有向曲面，</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94F28F62-416E-544F-37C7-FA9B68F2DFD1}"/>
                  </a:ext>
                </a:extLst>
              </p:cNvPr>
              <p:cNvSpPr txBox="1">
                <a:spLocks noRot="1" noChangeAspect="1" noMove="1" noResize="1" noEditPoints="1" noAdjustHandles="1" noChangeArrowheads="1" noChangeShapeType="1" noTextEdit="1"/>
              </p:cNvSpPr>
              <p:nvPr/>
            </p:nvSpPr>
            <p:spPr>
              <a:xfrm>
                <a:off x="7127875" y="1592710"/>
                <a:ext cx="4079250" cy="461665"/>
              </a:xfrm>
              <a:prstGeom prst="rect">
                <a:avLst/>
              </a:prstGeom>
              <a:blipFill>
                <a:blip r:embed="rId4"/>
                <a:stretch>
                  <a:fillRect l="-299"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A499B91D-EFE2-0A6D-C0CE-D9E4CB74429D}"/>
                  </a:ext>
                </a:extLst>
              </p:cNvPr>
              <p:cNvSpPr txBox="1"/>
              <p:nvPr/>
            </p:nvSpPr>
            <p:spPr>
              <a:xfrm>
                <a:off x="1812926" y="2131433"/>
                <a:ext cx="2953714"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其单位法向量</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A499B91D-EFE2-0A6D-C0CE-D9E4CB74429D}"/>
                  </a:ext>
                </a:extLst>
              </p:cNvPr>
              <p:cNvSpPr txBox="1">
                <a:spLocks noRot="1" noChangeAspect="1" noMove="1" noResize="1" noEditPoints="1" noAdjustHandles="1" noChangeArrowheads="1" noChangeShapeType="1" noTextEdit="1"/>
              </p:cNvSpPr>
              <p:nvPr/>
            </p:nvSpPr>
            <p:spPr>
              <a:xfrm>
                <a:off x="1812926" y="2131433"/>
                <a:ext cx="2953714" cy="461665"/>
              </a:xfrm>
              <a:prstGeom prst="rect">
                <a:avLst/>
              </a:prstGeom>
              <a:blipFill>
                <a:blip r:embed="rId5"/>
                <a:stretch>
                  <a:fillRect l="-3093" t="-14667" b="-26667"/>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C45DE646-4AB8-ED8C-4801-E061782D1D3E}"/>
              </a:ext>
            </a:extLst>
          </p:cNvPr>
          <p:cNvSpPr txBox="1"/>
          <p:nvPr/>
        </p:nvSpPr>
        <p:spPr>
          <a:xfrm>
            <a:off x="1823075" y="2627108"/>
            <a:ext cx="2425075" cy="461665"/>
          </a:xfrm>
          <a:prstGeom prst="rect">
            <a:avLst/>
          </a:prstGeom>
          <a:noFill/>
        </p:spPr>
        <p:txBody>
          <a:bodyPr wrap="square">
            <a:spAutoFit/>
          </a:bodyPr>
          <a:lstStyle/>
          <a:p>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通量（流量）</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EE3C38E1-1EB1-3C0E-E250-7DF1CB75CF5B}"/>
                  </a:ext>
                </a:extLst>
              </p:cNvPr>
              <p:cNvSpPr txBox="1"/>
              <p:nvPr/>
            </p:nvSpPr>
            <p:spPr>
              <a:xfrm>
                <a:off x="2425076" y="3148151"/>
                <a:ext cx="3670924" cy="1161344"/>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在场中点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处</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EE3C38E1-1EB1-3C0E-E250-7DF1CB75CF5B}"/>
                  </a:ext>
                </a:extLst>
              </p:cNvPr>
              <p:cNvSpPr txBox="1">
                <a:spLocks noRot="1" noChangeAspect="1" noMove="1" noResize="1" noEditPoints="1" noAdjustHandles="1" noChangeArrowheads="1" noChangeShapeType="1" noTextEdit="1"/>
              </p:cNvSpPr>
              <p:nvPr/>
            </p:nvSpPr>
            <p:spPr>
              <a:xfrm>
                <a:off x="2425076" y="3148151"/>
                <a:ext cx="3670924" cy="1161344"/>
              </a:xfrm>
              <a:prstGeom prst="rect">
                <a:avLst/>
              </a:prstGeom>
              <a:blipFill>
                <a:blip r:embed="rId6"/>
                <a:stretch>
                  <a:fillRect l="-2658" t="-68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38E4E1FE-3CA6-F4FC-83BF-456723D2CA64}"/>
                  </a:ext>
                </a:extLst>
              </p:cNvPr>
              <p:cNvSpPr txBox="1"/>
              <p:nvPr/>
            </p:nvSpPr>
            <p:spPr>
              <a:xfrm>
                <a:off x="2425076" y="4378344"/>
                <a:ext cx="4320658"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称为向量场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散度</a:t>
                </a:r>
                <a:r>
                  <a:rPr lang="zh-CN" altLang="en-US"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38E4E1FE-3CA6-F4FC-83BF-456723D2CA64}"/>
                  </a:ext>
                </a:extLst>
              </p:cNvPr>
              <p:cNvSpPr txBox="1">
                <a:spLocks noRot="1" noChangeAspect="1" noMove="1" noResize="1" noEditPoints="1" noAdjustHandles="1" noChangeArrowheads="1" noChangeShapeType="1" noTextEdit="1"/>
              </p:cNvSpPr>
              <p:nvPr/>
            </p:nvSpPr>
            <p:spPr>
              <a:xfrm>
                <a:off x="2425076" y="4378344"/>
                <a:ext cx="4320658" cy="508857"/>
              </a:xfrm>
              <a:prstGeom prst="rect">
                <a:avLst/>
              </a:prstGeom>
              <a:blipFill>
                <a:blip r:embed="rId7"/>
                <a:stretch>
                  <a:fillRect l="-2257" t="-4762" r="-1693"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012CDF62-0D2A-0943-2EAC-980ED7F720B5}"/>
                  </a:ext>
                </a:extLst>
              </p:cNvPr>
              <p:cNvSpPr txBox="1"/>
              <p:nvPr/>
            </p:nvSpPr>
            <p:spPr>
              <a:xfrm>
                <a:off x="5231904" y="3633302"/>
                <a:ext cx="6097248"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 </m:t>
                      </m:r>
                      <m:r>
                        <m:rPr>
                          <m:nor/>
                        </m:rPr>
                        <a:rPr lang="zh-CN" altLang="en-US" sz="2400" b="0" i="1">
                          <a:solidFill>
                            <a:schemeClr val="bg2"/>
                          </a:solidFill>
                          <a:latin typeface="Cambria Math" panose="02040503050406030204" pitchFamily="18" charset="0"/>
                        </a:rPr>
                        <m:t> </m:t>
                      </m:r>
                      <m:r>
                        <m:rPr>
                          <m:nor/>
                        </m:rPr>
                        <a:rPr lang="zh-CN" altLang="en-US" sz="2400" b="0" smtClean="0">
                          <a:solidFill>
                            <a:schemeClr val="bg1">
                              <a:lumMod val="60000"/>
                              <a:lumOff val="40000"/>
                            </a:schemeClr>
                          </a:solidFill>
                          <a:latin typeface="Cambria Math" panose="02040503050406030204" pitchFamily="18" charset="0"/>
                        </a:rPr>
                        <m:t>(</m:t>
                      </m:r>
                      <m:r>
                        <m:rPr>
                          <m:nor/>
                        </m:rPr>
                        <a:rPr lang="zh-CN" altLang="en-US" sz="2400" b="0" smtClean="0">
                          <a:solidFill>
                            <a:schemeClr val="bg1">
                              <a:lumMod val="60000"/>
                              <a:lumOff val="40000"/>
                            </a:schemeClr>
                          </a:solidFill>
                          <a:latin typeface="Cambria Math" panose="02040503050406030204" pitchFamily="18" charset="0"/>
                        </a:rPr>
                        <m:t>divergence</m:t>
                      </m:r>
                      <m:r>
                        <m:rPr>
                          <m:nor/>
                        </m:rPr>
                        <a:rPr lang="zh-CN" altLang="en-US" sz="2400" b="0" smtClean="0">
                          <a:solidFill>
                            <a:schemeClr val="bg1">
                              <a:lumMod val="60000"/>
                              <a:lumOff val="40000"/>
                            </a:schemeClr>
                          </a:solidFill>
                          <a:latin typeface="Cambria Math" panose="02040503050406030204" pitchFamily="18" charset="0"/>
                        </a:rPr>
                        <m:t>) </m:t>
                      </m:r>
                    </m:oMath>
                  </m:oMathPara>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012CDF62-0D2A-0943-2EAC-980ED7F720B5}"/>
                  </a:ext>
                </a:extLst>
              </p:cNvPr>
              <p:cNvSpPr txBox="1">
                <a:spLocks noRot="1" noChangeAspect="1" noMove="1" noResize="1" noEditPoints="1" noAdjustHandles="1" noChangeArrowheads="1" noChangeShapeType="1" noTextEdit="1"/>
              </p:cNvSpPr>
              <p:nvPr/>
            </p:nvSpPr>
            <p:spPr>
              <a:xfrm>
                <a:off x="5231904" y="3633302"/>
                <a:ext cx="6097248" cy="508857"/>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76D8C0D4-A684-9B5E-DC2E-B08DD00BF39A}"/>
                  </a:ext>
                </a:extLst>
              </p:cNvPr>
              <p:cNvSpPr txBox="1"/>
              <p:nvPr/>
            </p:nvSpPr>
            <p:spPr>
              <a:xfrm>
                <a:off x="2425076" y="4956050"/>
                <a:ext cx="2543319" cy="508857"/>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显然</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div</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2" name="文本框 21">
                <a:extLst>
                  <a:ext uri="{FF2B5EF4-FFF2-40B4-BE49-F238E27FC236}">
                    <a16:creationId xmlns:a16="http://schemas.microsoft.com/office/drawing/2014/main" id="{76D8C0D4-A684-9B5E-DC2E-B08DD00BF39A}"/>
                  </a:ext>
                </a:extLst>
              </p:cNvPr>
              <p:cNvSpPr txBox="1">
                <a:spLocks noRot="1" noChangeAspect="1" noMove="1" noResize="1" noEditPoints="1" noAdjustHandles="1" noChangeArrowheads="1" noChangeShapeType="1" noTextEdit="1"/>
              </p:cNvSpPr>
              <p:nvPr/>
            </p:nvSpPr>
            <p:spPr>
              <a:xfrm>
                <a:off x="2425076" y="4956050"/>
                <a:ext cx="2543319" cy="508857"/>
              </a:xfrm>
              <a:prstGeom prst="rect">
                <a:avLst/>
              </a:prstGeom>
              <a:blipFill>
                <a:blip r:embed="rId9"/>
                <a:stretch>
                  <a:fillRect l="-3837" t="-7229" b="-2048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ABCAD250-8DE2-64D8-DE3B-F509DEA7E164}"/>
                  </a:ext>
                </a:extLst>
              </p:cNvPr>
              <p:cNvSpPr txBox="1"/>
              <p:nvPr/>
            </p:nvSpPr>
            <p:spPr>
              <a:xfrm>
                <a:off x="4260538" y="2054375"/>
                <a:ext cx="7455864" cy="567271"/>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则称</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通过有向曲面</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a:t>
                </a:r>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ABCAD250-8DE2-64D8-DE3B-F509DEA7E164}"/>
                  </a:ext>
                </a:extLst>
              </p:cNvPr>
              <p:cNvSpPr txBox="1">
                <a:spLocks noRot="1" noChangeAspect="1" noMove="1" noResize="1" noEditPoints="1" noAdjustHandles="1" noChangeArrowheads="1" noChangeShapeType="1" noTextEdit="1"/>
              </p:cNvSpPr>
              <p:nvPr/>
            </p:nvSpPr>
            <p:spPr>
              <a:xfrm>
                <a:off x="4260538" y="2054375"/>
                <a:ext cx="7455864" cy="567271"/>
              </a:xfrm>
              <a:prstGeom prst="rect">
                <a:avLst/>
              </a:prstGeom>
              <a:blipFill>
                <a:blip r:embed="rId10"/>
                <a:stretch>
                  <a:fillRect l="-1308" t="-3226" b="-10753"/>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2144994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500"/>
                                        <p:tgtEl>
                                          <p:spTgt spid="24"/>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18">
                                            <p:txEl>
                                              <p:pRg st="0" end="0"/>
                                            </p:txEl>
                                          </p:spTgt>
                                        </p:tgtEl>
                                        <p:attrNameLst>
                                          <p:attrName>style.visibility</p:attrName>
                                        </p:attrNameLst>
                                      </p:cBhvr>
                                      <p:to>
                                        <p:strVal val="visible"/>
                                      </p:to>
                                    </p:set>
                                    <p:animEffect transition="in" filter="wipe(left)">
                                      <p:cBhvr>
                                        <p:cTn id="41" dur="500"/>
                                        <p:tgtEl>
                                          <p:spTgt spid="18">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23934"/>
                                        </p:tgtEl>
                                        <p:attrNameLst>
                                          <p:attrName>style.visibility</p:attrName>
                                        </p:attrNameLst>
                                      </p:cBhvr>
                                      <p:to>
                                        <p:strVal val="visible"/>
                                      </p:to>
                                    </p:set>
                                    <p:animEffect transition="in" filter="wipe(left)">
                                      <p:cBhvr>
                                        <p:cTn id="46" dur="500"/>
                                        <p:tgtEl>
                                          <p:spTgt spid="123934"/>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4" grpId="0"/>
      <p:bldP spid="16" grpId="0"/>
      <p:bldP spid="20" grpId="0"/>
      <p:bldP spid="22" grpId="0"/>
      <p:bldP spid="24"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4960" name="Text Box 32">
            <a:extLst>
              <a:ext uri="{FF2B5EF4-FFF2-40B4-BE49-F238E27FC236}">
                <a16:creationId xmlns:a16="http://schemas.microsoft.com/office/drawing/2014/main" id="{BC582140-0DEE-0748-84DE-15037EDDFAFF}"/>
              </a:ext>
            </a:extLst>
          </p:cNvPr>
          <p:cNvSpPr txBox="1">
            <a:spLocks noChangeArrowheads="1"/>
          </p:cNvSpPr>
          <p:nvPr/>
        </p:nvSpPr>
        <p:spPr bwMode="auto">
          <a:xfrm>
            <a:off x="2498725" y="304801"/>
            <a:ext cx="1841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zh-CN" altLang="zh-CN">
              <a:solidFill>
                <a:srgbClr val="000000"/>
              </a:solidFill>
            </a:endParaRPr>
          </a:p>
        </p:txBody>
      </p:sp>
      <p:sp>
        <p:nvSpPr>
          <p:cNvPr id="124961" name="Text Box 33">
            <a:extLst>
              <a:ext uri="{FF2B5EF4-FFF2-40B4-BE49-F238E27FC236}">
                <a16:creationId xmlns:a16="http://schemas.microsoft.com/office/drawing/2014/main" id="{B0319E77-7C83-9042-A955-13B1F645BCA6}"/>
              </a:ext>
            </a:extLst>
          </p:cNvPr>
          <p:cNvSpPr txBox="1">
            <a:spLocks noChangeArrowheads="1"/>
          </p:cNvSpPr>
          <p:nvPr/>
        </p:nvSpPr>
        <p:spPr bwMode="auto">
          <a:xfrm>
            <a:off x="2133600" y="503238"/>
            <a:ext cx="11144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b="1" dirty="0">
                <a:solidFill>
                  <a:srgbClr val="000099">
                    <a:lumMod val="60000"/>
                    <a:lumOff val="40000"/>
                  </a:srgbClr>
                </a:solidFill>
                <a:latin typeface="+mn-ea"/>
                <a:ea typeface="+mn-ea"/>
              </a:rPr>
              <a:t>说明</a:t>
            </a:r>
            <a:r>
              <a:rPr lang="en-US" altLang="zh-CN" sz="2400" b="1" dirty="0">
                <a:solidFill>
                  <a:srgbClr val="000000"/>
                </a:solidFill>
                <a:latin typeface="+mn-ea"/>
                <a:ea typeface="+mn-ea"/>
              </a:rPr>
              <a:t>: </a:t>
            </a:r>
          </a:p>
        </p:txBody>
      </p:sp>
      <p:sp>
        <p:nvSpPr>
          <p:cNvPr id="124963" name="Text Box 35">
            <a:extLst>
              <a:ext uri="{FF2B5EF4-FFF2-40B4-BE49-F238E27FC236}">
                <a16:creationId xmlns:a16="http://schemas.microsoft.com/office/drawing/2014/main" id="{77BCCAE8-37D5-454E-8F02-E6F663528411}"/>
              </a:ext>
            </a:extLst>
          </p:cNvPr>
          <p:cNvSpPr txBox="1">
            <a:spLocks noChangeArrowheads="1"/>
          </p:cNvSpPr>
          <p:nvPr/>
        </p:nvSpPr>
        <p:spPr bwMode="auto">
          <a:xfrm>
            <a:off x="7410451" y="6600826"/>
            <a:ext cx="82586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kumimoji="0" lang="zh-CN" altLang="en-US" sz="1000">
                <a:solidFill>
                  <a:srgbClr val="000000"/>
                </a:solidFill>
                <a:latin typeface="楷体_GB2312" pitchFamily="49" charset="-122"/>
              </a:rPr>
              <a:t>散度意义  </a:t>
            </a:r>
          </a:p>
        </p:txBody>
      </p:sp>
      <p:pic>
        <p:nvPicPr>
          <p:cNvPr id="124964" name="Picture 36">
            <a:hlinkClick r:id="rId3" action="ppaction://hlinksldjump"/>
            <a:extLst>
              <a:ext uri="{FF2B5EF4-FFF2-40B4-BE49-F238E27FC236}">
                <a16:creationId xmlns:a16="http://schemas.microsoft.com/office/drawing/2014/main" id="{F8EE74B7-8F72-CB4E-A51F-562B52341230}"/>
              </a:ext>
            </a:extLst>
          </p:cNvPr>
          <p:cNvPicPr>
            <a:picLocks noChangeAspect="1" noChangeArrowheads="1"/>
          </p:cNvPicPr>
          <p:nvPr/>
        </p:nvPicPr>
        <p:blipFill>
          <a:blip r:embed="rId4">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94600" y="6376989"/>
            <a:ext cx="355600" cy="287337"/>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a:extLst>
              <a:ext uri="{FF2B5EF4-FFF2-40B4-BE49-F238E27FC236}">
                <a16:creationId xmlns:a16="http://schemas.microsoft.com/office/drawing/2014/main" id="{8ED171BD-F3BB-C2FE-2BC3-71539C22544A}"/>
              </a:ext>
            </a:extLst>
          </p:cNvPr>
          <p:cNvSpPr txBox="1"/>
          <p:nvPr/>
        </p:nvSpPr>
        <p:spPr>
          <a:xfrm>
            <a:off x="3048000" y="505767"/>
            <a:ext cx="7151831"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由引例可知，散度是通量对体积的变化率，且</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F80A3DDD-EE88-5D55-92E2-007D0257ECDA}"/>
                  </a:ext>
                </a:extLst>
              </p:cNvPr>
              <p:cNvSpPr txBox="1"/>
              <p:nvPr/>
            </p:nvSpPr>
            <p:spPr>
              <a:xfrm>
                <a:off x="2884800" y="1071416"/>
                <a:ext cx="1685300"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&gt;0</m:t>
                      </m:r>
                    </m:oMath>
                  </m:oMathPara>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F80A3DDD-EE88-5D55-92E2-007D0257ECDA}"/>
                  </a:ext>
                </a:extLst>
              </p:cNvPr>
              <p:cNvSpPr txBox="1">
                <a:spLocks noRot="1" noChangeAspect="1" noMove="1" noResize="1" noEditPoints="1" noAdjustHandles="1" noChangeArrowheads="1" noChangeShapeType="1" noTextEdit="1"/>
              </p:cNvSpPr>
              <p:nvPr/>
            </p:nvSpPr>
            <p:spPr>
              <a:xfrm>
                <a:off x="2884800" y="1071416"/>
                <a:ext cx="1685300" cy="508857"/>
              </a:xfrm>
              <a:prstGeom prst="rect">
                <a:avLst/>
              </a:prstGeom>
              <a:blipFill>
                <a:blip r:embed="rId5"/>
                <a:stretch>
                  <a:fillRect/>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1BC23AF3-EC68-2417-67D5-D2BB38E85648}"/>
              </a:ext>
            </a:extLst>
          </p:cNvPr>
          <p:cNvSpPr txBox="1"/>
          <p:nvPr/>
        </p:nvSpPr>
        <p:spPr>
          <a:xfrm>
            <a:off x="4301710" y="1098516"/>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表明该点处有</a:t>
            </a:r>
            <a:r>
              <a:rPr lang="zh-CN" altLang="zh-CN" sz="2400"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正源</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413DA772-DA21-6827-3CD0-39E4557FCD70}"/>
                  </a:ext>
                </a:extLst>
              </p:cNvPr>
              <p:cNvSpPr txBox="1"/>
              <p:nvPr/>
            </p:nvSpPr>
            <p:spPr>
              <a:xfrm>
                <a:off x="2678868" y="1678363"/>
                <a:ext cx="2132975"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&lt;0</m:t>
                      </m:r>
                    </m:oMath>
                  </m:oMathPara>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413DA772-DA21-6827-3CD0-39E4557FCD70}"/>
                  </a:ext>
                </a:extLst>
              </p:cNvPr>
              <p:cNvSpPr txBox="1">
                <a:spLocks noRot="1" noChangeAspect="1" noMove="1" noResize="1" noEditPoints="1" noAdjustHandles="1" noChangeArrowheads="1" noChangeShapeType="1" noTextEdit="1"/>
              </p:cNvSpPr>
              <p:nvPr/>
            </p:nvSpPr>
            <p:spPr>
              <a:xfrm>
                <a:off x="2678868" y="1678363"/>
                <a:ext cx="2132975" cy="508857"/>
              </a:xfrm>
              <a:prstGeom prst="rect">
                <a:avLst/>
              </a:prstGeom>
              <a:blipFill>
                <a:blip r:embed="rId6"/>
                <a:stretch>
                  <a:fillRect/>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6BD97A3D-AD48-2228-D001-B798B6E8FC4F}"/>
              </a:ext>
            </a:extLst>
          </p:cNvPr>
          <p:cNvSpPr txBox="1"/>
          <p:nvPr/>
        </p:nvSpPr>
        <p:spPr>
          <a:xfrm>
            <a:off x="4365626" y="1706546"/>
            <a:ext cx="315753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表明该点处有</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负源</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029D0BEF-C643-4159-DC35-B974A882CFC9}"/>
                  </a:ext>
                </a:extLst>
              </p:cNvPr>
              <p:cNvSpPr txBox="1"/>
              <p:nvPr/>
            </p:nvSpPr>
            <p:spPr>
              <a:xfrm>
                <a:off x="2711624" y="2276276"/>
                <a:ext cx="2039263"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029D0BEF-C643-4159-DC35-B974A882CFC9}"/>
                  </a:ext>
                </a:extLst>
              </p:cNvPr>
              <p:cNvSpPr txBox="1">
                <a:spLocks noRot="1" noChangeAspect="1" noMove="1" noResize="1" noEditPoints="1" noAdjustHandles="1" noChangeArrowheads="1" noChangeShapeType="1" noTextEdit="1"/>
              </p:cNvSpPr>
              <p:nvPr/>
            </p:nvSpPr>
            <p:spPr>
              <a:xfrm>
                <a:off x="2711624" y="2276276"/>
                <a:ext cx="2039263" cy="508857"/>
              </a:xfrm>
              <a:prstGeom prst="rect">
                <a:avLst/>
              </a:prstGeom>
              <a:blipFill>
                <a:blip r:embed="rId7"/>
                <a:stretch>
                  <a:fillRect/>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AE1A4896-71C9-AFAD-6728-ABCD9214CB27}"/>
              </a:ext>
            </a:extLst>
          </p:cNvPr>
          <p:cNvSpPr txBox="1"/>
          <p:nvPr/>
        </p:nvSpPr>
        <p:spPr>
          <a:xfrm>
            <a:off x="4388209" y="2298056"/>
            <a:ext cx="3068637"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表明该点处</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无源</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p:sp>
        <p:nvSpPr>
          <p:cNvPr id="19" name="文本框 18">
            <a:extLst>
              <a:ext uri="{FF2B5EF4-FFF2-40B4-BE49-F238E27FC236}">
                <a16:creationId xmlns:a16="http://schemas.microsoft.com/office/drawing/2014/main" id="{8BFD4A80-51F4-1325-8C6B-D77514B1FB7D}"/>
              </a:ext>
            </a:extLst>
          </p:cNvPr>
          <p:cNvSpPr txBox="1"/>
          <p:nvPr/>
        </p:nvSpPr>
        <p:spPr>
          <a:xfrm>
            <a:off x="2582705" y="2877100"/>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散度绝对值的大小反映了</a:t>
            </a:r>
            <a:r>
              <a:rPr lang="zh-CN" altLang="zh-CN" sz="2400"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源的强度</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2E8D488B-60CE-4802-BD50-7E6554A107F4}"/>
                  </a:ext>
                </a:extLst>
              </p:cNvPr>
              <p:cNvSpPr txBox="1"/>
              <p:nvPr/>
            </p:nvSpPr>
            <p:spPr>
              <a:xfrm>
                <a:off x="2578308" y="3412907"/>
                <a:ext cx="6097248"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若向量场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处处有</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div</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2E8D488B-60CE-4802-BD50-7E6554A107F4}"/>
                  </a:ext>
                </a:extLst>
              </p:cNvPr>
              <p:cNvSpPr txBox="1">
                <a:spLocks noRot="1" noChangeAspect="1" noMove="1" noResize="1" noEditPoints="1" noAdjustHandles="1" noChangeArrowheads="1" noChangeShapeType="1" noTextEdit="1"/>
              </p:cNvSpPr>
              <p:nvPr/>
            </p:nvSpPr>
            <p:spPr>
              <a:xfrm>
                <a:off x="2578308" y="3412907"/>
                <a:ext cx="6097248" cy="508857"/>
              </a:xfrm>
              <a:prstGeom prst="rect">
                <a:avLst/>
              </a:prstGeom>
              <a:blipFill>
                <a:blip r:embed="rId8"/>
                <a:stretch>
                  <a:fillRect l="-1600"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E70A788A-F9E9-1F8A-1B37-8CD04C1D0F54}"/>
                  </a:ext>
                </a:extLst>
              </p:cNvPr>
              <p:cNvSpPr txBox="1"/>
              <p:nvPr/>
            </p:nvSpPr>
            <p:spPr>
              <a:xfrm>
                <a:off x="6663969" y="3417966"/>
                <a:ext cx="6097248"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则称</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为无源场．</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E70A788A-F9E9-1F8A-1B37-8CD04C1D0F54}"/>
                  </a:ext>
                </a:extLst>
              </p:cNvPr>
              <p:cNvSpPr txBox="1">
                <a:spLocks noRot="1" noChangeAspect="1" noMove="1" noResize="1" noEditPoints="1" noAdjustHandles="1" noChangeArrowheads="1" noChangeShapeType="1" noTextEdit="1"/>
              </p:cNvSpPr>
              <p:nvPr/>
            </p:nvSpPr>
            <p:spPr>
              <a:xfrm>
                <a:off x="6663969" y="3417966"/>
                <a:ext cx="6097248" cy="508857"/>
              </a:xfrm>
              <a:prstGeom prst="rect">
                <a:avLst/>
              </a:prstGeom>
              <a:blipFill>
                <a:blip r:embed="rId9"/>
                <a:stretch>
                  <a:fillRect l="-1500"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76BE3521-B064-A423-6F9F-19317599FC5D}"/>
                  </a:ext>
                </a:extLst>
              </p:cNvPr>
              <p:cNvSpPr txBox="1"/>
              <p:nvPr/>
            </p:nvSpPr>
            <p:spPr>
              <a:xfrm>
                <a:off x="2133600" y="4190053"/>
                <a:ext cx="8407414" cy="517257"/>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例如，</a:t>
                </a:r>
                <a:r>
                  <a:rPr lang="zh-CN" altLang="zh-CN" sz="2400" dirty="0">
                    <a:solidFill>
                      <a:schemeClr val="bg2"/>
                    </a:solidFill>
                    <a:effectLst/>
                    <a:ea typeface="宋体" panose="02010600030101010101" pitchFamily="2" charset="-122"/>
                    <a:cs typeface="Times New Roman" panose="02020603050405020304" pitchFamily="18" charset="0"/>
                  </a:rPr>
                  <a:t>匀速场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sub>
                        </m:sSub>
                      </m:e>
                    </m:d>
                  </m:oMath>
                </a14:m>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sub>
                    </m:sSub>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为常数），</a:t>
                </a:r>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76BE3521-B064-A423-6F9F-19317599FC5D}"/>
                  </a:ext>
                </a:extLst>
              </p:cNvPr>
              <p:cNvSpPr txBox="1">
                <a:spLocks noRot="1" noChangeAspect="1" noMove="1" noResize="1" noEditPoints="1" noAdjustHandles="1" noChangeArrowheads="1" noChangeShapeType="1" noTextEdit="1"/>
              </p:cNvSpPr>
              <p:nvPr/>
            </p:nvSpPr>
            <p:spPr>
              <a:xfrm>
                <a:off x="2133600" y="4190053"/>
                <a:ext cx="8407414" cy="517257"/>
              </a:xfrm>
              <a:prstGeom prst="rect">
                <a:avLst/>
              </a:prstGeom>
              <a:blipFill>
                <a:blip r:embed="rId10"/>
                <a:stretch>
                  <a:fillRect l="-1088" t="-9412" b="-152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1E9963A0-2624-33E7-987C-4BB630476172}"/>
                  </a:ext>
                </a:extLst>
              </p:cNvPr>
              <p:cNvSpPr txBox="1"/>
              <p:nvPr/>
            </p:nvSpPr>
            <p:spPr>
              <a:xfrm>
                <a:off x="2563157" y="4810504"/>
                <a:ext cx="638581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𝑣</m:t>
                          </m:r>
                        </m:e>
                      </m:acc>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1E9963A0-2624-33E7-987C-4BB630476172}"/>
                  </a:ext>
                </a:extLst>
              </p:cNvPr>
              <p:cNvSpPr txBox="1">
                <a:spLocks noRot="1" noChangeAspect="1" noMove="1" noResize="1" noEditPoints="1" noAdjustHandles="1" noChangeArrowheads="1" noChangeShapeType="1" noTextEdit="1"/>
              </p:cNvSpPr>
              <p:nvPr/>
            </p:nvSpPr>
            <p:spPr>
              <a:xfrm>
                <a:off x="2563157" y="4810504"/>
                <a:ext cx="6385810" cy="461665"/>
              </a:xfrm>
              <a:prstGeom prst="rect">
                <a:avLst/>
              </a:prstGeom>
              <a:blipFill>
                <a:blip r:embed="rId11"/>
                <a:stretch>
                  <a:fillRect t="-18421"/>
                </a:stretch>
              </a:blipFill>
            </p:spPr>
            <p:txBody>
              <a:bodyPr/>
              <a:lstStyle/>
              <a:p>
                <a:r>
                  <a:rPr lang="zh-CN" altLang="en-US">
                    <a:noFill/>
                  </a:rPr>
                  <a:t> </a:t>
                </a:r>
              </a:p>
            </p:txBody>
          </p:sp>
        </mc:Fallback>
      </mc:AlternateContent>
      <p:sp>
        <p:nvSpPr>
          <p:cNvPr id="29" name="文本框 28">
            <a:extLst>
              <a:ext uri="{FF2B5EF4-FFF2-40B4-BE49-F238E27FC236}">
                <a16:creationId xmlns:a16="http://schemas.microsoft.com/office/drawing/2014/main" id="{CC909855-CA7B-3627-FBAD-F604FABA8372}"/>
              </a:ext>
            </a:extLst>
          </p:cNvPr>
          <p:cNvSpPr txBox="1"/>
          <p:nvPr/>
        </p:nvSpPr>
        <p:spPr>
          <a:xfrm>
            <a:off x="3057984" y="5297819"/>
            <a:ext cx="6385810"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故它是无源场．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55907144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wipe(left)">
                                      <p:cBhvr>
                                        <p:cTn id="42" dur="500"/>
                                        <p:tgtEl>
                                          <p:spTgt spid="1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left)">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5">
                                            <p:txEl>
                                              <p:pRg st="0" end="0"/>
                                            </p:txEl>
                                          </p:spTgt>
                                        </p:tgtEl>
                                        <p:attrNameLst>
                                          <p:attrName>style.visibility</p:attrName>
                                        </p:attrNameLst>
                                      </p:cBhvr>
                                      <p:to>
                                        <p:strVal val="visible"/>
                                      </p:to>
                                    </p:set>
                                    <p:animEffect transition="in" filter="wipe(left)">
                                      <p:cBhvr>
                                        <p:cTn id="57" dur="500"/>
                                        <p:tgtEl>
                                          <p:spTgt spid="25">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left)">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3" grpId="0"/>
      <p:bldP spid="15" grpId="0"/>
      <p:bldP spid="21" grpId="0"/>
      <p:bldP spid="23" grpId="0"/>
      <p:bldP spid="27" grpId="0"/>
      <p:bldP spid="29"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45325" name="Group 941">
            <a:extLst>
              <a:ext uri="{FF2B5EF4-FFF2-40B4-BE49-F238E27FC236}">
                <a16:creationId xmlns:a16="http://schemas.microsoft.com/office/drawing/2014/main" id="{9703D4C7-0F4A-A345-8E6E-179A5054458A}"/>
              </a:ext>
            </a:extLst>
          </p:cNvPr>
          <p:cNvGrpSpPr>
            <a:grpSpLocks/>
          </p:cNvGrpSpPr>
          <p:nvPr/>
        </p:nvGrpSpPr>
        <p:grpSpPr bwMode="auto">
          <a:xfrm>
            <a:off x="7315200" y="2438401"/>
            <a:ext cx="3155950" cy="2187575"/>
            <a:chOff x="3648" y="1536"/>
            <a:chExt cx="1988" cy="1378"/>
          </a:xfrm>
        </p:grpSpPr>
        <p:sp>
          <p:nvSpPr>
            <p:cNvPr id="138714" name="Line 474">
              <a:extLst>
                <a:ext uri="{FF2B5EF4-FFF2-40B4-BE49-F238E27FC236}">
                  <a16:creationId xmlns:a16="http://schemas.microsoft.com/office/drawing/2014/main" id="{17571186-83DD-514D-B67B-6BCDA8FDFEE1}"/>
                </a:ext>
              </a:extLst>
            </p:cNvPr>
            <p:cNvSpPr>
              <a:spLocks noChangeShapeType="1"/>
            </p:cNvSpPr>
            <p:nvPr/>
          </p:nvSpPr>
          <p:spPr bwMode="auto">
            <a:xfrm rot="21422784" flipH="1">
              <a:off x="4429" y="2229"/>
              <a:ext cx="506" cy="544"/>
            </a:xfrm>
            <a:prstGeom prst="line">
              <a:avLst/>
            </a:prstGeom>
            <a:noFill/>
            <a:ln w="15875">
              <a:solidFill>
                <a:schemeClr val="bg2"/>
              </a:solidFill>
              <a:round/>
              <a:headEnd/>
              <a:tailEnd type="triangle" w="sm" len="med"/>
            </a:ln>
            <a:extLst>
              <a:ext uri="{909E8E84-426E-40DD-AFC4-6F175D3DCCD1}">
                <a14:hiddenFill xmlns:a14="http://schemas.microsoft.com/office/drawing/2010/main">
                  <a:noFill/>
                </a14:hiddenFill>
              </a:ext>
            </a:extLst>
          </p:spPr>
          <p:txBody>
            <a:bodyPr/>
            <a:lstStyle/>
            <a:p>
              <a:endParaRPr lang="zh-CN" altLang="en-US">
                <a:solidFill>
                  <a:srgbClr val="000000"/>
                </a:solidFill>
              </a:endParaRPr>
            </a:p>
          </p:txBody>
        </p:sp>
        <p:sp>
          <p:nvSpPr>
            <p:cNvPr id="138715" name="Line 475">
              <a:extLst>
                <a:ext uri="{FF2B5EF4-FFF2-40B4-BE49-F238E27FC236}">
                  <a16:creationId xmlns:a16="http://schemas.microsoft.com/office/drawing/2014/main" id="{B79C16AF-D925-094E-834D-76D3F0A16230}"/>
                </a:ext>
              </a:extLst>
            </p:cNvPr>
            <p:cNvSpPr>
              <a:spLocks noChangeShapeType="1"/>
            </p:cNvSpPr>
            <p:nvPr/>
          </p:nvSpPr>
          <p:spPr bwMode="auto">
            <a:xfrm flipV="1">
              <a:off x="4925" y="1542"/>
              <a:ext cx="58" cy="700"/>
            </a:xfrm>
            <a:prstGeom prst="line">
              <a:avLst/>
            </a:prstGeom>
            <a:noFill/>
            <a:ln w="15875">
              <a:solidFill>
                <a:schemeClr val="bg2"/>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38716" name="Line 476">
              <a:extLst>
                <a:ext uri="{FF2B5EF4-FFF2-40B4-BE49-F238E27FC236}">
                  <a16:creationId xmlns:a16="http://schemas.microsoft.com/office/drawing/2014/main" id="{C66EDAFE-F47C-9140-8C83-16EAF5CBB619}"/>
                </a:ext>
              </a:extLst>
            </p:cNvPr>
            <p:cNvSpPr>
              <a:spLocks noChangeShapeType="1"/>
            </p:cNvSpPr>
            <p:nvPr/>
          </p:nvSpPr>
          <p:spPr bwMode="auto">
            <a:xfrm>
              <a:off x="4486" y="2094"/>
              <a:ext cx="1150" cy="365"/>
            </a:xfrm>
            <a:prstGeom prst="line">
              <a:avLst/>
            </a:prstGeom>
            <a:noFill/>
            <a:ln w="15875">
              <a:solidFill>
                <a:schemeClr val="bg2"/>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38717" name="Line 477">
              <a:extLst>
                <a:ext uri="{FF2B5EF4-FFF2-40B4-BE49-F238E27FC236}">
                  <a16:creationId xmlns:a16="http://schemas.microsoft.com/office/drawing/2014/main" id="{AFCD300A-1127-364B-95C9-36D91256BCC5}"/>
                </a:ext>
              </a:extLst>
            </p:cNvPr>
            <p:cNvSpPr>
              <a:spLocks noChangeShapeType="1"/>
            </p:cNvSpPr>
            <p:nvPr/>
          </p:nvSpPr>
          <p:spPr bwMode="auto">
            <a:xfrm rot="71461">
              <a:off x="4198" y="2378"/>
              <a:ext cx="987" cy="319"/>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nvGrpSpPr>
            <p:cNvPr id="138718" name="Group 478">
              <a:extLst>
                <a:ext uri="{FF2B5EF4-FFF2-40B4-BE49-F238E27FC236}">
                  <a16:creationId xmlns:a16="http://schemas.microsoft.com/office/drawing/2014/main" id="{747A3D9D-518B-F349-A9C9-C1D4B171B897}"/>
                </a:ext>
              </a:extLst>
            </p:cNvPr>
            <p:cNvGrpSpPr>
              <a:grpSpLocks/>
            </p:cNvGrpSpPr>
            <p:nvPr/>
          </p:nvGrpSpPr>
          <p:grpSpPr bwMode="auto">
            <a:xfrm>
              <a:off x="4195" y="1773"/>
              <a:ext cx="1215" cy="950"/>
              <a:chOff x="2039" y="1597"/>
              <a:chExt cx="1499" cy="1174"/>
            </a:xfrm>
          </p:grpSpPr>
          <p:sp>
            <p:nvSpPr>
              <p:cNvPr id="138719" name="Freeform 479">
                <a:extLst>
                  <a:ext uri="{FF2B5EF4-FFF2-40B4-BE49-F238E27FC236}">
                    <a16:creationId xmlns:a16="http://schemas.microsoft.com/office/drawing/2014/main" id="{B1939A8C-88F3-DC49-ADB0-8F468FB4C9D4}"/>
                  </a:ext>
                </a:extLst>
              </p:cNvPr>
              <p:cNvSpPr>
                <a:spLocks/>
              </p:cNvSpPr>
              <p:nvPr/>
            </p:nvSpPr>
            <p:spPr bwMode="auto">
              <a:xfrm>
                <a:off x="2931" y="2042"/>
                <a:ext cx="95" cy="102"/>
              </a:xfrm>
              <a:custGeom>
                <a:avLst/>
                <a:gdLst>
                  <a:gd name="T0" fmla="*/ 81 w 95"/>
                  <a:gd name="T1" fmla="*/ 102 h 102"/>
                  <a:gd name="T2" fmla="*/ 95 w 95"/>
                  <a:gd name="T3" fmla="*/ 80 h 102"/>
                  <a:gd name="T4" fmla="*/ 0 w 95"/>
                  <a:gd name="T5" fmla="*/ 0 h 102"/>
                </a:gdLst>
                <a:ahLst/>
                <a:cxnLst>
                  <a:cxn ang="0">
                    <a:pos x="T0" y="T1"/>
                  </a:cxn>
                  <a:cxn ang="0">
                    <a:pos x="T2" y="T3"/>
                  </a:cxn>
                  <a:cxn ang="0">
                    <a:pos x="T4" y="T5"/>
                  </a:cxn>
                </a:cxnLst>
                <a:rect l="0" t="0" r="r" b="b"/>
                <a:pathLst>
                  <a:path w="95" h="102">
                    <a:moveTo>
                      <a:pt x="81" y="102"/>
                    </a:moveTo>
                    <a:lnTo>
                      <a:pt x="95"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20" name="Freeform 480">
                <a:extLst>
                  <a:ext uri="{FF2B5EF4-FFF2-40B4-BE49-F238E27FC236}">
                    <a16:creationId xmlns:a16="http://schemas.microsoft.com/office/drawing/2014/main" id="{D919856B-00B0-5543-A287-76C5D39F7DD6}"/>
                  </a:ext>
                </a:extLst>
              </p:cNvPr>
              <p:cNvSpPr>
                <a:spLocks/>
              </p:cNvSpPr>
              <p:nvPr/>
            </p:nvSpPr>
            <p:spPr bwMode="auto">
              <a:xfrm>
                <a:off x="3085" y="2253"/>
                <a:ext cx="73" cy="124"/>
              </a:xfrm>
              <a:custGeom>
                <a:avLst/>
                <a:gdLst>
                  <a:gd name="T0" fmla="*/ 51 w 73"/>
                  <a:gd name="T1" fmla="*/ 124 h 124"/>
                  <a:gd name="T2" fmla="*/ 73 w 73"/>
                  <a:gd name="T3" fmla="*/ 102 h 124"/>
                  <a:gd name="T4" fmla="*/ 0 w 73"/>
                  <a:gd name="T5" fmla="*/ 0 h 124"/>
                </a:gdLst>
                <a:ahLst/>
                <a:cxnLst>
                  <a:cxn ang="0">
                    <a:pos x="T0" y="T1"/>
                  </a:cxn>
                  <a:cxn ang="0">
                    <a:pos x="T2" y="T3"/>
                  </a:cxn>
                  <a:cxn ang="0">
                    <a:pos x="T4" y="T5"/>
                  </a:cxn>
                </a:cxnLst>
                <a:rect l="0" t="0" r="r" b="b"/>
                <a:pathLst>
                  <a:path w="73" h="124">
                    <a:moveTo>
                      <a:pt x="51" y="124"/>
                    </a:moveTo>
                    <a:lnTo>
                      <a:pt x="73"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grpSp>
            <p:nvGrpSpPr>
              <p:cNvPr id="138721" name="Group 481">
                <a:extLst>
                  <a:ext uri="{FF2B5EF4-FFF2-40B4-BE49-F238E27FC236}">
                    <a16:creationId xmlns:a16="http://schemas.microsoft.com/office/drawing/2014/main" id="{FF08843C-8471-CD45-90B6-D65B76E8A55F}"/>
                  </a:ext>
                </a:extLst>
              </p:cNvPr>
              <p:cNvGrpSpPr>
                <a:grpSpLocks/>
              </p:cNvGrpSpPr>
              <p:nvPr/>
            </p:nvGrpSpPr>
            <p:grpSpPr bwMode="auto">
              <a:xfrm>
                <a:off x="2039" y="1597"/>
                <a:ext cx="1499" cy="1174"/>
                <a:chOff x="2039" y="1597"/>
                <a:chExt cx="1499" cy="1174"/>
              </a:xfrm>
            </p:grpSpPr>
            <p:sp>
              <p:nvSpPr>
                <p:cNvPr id="138722" name="Freeform 482">
                  <a:extLst>
                    <a:ext uri="{FF2B5EF4-FFF2-40B4-BE49-F238E27FC236}">
                      <a16:creationId xmlns:a16="http://schemas.microsoft.com/office/drawing/2014/main" id="{F166EEBF-88CE-9E47-893A-9BD10D7BB829}"/>
                    </a:ext>
                  </a:extLst>
                </p:cNvPr>
                <p:cNvSpPr>
                  <a:spLocks/>
                </p:cNvSpPr>
                <p:nvPr/>
              </p:nvSpPr>
              <p:spPr bwMode="auto">
                <a:xfrm>
                  <a:off x="2383" y="1932"/>
                  <a:ext cx="15" cy="81"/>
                </a:xfrm>
                <a:custGeom>
                  <a:avLst/>
                  <a:gdLst>
                    <a:gd name="T0" fmla="*/ 15 w 15"/>
                    <a:gd name="T1" fmla="*/ 59 h 81"/>
                    <a:gd name="T2" fmla="*/ 0 w 15"/>
                    <a:gd name="T3" fmla="*/ 81 h 81"/>
                    <a:gd name="T4" fmla="*/ 0 w 15"/>
                    <a:gd name="T5" fmla="*/ 0 h 81"/>
                    <a:gd name="T6" fmla="*/ 15 w 15"/>
                    <a:gd name="T7" fmla="*/ 59 h 81"/>
                  </a:gdLst>
                  <a:ahLst/>
                  <a:cxnLst>
                    <a:cxn ang="0">
                      <a:pos x="T0" y="T1"/>
                    </a:cxn>
                    <a:cxn ang="0">
                      <a:pos x="T2" y="T3"/>
                    </a:cxn>
                    <a:cxn ang="0">
                      <a:pos x="T4" y="T5"/>
                    </a:cxn>
                    <a:cxn ang="0">
                      <a:pos x="T6" y="T7"/>
                    </a:cxn>
                  </a:cxnLst>
                  <a:rect l="0" t="0" r="r" b="b"/>
                  <a:pathLst>
                    <a:path w="15" h="81">
                      <a:moveTo>
                        <a:pt x="15" y="59"/>
                      </a:moveTo>
                      <a:lnTo>
                        <a:pt x="0" y="81"/>
                      </a:lnTo>
                      <a:lnTo>
                        <a:pt x="0" y="0"/>
                      </a:lnTo>
                      <a:lnTo>
                        <a:pt x="15" y="59"/>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23" name="Freeform 483">
                  <a:extLst>
                    <a:ext uri="{FF2B5EF4-FFF2-40B4-BE49-F238E27FC236}">
                      <a16:creationId xmlns:a16="http://schemas.microsoft.com/office/drawing/2014/main" id="{EAD16DB2-D752-2B48-B2FA-E939C8512E60}"/>
                    </a:ext>
                  </a:extLst>
                </p:cNvPr>
                <p:cNvSpPr>
                  <a:spLocks/>
                </p:cNvSpPr>
                <p:nvPr/>
              </p:nvSpPr>
              <p:spPr bwMode="auto">
                <a:xfrm>
                  <a:off x="2383" y="1932"/>
                  <a:ext cx="15" cy="81"/>
                </a:xfrm>
                <a:custGeom>
                  <a:avLst/>
                  <a:gdLst>
                    <a:gd name="T0" fmla="*/ 15 w 15"/>
                    <a:gd name="T1" fmla="*/ 59 h 81"/>
                    <a:gd name="T2" fmla="*/ 0 w 15"/>
                    <a:gd name="T3" fmla="*/ 81 h 81"/>
                    <a:gd name="T4" fmla="*/ 0 w 15"/>
                    <a:gd name="T5" fmla="*/ 0 h 81"/>
                  </a:gdLst>
                  <a:ahLst/>
                  <a:cxnLst>
                    <a:cxn ang="0">
                      <a:pos x="T0" y="T1"/>
                    </a:cxn>
                    <a:cxn ang="0">
                      <a:pos x="T2" y="T3"/>
                    </a:cxn>
                    <a:cxn ang="0">
                      <a:pos x="T4" y="T5"/>
                    </a:cxn>
                  </a:cxnLst>
                  <a:rect l="0" t="0" r="r" b="b"/>
                  <a:pathLst>
                    <a:path w="15" h="81">
                      <a:moveTo>
                        <a:pt x="15" y="59"/>
                      </a:moveTo>
                      <a:lnTo>
                        <a:pt x="0"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24" name="Freeform 484">
                  <a:extLst>
                    <a:ext uri="{FF2B5EF4-FFF2-40B4-BE49-F238E27FC236}">
                      <a16:creationId xmlns:a16="http://schemas.microsoft.com/office/drawing/2014/main" id="{5A3B4904-8BB1-EE4E-AF18-CCD960C6A099}"/>
                    </a:ext>
                  </a:extLst>
                </p:cNvPr>
                <p:cNvSpPr>
                  <a:spLocks/>
                </p:cNvSpPr>
                <p:nvPr/>
              </p:nvSpPr>
              <p:spPr bwMode="auto">
                <a:xfrm>
                  <a:off x="2383" y="1910"/>
                  <a:ext cx="15" cy="81"/>
                </a:xfrm>
                <a:custGeom>
                  <a:avLst/>
                  <a:gdLst>
                    <a:gd name="T0" fmla="*/ 0 w 15"/>
                    <a:gd name="T1" fmla="*/ 22 h 81"/>
                    <a:gd name="T2" fmla="*/ 15 w 15"/>
                    <a:gd name="T3" fmla="*/ 0 h 81"/>
                    <a:gd name="T4" fmla="*/ 15 w 15"/>
                    <a:gd name="T5" fmla="*/ 81 h 81"/>
                    <a:gd name="T6" fmla="*/ 0 w 15"/>
                    <a:gd name="T7" fmla="*/ 22 h 81"/>
                  </a:gdLst>
                  <a:ahLst/>
                  <a:cxnLst>
                    <a:cxn ang="0">
                      <a:pos x="T0" y="T1"/>
                    </a:cxn>
                    <a:cxn ang="0">
                      <a:pos x="T2" y="T3"/>
                    </a:cxn>
                    <a:cxn ang="0">
                      <a:pos x="T4" y="T5"/>
                    </a:cxn>
                    <a:cxn ang="0">
                      <a:pos x="T6" y="T7"/>
                    </a:cxn>
                  </a:cxnLst>
                  <a:rect l="0" t="0" r="r" b="b"/>
                  <a:pathLst>
                    <a:path w="15" h="81">
                      <a:moveTo>
                        <a:pt x="0" y="22"/>
                      </a:moveTo>
                      <a:lnTo>
                        <a:pt x="15" y="0"/>
                      </a:lnTo>
                      <a:lnTo>
                        <a:pt x="15" y="81"/>
                      </a:lnTo>
                      <a:lnTo>
                        <a:pt x="0" y="22"/>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25" name="Freeform 485">
                  <a:extLst>
                    <a:ext uri="{FF2B5EF4-FFF2-40B4-BE49-F238E27FC236}">
                      <a16:creationId xmlns:a16="http://schemas.microsoft.com/office/drawing/2014/main" id="{1415815A-A94D-B44C-BF64-F7A56B5E0E85}"/>
                    </a:ext>
                  </a:extLst>
                </p:cNvPr>
                <p:cNvSpPr>
                  <a:spLocks/>
                </p:cNvSpPr>
                <p:nvPr/>
              </p:nvSpPr>
              <p:spPr bwMode="auto">
                <a:xfrm>
                  <a:off x="2383" y="1910"/>
                  <a:ext cx="15" cy="81"/>
                </a:xfrm>
                <a:custGeom>
                  <a:avLst/>
                  <a:gdLst>
                    <a:gd name="T0" fmla="*/ 0 w 15"/>
                    <a:gd name="T1" fmla="*/ 22 h 81"/>
                    <a:gd name="T2" fmla="*/ 15 w 15"/>
                    <a:gd name="T3" fmla="*/ 0 h 81"/>
                    <a:gd name="T4" fmla="*/ 15 w 15"/>
                    <a:gd name="T5" fmla="*/ 81 h 81"/>
                  </a:gdLst>
                  <a:ahLst/>
                  <a:cxnLst>
                    <a:cxn ang="0">
                      <a:pos x="T0" y="T1"/>
                    </a:cxn>
                    <a:cxn ang="0">
                      <a:pos x="T2" y="T3"/>
                    </a:cxn>
                    <a:cxn ang="0">
                      <a:pos x="T4" y="T5"/>
                    </a:cxn>
                  </a:cxnLst>
                  <a:rect l="0" t="0" r="r" b="b"/>
                  <a:pathLst>
                    <a:path w="15" h="81">
                      <a:moveTo>
                        <a:pt x="0" y="22"/>
                      </a:moveTo>
                      <a:lnTo>
                        <a:pt x="15" y="0"/>
                      </a:lnTo>
                      <a:lnTo>
                        <a:pt x="15"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26" name="Freeform 486">
                  <a:extLst>
                    <a:ext uri="{FF2B5EF4-FFF2-40B4-BE49-F238E27FC236}">
                      <a16:creationId xmlns:a16="http://schemas.microsoft.com/office/drawing/2014/main" id="{F93D30A8-B644-6044-837A-EAA6014F665E}"/>
                    </a:ext>
                  </a:extLst>
                </p:cNvPr>
                <p:cNvSpPr>
                  <a:spLocks/>
                </p:cNvSpPr>
                <p:nvPr/>
              </p:nvSpPr>
              <p:spPr bwMode="auto">
                <a:xfrm>
                  <a:off x="2361" y="1947"/>
                  <a:ext cx="22" cy="80"/>
                </a:xfrm>
                <a:custGeom>
                  <a:avLst/>
                  <a:gdLst>
                    <a:gd name="T0" fmla="*/ 22 w 22"/>
                    <a:gd name="T1" fmla="*/ 66 h 80"/>
                    <a:gd name="T2" fmla="*/ 0 w 22"/>
                    <a:gd name="T3" fmla="*/ 80 h 80"/>
                    <a:gd name="T4" fmla="*/ 7 w 22"/>
                    <a:gd name="T5" fmla="*/ 0 h 80"/>
                    <a:gd name="T6" fmla="*/ 22 w 22"/>
                    <a:gd name="T7" fmla="*/ 66 h 80"/>
                  </a:gdLst>
                  <a:ahLst/>
                  <a:cxnLst>
                    <a:cxn ang="0">
                      <a:pos x="T0" y="T1"/>
                    </a:cxn>
                    <a:cxn ang="0">
                      <a:pos x="T2" y="T3"/>
                    </a:cxn>
                    <a:cxn ang="0">
                      <a:pos x="T4" y="T5"/>
                    </a:cxn>
                    <a:cxn ang="0">
                      <a:pos x="T6" y="T7"/>
                    </a:cxn>
                  </a:cxnLst>
                  <a:rect l="0" t="0" r="r" b="b"/>
                  <a:pathLst>
                    <a:path w="22" h="80">
                      <a:moveTo>
                        <a:pt x="22" y="66"/>
                      </a:moveTo>
                      <a:lnTo>
                        <a:pt x="0" y="80"/>
                      </a:lnTo>
                      <a:lnTo>
                        <a:pt x="7" y="0"/>
                      </a:lnTo>
                      <a:lnTo>
                        <a:pt x="22"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27" name="Freeform 487">
                  <a:extLst>
                    <a:ext uri="{FF2B5EF4-FFF2-40B4-BE49-F238E27FC236}">
                      <a16:creationId xmlns:a16="http://schemas.microsoft.com/office/drawing/2014/main" id="{D9E1FE5E-3072-F54C-BE20-B496D243FEE3}"/>
                    </a:ext>
                  </a:extLst>
                </p:cNvPr>
                <p:cNvSpPr>
                  <a:spLocks/>
                </p:cNvSpPr>
                <p:nvPr/>
              </p:nvSpPr>
              <p:spPr bwMode="auto">
                <a:xfrm>
                  <a:off x="2361" y="1947"/>
                  <a:ext cx="22" cy="80"/>
                </a:xfrm>
                <a:custGeom>
                  <a:avLst/>
                  <a:gdLst>
                    <a:gd name="T0" fmla="*/ 22 w 22"/>
                    <a:gd name="T1" fmla="*/ 66 h 80"/>
                    <a:gd name="T2" fmla="*/ 0 w 22"/>
                    <a:gd name="T3" fmla="*/ 80 h 80"/>
                    <a:gd name="T4" fmla="*/ 7 w 22"/>
                    <a:gd name="T5" fmla="*/ 0 h 80"/>
                  </a:gdLst>
                  <a:ahLst/>
                  <a:cxnLst>
                    <a:cxn ang="0">
                      <a:pos x="T0" y="T1"/>
                    </a:cxn>
                    <a:cxn ang="0">
                      <a:pos x="T2" y="T3"/>
                    </a:cxn>
                    <a:cxn ang="0">
                      <a:pos x="T4" y="T5"/>
                    </a:cxn>
                  </a:cxnLst>
                  <a:rect l="0" t="0" r="r" b="b"/>
                  <a:pathLst>
                    <a:path w="22" h="80">
                      <a:moveTo>
                        <a:pt x="22" y="66"/>
                      </a:moveTo>
                      <a:lnTo>
                        <a:pt x="0" y="80"/>
                      </a:lnTo>
                      <a:lnTo>
                        <a:pt x="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28" name="Freeform 488">
                  <a:extLst>
                    <a:ext uri="{FF2B5EF4-FFF2-40B4-BE49-F238E27FC236}">
                      <a16:creationId xmlns:a16="http://schemas.microsoft.com/office/drawing/2014/main" id="{DDB0D262-CA73-144D-ADAB-E9DD49437F86}"/>
                    </a:ext>
                  </a:extLst>
                </p:cNvPr>
                <p:cNvSpPr>
                  <a:spLocks/>
                </p:cNvSpPr>
                <p:nvPr/>
              </p:nvSpPr>
              <p:spPr bwMode="auto">
                <a:xfrm>
                  <a:off x="2368" y="1932"/>
                  <a:ext cx="15" cy="81"/>
                </a:xfrm>
                <a:custGeom>
                  <a:avLst/>
                  <a:gdLst>
                    <a:gd name="T0" fmla="*/ 0 w 15"/>
                    <a:gd name="T1" fmla="*/ 15 h 81"/>
                    <a:gd name="T2" fmla="*/ 15 w 15"/>
                    <a:gd name="T3" fmla="*/ 0 h 81"/>
                    <a:gd name="T4" fmla="*/ 15 w 15"/>
                    <a:gd name="T5" fmla="*/ 81 h 81"/>
                    <a:gd name="T6" fmla="*/ 0 w 15"/>
                    <a:gd name="T7" fmla="*/ 15 h 81"/>
                  </a:gdLst>
                  <a:ahLst/>
                  <a:cxnLst>
                    <a:cxn ang="0">
                      <a:pos x="T0" y="T1"/>
                    </a:cxn>
                    <a:cxn ang="0">
                      <a:pos x="T2" y="T3"/>
                    </a:cxn>
                    <a:cxn ang="0">
                      <a:pos x="T4" y="T5"/>
                    </a:cxn>
                    <a:cxn ang="0">
                      <a:pos x="T6" y="T7"/>
                    </a:cxn>
                  </a:cxnLst>
                  <a:rect l="0" t="0" r="r" b="b"/>
                  <a:pathLst>
                    <a:path w="15" h="81">
                      <a:moveTo>
                        <a:pt x="0" y="15"/>
                      </a:moveTo>
                      <a:lnTo>
                        <a:pt x="15" y="0"/>
                      </a:lnTo>
                      <a:lnTo>
                        <a:pt x="15" y="81"/>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29" name="Freeform 489">
                  <a:extLst>
                    <a:ext uri="{FF2B5EF4-FFF2-40B4-BE49-F238E27FC236}">
                      <a16:creationId xmlns:a16="http://schemas.microsoft.com/office/drawing/2014/main" id="{C2BBF81F-1583-9743-A318-E822472E2180}"/>
                    </a:ext>
                  </a:extLst>
                </p:cNvPr>
                <p:cNvSpPr>
                  <a:spLocks/>
                </p:cNvSpPr>
                <p:nvPr/>
              </p:nvSpPr>
              <p:spPr bwMode="auto">
                <a:xfrm>
                  <a:off x="2368" y="1932"/>
                  <a:ext cx="15" cy="81"/>
                </a:xfrm>
                <a:custGeom>
                  <a:avLst/>
                  <a:gdLst>
                    <a:gd name="T0" fmla="*/ 0 w 15"/>
                    <a:gd name="T1" fmla="*/ 15 h 81"/>
                    <a:gd name="T2" fmla="*/ 15 w 15"/>
                    <a:gd name="T3" fmla="*/ 0 h 81"/>
                    <a:gd name="T4" fmla="*/ 15 w 15"/>
                    <a:gd name="T5" fmla="*/ 81 h 81"/>
                  </a:gdLst>
                  <a:ahLst/>
                  <a:cxnLst>
                    <a:cxn ang="0">
                      <a:pos x="T0" y="T1"/>
                    </a:cxn>
                    <a:cxn ang="0">
                      <a:pos x="T2" y="T3"/>
                    </a:cxn>
                    <a:cxn ang="0">
                      <a:pos x="T4" y="T5"/>
                    </a:cxn>
                  </a:cxnLst>
                  <a:rect l="0" t="0" r="r" b="b"/>
                  <a:pathLst>
                    <a:path w="15" h="81">
                      <a:moveTo>
                        <a:pt x="0" y="15"/>
                      </a:moveTo>
                      <a:lnTo>
                        <a:pt x="15" y="0"/>
                      </a:lnTo>
                      <a:lnTo>
                        <a:pt x="15"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30" name="Freeform 490">
                  <a:extLst>
                    <a:ext uri="{FF2B5EF4-FFF2-40B4-BE49-F238E27FC236}">
                      <a16:creationId xmlns:a16="http://schemas.microsoft.com/office/drawing/2014/main" id="{B5D120B0-082C-454B-A74B-6C33CEC8180B}"/>
                    </a:ext>
                  </a:extLst>
                </p:cNvPr>
                <p:cNvSpPr>
                  <a:spLocks/>
                </p:cNvSpPr>
                <p:nvPr/>
              </p:nvSpPr>
              <p:spPr bwMode="auto">
                <a:xfrm>
                  <a:off x="2346" y="1961"/>
                  <a:ext cx="15" cy="81"/>
                </a:xfrm>
                <a:custGeom>
                  <a:avLst/>
                  <a:gdLst>
                    <a:gd name="T0" fmla="*/ 15 w 15"/>
                    <a:gd name="T1" fmla="*/ 66 h 81"/>
                    <a:gd name="T2" fmla="*/ 0 w 15"/>
                    <a:gd name="T3" fmla="*/ 81 h 81"/>
                    <a:gd name="T4" fmla="*/ 0 w 15"/>
                    <a:gd name="T5" fmla="*/ 0 h 81"/>
                    <a:gd name="T6" fmla="*/ 15 w 15"/>
                    <a:gd name="T7" fmla="*/ 66 h 81"/>
                  </a:gdLst>
                  <a:ahLst/>
                  <a:cxnLst>
                    <a:cxn ang="0">
                      <a:pos x="T0" y="T1"/>
                    </a:cxn>
                    <a:cxn ang="0">
                      <a:pos x="T2" y="T3"/>
                    </a:cxn>
                    <a:cxn ang="0">
                      <a:pos x="T4" y="T5"/>
                    </a:cxn>
                    <a:cxn ang="0">
                      <a:pos x="T6" y="T7"/>
                    </a:cxn>
                  </a:cxnLst>
                  <a:rect l="0" t="0" r="r" b="b"/>
                  <a:pathLst>
                    <a:path w="15" h="81">
                      <a:moveTo>
                        <a:pt x="15" y="66"/>
                      </a:moveTo>
                      <a:lnTo>
                        <a:pt x="0" y="81"/>
                      </a:lnTo>
                      <a:lnTo>
                        <a:pt x="0" y="0"/>
                      </a:lnTo>
                      <a:lnTo>
                        <a:pt x="15"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31" name="Freeform 491">
                  <a:extLst>
                    <a:ext uri="{FF2B5EF4-FFF2-40B4-BE49-F238E27FC236}">
                      <a16:creationId xmlns:a16="http://schemas.microsoft.com/office/drawing/2014/main" id="{EDA4C40B-E951-B54D-BD47-9EF5541DEA3A}"/>
                    </a:ext>
                  </a:extLst>
                </p:cNvPr>
                <p:cNvSpPr>
                  <a:spLocks/>
                </p:cNvSpPr>
                <p:nvPr/>
              </p:nvSpPr>
              <p:spPr bwMode="auto">
                <a:xfrm>
                  <a:off x="2346" y="1961"/>
                  <a:ext cx="15" cy="81"/>
                </a:xfrm>
                <a:custGeom>
                  <a:avLst/>
                  <a:gdLst>
                    <a:gd name="T0" fmla="*/ 15 w 15"/>
                    <a:gd name="T1" fmla="*/ 66 h 81"/>
                    <a:gd name="T2" fmla="*/ 0 w 15"/>
                    <a:gd name="T3" fmla="*/ 81 h 81"/>
                    <a:gd name="T4" fmla="*/ 0 w 15"/>
                    <a:gd name="T5" fmla="*/ 0 h 81"/>
                  </a:gdLst>
                  <a:ahLst/>
                  <a:cxnLst>
                    <a:cxn ang="0">
                      <a:pos x="T0" y="T1"/>
                    </a:cxn>
                    <a:cxn ang="0">
                      <a:pos x="T2" y="T3"/>
                    </a:cxn>
                    <a:cxn ang="0">
                      <a:pos x="T4" y="T5"/>
                    </a:cxn>
                  </a:cxnLst>
                  <a:rect l="0" t="0" r="r" b="b"/>
                  <a:pathLst>
                    <a:path w="15" h="81">
                      <a:moveTo>
                        <a:pt x="15" y="66"/>
                      </a:moveTo>
                      <a:lnTo>
                        <a:pt x="0"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32" name="Freeform 492">
                  <a:extLst>
                    <a:ext uri="{FF2B5EF4-FFF2-40B4-BE49-F238E27FC236}">
                      <a16:creationId xmlns:a16="http://schemas.microsoft.com/office/drawing/2014/main" id="{77108FEC-1C8F-8E48-94BE-4FABD40B366C}"/>
                    </a:ext>
                  </a:extLst>
                </p:cNvPr>
                <p:cNvSpPr>
                  <a:spLocks/>
                </p:cNvSpPr>
                <p:nvPr/>
              </p:nvSpPr>
              <p:spPr bwMode="auto">
                <a:xfrm>
                  <a:off x="2346" y="1947"/>
                  <a:ext cx="22" cy="80"/>
                </a:xfrm>
                <a:custGeom>
                  <a:avLst/>
                  <a:gdLst>
                    <a:gd name="T0" fmla="*/ 0 w 22"/>
                    <a:gd name="T1" fmla="*/ 14 h 80"/>
                    <a:gd name="T2" fmla="*/ 22 w 22"/>
                    <a:gd name="T3" fmla="*/ 0 h 80"/>
                    <a:gd name="T4" fmla="*/ 15 w 22"/>
                    <a:gd name="T5" fmla="*/ 80 h 80"/>
                    <a:gd name="T6" fmla="*/ 0 w 22"/>
                    <a:gd name="T7" fmla="*/ 14 h 80"/>
                  </a:gdLst>
                  <a:ahLst/>
                  <a:cxnLst>
                    <a:cxn ang="0">
                      <a:pos x="T0" y="T1"/>
                    </a:cxn>
                    <a:cxn ang="0">
                      <a:pos x="T2" y="T3"/>
                    </a:cxn>
                    <a:cxn ang="0">
                      <a:pos x="T4" y="T5"/>
                    </a:cxn>
                    <a:cxn ang="0">
                      <a:pos x="T6" y="T7"/>
                    </a:cxn>
                  </a:cxnLst>
                  <a:rect l="0" t="0" r="r" b="b"/>
                  <a:pathLst>
                    <a:path w="22" h="80">
                      <a:moveTo>
                        <a:pt x="0" y="14"/>
                      </a:moveTo>
                      <a:lnTo>
                        <a:pt x="22" y="0"/>
                      </a:lnTo>
                      <a:lnTo>
                        <a:pt x="15" y="80"/>
                      </a:lnTo>
                      <a:lnTo>
                        <a:pt x="0" y="14"/>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33" name="Freeform 493">
                  <a:extLst>
                    <a:ext uri="{FF2B5EF4-FFF2-40B4-BE49-F238E27FC236}">
                      <a16:creationId xmlns:a16="http://schemas.microsoft.com/office/drawing/2014/main" id="{62862E6C-0F02-9E49-80B1-B58A77E0B6DB}"/>
                    </a:ext>
                  </a:extLst>
                </p:cNvPr>
                <p:cNvSpPr>
                  <a:spLocks/>
                </p:cNvSpPr>
                <p:nvPr/>
              </p:nvSpPr>
              <p:spPr bwMode="auto">
                <a:xfrm>
                  <a:off x="2346" y="1947"/>
                  <a:ext cx="22" cy="80"/>
                </a:xfrm>
                <a:custGeom>
                  <a:avLst/>
                  <a:gdLst>
                    <a:gd name="T0" fmla="*/ 0 w 22"/>
                    <a:gd name="T1" fmla="*/ 14 h 80"/>
                    <a:gd name="T2" fmla="*/ 22 w 22"/>
                    <a:gd name="T3" fmla="*/ 0 h 80"/>
                    <a:gd name="T4" fmla="*/ 15 w 22"/>
                    <a:gd name="T5" fmla="*/ 80 h 80"/>
                  </a:gdLst>
                  <a:ahLst/>
                  <a:cxnLst>
                    <a:cxn ang="0">
                      <a:pos x="T0" y="T1"/>
                    </a:cxn>
                    <a:cxn ang="0">
                      <a:pos x="T2" y="T3"/>
                    </a:cxn>
                    <a:cxn ang="0">
                      <a:pos x="T4" y="T5"/>
                    </a:cxn>
                  </a:cxnLst>
                  <a:rect l="0" t="0" r="r" b="b"/>
                  <a:pathLst>
                    <a:path w="22" h="80">
                      <a:moveTo>
                        <a:pt x="0" y="14"/>
                      </a:moveTo>
                      <a:lnTo>
                        <a:pt x="22" y="0"/>
                      </a:lnTo>
                      <a:lnTo>
                        <a:pt x="15"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34" name="Freeform 494">
                  <a:extLst>
                    <a:ext uri="{FF2B5EF4-FFF2-40B4-BE49-F238E27FC236}">
                      <a16:creationId xmlns:a16="http://schemas.microsoft.com/office/drawing/2014/main" id="{C5D958DC-55A3-FC4A-8F13-D31B3F2A1BF0}"/>
                    </a:ext>
                  </a:extLst>
                </p:cNvPr>
                <p:cNvSpPr>
                  <a:spLocks/>
                </p:cNvSpPr>
                <p:nvPr/>
              </p:nvSpPr>
              <p:spPr bwMode="auto">
                <a:xfrm>
                  <a:off x="2383" y="1852"/>
                  <a:ext cx="15" cy="80"/>
                </a:xfrm>
                <a:custGeom>
                  <a:avLst/>
                  <a:gdLst>
                    <a:gd name="T0" fmla="*/ 15 w 15"/>
                    <a:gd name="T1" fmla="*/ 58 h 80"/>
                    <a:gd name="T2" fmla="*/ 0 w 15"/>
                    <a:gd name="T3" fmla="*/ 80 h 80"/>
                    <a:gd name="T4" fmla="*/ 15 w 15"/>
                    <a:gd name="T5" fmla="*/ 0 h 80"/>
                    <a:gd name="T6" fmla="*/ 15 w 15"/>
                    <a:gd name="T7" fmla="*/ 58 h 80"/>
                  </a:gdLst>
                  <a:ahLst/>
                  <a:cxnLst>
                    <a:cxn ang="0">
                      <a:pos x="T0" y="T1"/>
                    </a:cxn>
                    <a:cxn ang="0">
                      <a:pos x="T2" y="T3"/>
                    </a:cxn>
                    <a:cxn ang="0">
                      <a:pos x="T4" y="T5"/>
                    </a:cxn>
                    <a:cxn ang="0">
                      <a:pos x="T6" y="T7"/>
                    </a:cxn>
                  </a:cxnLst>
                  <a:rect l="0" t="0" r="r" b="b"/>
                  <a:pathLst>
                    <a:path w="15" h="80">
                      <a:moveTo>
                        <a:pt x="15" y="58"/>
                      </a:moveTo>
                      <a:lnTo>
                        <a:pt x="0" y="80"/>
                      </a:lnTo>
                      <a:lnTo>
                        <a:pt x="15" y="0"/>
                      </a:lnTo>
                      <a:lnTo>
                        <a:pt x="15"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35" name="Freeform 495">
                  <a:extLst>
                    <a:ext uri="{FF2B5EF4-FFF2-40B4-BE49-F238E27FC236}">
                      <a16:creationId xmlns:a16="http://schemas.microsoft.com/office/drawing/2014/main" id="{E1B9089A-10A9-2347-A4DD-37D8E031E4FF}"/>
                    </a:ext>
                  </a:extLst>
                </p:cNvPr>
                <p:cNvSpPr>
                  <a:spLocks/>
                </p:cNvSpPr>
                <p:nvPr/>
              </p:nvSpPr>
              <p:spPr bwMode="auto">
                <a:xfrm>
                  <a:off x="2383" y="1852"/>
                  <a:ext cx="15" cy="80"/>
                </a:xfrm>
                <a:custGeom>
                  <a:avLst/>
                  <a:gdLst>
                    <a:gd name="T0" fmla="*/ 15 w 15"/>
                    <a:gd name="T1" fmla="*/ 58 h 80"/>
                    <a:gd name="T2" fmla="*/ 0 w 15"/>
                    <a:gd name="T3" fmla="*/ 80 h 80"/>
                    <a:gd name="T4" fmla="*/ 15 w 15"/>
                    <a:gd name="T5" fmla="*/ 0 h 80"/>
                  </a:gdLst>
                  <a:ahLst/>
                  <a:cxnLst>
                    <a:cxn ang="0">
                      <a:pos x="T0" y="T1"/>
                    </a:cxn>
                    <a:cxn ang="0">
                      <a:pos x="T2" y="T3"/>
                    </a:cxn>
                    <a:cxn ang="0">
                      <a:pos x="T4" y="T5"/>
                    </a:cxn>
                  </a:cxnLst>
                  <a:rect l="0" t="0" r="r" b="b"/>
                  <a:pathLst>
                    <a:path w="15" h="80">
                      <a:moveTo>
                        <a:pt x="15" y="58"/>
                      </a:moveTo>
                      <a:lnTo>
                        <a:pt x="0" y="80"/>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36" name="Freeform 496">
                  <a:extLst>
                    <a:ext uri="{FF2B5EF4-FFF2-40B4-BE49-F238E27FC236}">
                      <a16:creationId xmlns:a16="http://schemas.microsoft.com/office/drawing/2014/main" id="{61E2FC47-7681-AD45-858E-81D555D2A51B}"/>
                    </a:ext>
                  </a:extLst>
                </p:cNvPr>
                <p:cNvSpPr>
                  <a:spLocks/>
                </p:cNvSpPr>
                <p:nvPr/>
              </p:nvSpPr>
              <p:spPr bwMode="auto">
                <a:xfrm>
                  <a:off x="2398" y="1838"/>
                  <a:ext cx="21" cy="72"/>
                </a:xfrm>
                <a:custGeom>
                  <a:avLst/>
                  <a:gdLst>
                    <a:gd name="T0" fmla="*/ 0 w 21"/>
                    <a:gd name="T1" fmla="*/ 14 h 72"/>
                    <a:gd name="T2" fmla="*/ 21 w 21"/>
                    <a:gd name="T3" fmla="*/ 0 h 72"/>
                    <a:gd name="T4" fmla="*/ 0 w 21"/>
                    <a:gd name="T5" fmla="*/ 72 h 72"/>
                    <a:gd name="T6" fmla="*/ 0 w 21"/>
                    <a:gd name="T7" fmla="*/ 14 h 72"/>
                  </a:gdLst>
                  <a:ahLst/>
                  <a:cxnLst>
                    <a:cxn ang="0">
                      <a:pos x="T0" y="T1"/>
                    </a:cxn>
                    <a:cxn ang="0">
                      <a:pos x="T2" y="T3"/>
                    </a:cxn>
                    <a:cxn ang="0">
                      <a:pos x="T4" y="T5"/>
                    </a:cxn>
                    <a:cxn ang="0">
                      <a:pos x="T6" y="T7"/>
                    </a:cxn>
                  </a:cxnLst>
                  <a:rect l="0" t="0" r="r" b="b"/>
                  <a:pathLst>
                    <a:path w="21" h="72">
                      <a:moveTo>
                        <a:pt x="0" y="14"/>
                      </a:moveTo>
                      <a:lnTo>
                        <a:pt x="21" y="0"/>
                      </a:lnTo>
                      <a:lnTo>
                        <a:pt x="0" y="72"/>
                      </a:lnTo>
                      <a:lnTo>
                        <a:pt x="0" y="14"/>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37" name="Freeform 497">
                  <a:extLst>
                    <a:ext uri="{FF2B5EF4-FFF2-40B4-BE49-F238E27FC236}">
                      <a16:creationId xmlns:a16="http://schemas.microsoft.com/office/drawing/2014/main" id="{E2F84574-CDDB-1143-9590-C8D785318AEB}"/>
                    </a:ext>
                  </a:extLst>
                </p:cNvPr>
                <p:cNvSpPr>
                  <a:spLocks/>
                </p:cNvSpPr>
                <p:nvPr/>
              </p:nvSpPr>
              <p:spPr bwMode="auto">
                <a:xfrm>
                  <a:off x="2398" y="1838"/>
                  <a:ext cx="21" cy="72"/>
                </a:xfrm>
                <a:custGeom>
                  <a:avLst/>
                  <a:gdLst>
                    <a:gd name="T0" fmla="*/ 0 w 21"/>
                    <a:gd name="T1" fmla="*/ 14 h 72"/>
                    <a:gd name="T2" fmla="*/ 21 w 21"/>
                    <a:gd name="T3" fmla="*/ 0 h 72"/>
                    <a:gd name="T4" fmla="*/ 0 w 21"/>
                    <a:gd name="T5" fmla="*/ 72 h 72"/>
                  </a:gdLst>
                  <a:ahLst/>
                  <a:cxnLst>
                    <a:cxn ang="0">
                      <a:pos x="T0" y="T1"/>
                    </a:cxn>
                    <a:cxn ang="0">
                      <a:pos x="T2" y="T3"/>
                    </a:cxn>
                    <a:cxn ang="0">
                      <a:pos x="T4" y="T5"/>
                    </a:cxn>
                  </a:cxnLst>
                  <a:rect l="0" t="0" r="r" b="b"/>
                  <a:pathLst>
                    <a:path w="21" h="72">
                      <a:moveTo>
                        <a:pt x="0" y="14"/>
                      </a:moveTo>
                      <a:lnTo>
                        <a:pt x="21" y="0"/>
                      </a:lnTo>
                      <a:lnTo>
                        <a:pt x="0" y="7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38" name="Freeform 498">
                  <a:extLst>
                    <a:ext uri="{FF2B5EF4-FFF2-40B4-BE49-F238E27FC236}">
                      <a16:creationId xmlns:a16="http://schemas.microsoft.com/office/drawing/2014/main" id="{16699A9A-8A3B-D748-9C4D-62EDC51D97CE}"/>
                    </a:ext>
                  </a:extLst>
                </p:cNvPr>
                <p:cNvSpPr>
                  <a:spLocks/>
                </p:cNvSpPr>
                <p:nvPr/>
              </p:nvSpPr>
              <p:spPr bwMode="auto">
                <a:xfrm>
                  <a:off x="2332" y="1976"/>
                  <a:ext cx="14" cy="80"/>
                </a:xfrm>
                <a:custGeom>
                  <a:avLst/>
                  <a:gdLst>
                    <a:gd name="T0" fmla="*/ 14 w 14"/>
                    <a:gd name="T1" fmla="*/ 66 h 80"/>
                    <a:gd name="T2" fmla="*/ 0 w 14"/>
                    <a:gd name="T3" fmla="*/ 80 h 80"/>
                    <a:gd name="T4" fmla="*/ 0 w 14"/>
                    <a:gd name="T5" fmla="*/ 0 h 80"/>
                    <a:gd name="T6" fmla="*/ 14 w 14"/>
                    <a:gd name="T7" fmla="*/ 66 h 80"/>
                  </a:gdLst>
                  <a:ahLst/>
                  <a:cxnLst>
                    <a:cxn ang="0">
                      <a:pos x="T0" y="T1"/>
                    </a:cxn>
                    <a:cxn ang="0">
                      <a:pos x="T2" y="T3"/>
                    </a:cxn>
                    <a:cxn ang="0">
                      <a:pos x="T4" y="T5"/>
                    </a:cxn>
                    <a:cxn ang="0">
                      <a:pos x="T6" y="T7"/>
                    </a:cxn>
                  </a:cxnLst>
                  <a:rect l="0" t="0" r="r" b="b"/>
                  <a:pathLst>
                    <a:path w="14" h="80">
                      <a:moveTo>
                        <a:pt x="14" y="66"/>
                      </a:moveTo>
                      <a:lnTo>
                        <a:pt x="0" y="80"/>
                      </a:lnTo>
                      <a:lnTo>
                        <a:pt x="0" y="0"/>
                      </a:lnTo>
                      <a:lnTo>
                        <a:pt x="14"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39" name="Freeform 499">
                  <a:extLst>
                    <a:ext uri="{FF2B5EF4-FFF2-40B4-BE49-F238E27FC236}">
                      <a16:creationId xmlns:a16="http://schemas.microsoft.com/office/drawing/2014/main" id="{6A06AC57-9502-AF4E-9BA1-5A80DA2E9B87}"/>
                    </a:ext>
                  </a:extLst>
                </p:cNvPr>
                <p:cNvSpPr>
                  <a:spLocks/>
                </p:cNvSpPr>
                <p:nvPr/>
              </p:nvSpPr>
              <p:spPr bwMode="auto">
                <a:xfrm>
                  <a:off x="2332" y="1976"/>
                  <a:ext cx="14" cy="80"/>
                </a:xfrm>
                <a:custGeom>
                  <a:avLst/>
                  <a:gdLst>
                    <a:gd name="T0" fmla="*/ 14 w 14"/>
                    <a:gd name="T1" fmla="*/ 66 h 80"/>
                    <a:gd name="T2" fmla="*/ 0 w 14"/>
                    <a:gd name="T3" fmla="*/ 80 h 80"/>
                    <a:gd name="T4" fmla="*/ 0 w 14"/>
                    <a:gd name="T5" fmla="*/ 0 h 80"/>
                  </a:gdLst>
                  <a:ahLst/>
                  <a:cxnLst>
                    <a:cxn ang="0">
                      <a:pos x="T0" y="T1"/>
                    </a:cxn>
                    <a:cxn ang="0">
                      <a:pos x="T2" y="T3"/>
                    </a:cxn>
                    <a:cxn ang="0">
                      <a:pos x="T4" y="T5"/>
                    </a:cxn>
                  </a:cxnLst>
                  <a:rect l="0" t="0" r="r" b="b"/>
                  <a:pathLst>
                    <a:path w="14" h="80">
                      <a:moveTo>
                        <a:pt x="14" y="66"/>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40" name="Freeform 500">
                  <a:extLst>
                    <a:ext uri="{FF2B5EF4-FFF2-40B4-BE49-F238E27FC236}">
                      <a16:creationId xmlns:a16="http://schemas.microsoft.com/office/drawing/2014/main" id="{93AB48ED-D845-C84D-BBF6-52DAF84E6062}"/>
                    </a:ext>
                  </a:extLst>
                </p:cNvPr>
                <p:cNvSpPr>
                  <a:spLocks/>
                </p:cNvSpPr>
                <p:nvPr/>
              </p:nvSpPr>
              <p:spPr bwMode="auto">
                <a:xfrm>
                  <a:off x="2332" y="1961"/>
                  <a:ext cx="14" cy="81"/>
                </a:xfrm>
                <a:custGeom>
                  <a:avLst/>
                  <a:gdLst>
                    <a:gd name="T0" fmla="*/ 0 w 14"/>
                    <a:gd name="T1" fmla="*/ 15 h 81"/>
                    <a:gd name="T2" fmla="*/ 14 w 14"/>
                    <a:gd name="T3" fmla="*/ 0 h 81"/>
                    <a:gd name="T4" fmla="*/ 14 w 14"/>
                    <a:gd name="T5" fmla="*/ 81 h 81"/>
                    <a:gd name="T6" fmla="*/ 0 w 14"/>
                    <a:gd name="T7" fmla="*/ 15 h 81"/>
                  </a:gdLst>
                  <a:ahLst/>
                  <a:cxnLst>
                    <a:cxn ang="0">
                      <a:pos x="T0" y="T1"/>
                    </a:cxn>
                    <a:cxn ang="0">
                      <a:pos x="T2" y="T3"/>
                    </a:cxn>
                    <a:cxn ang="0">
                      <a:pos x="T4" y="T5"/>
                    </a:cxn>
                    <a:cxn ang="0">
                      <a:pos x="T6" y="T7"/>
                    </a:cxn>
                  </a:cxnLst>
                  <a:rect l="0" t="0" r="r" b="b"/>
                  <a:pathLst>
                    <a:path w="14" h="81">
                      <a:moveTo>
                        <a:pt x="0" y="15"/>
                      </a:moveTo>
                      <a:lnTo>
                        <a:pt x="14" y="0"/>
                      </a:lnTo>
                      <a:lnTo>
                        <a:pt x="14" y="81"/>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41" name="Freeform 501">
                  <a:extLst>
                    <a:ext uri="{FF2B5EF4-FFF2-40B4-BE49-F238E27FC236}">
                      <a16:creationId xmlns:a16="http://schemas.microsoft.com/office/drawing/2014/main" id="{7C46BAB4-53BC-0941-9A36-208675FB4572}"/>
                    </a:ext>
                  </a:extLst>
                </p:cNvPr>
                <p:cNvSpPr>
                  <a:spLocks/>
                </p:cNvSpPr>
                <p:nvPr/>
              </p:nvSpPr>
              <p:spPr bwMode="auto">
                <a:xfrm>
                  <a:off x="2332" y="1961"/>
                  <a:ext cx="14" cy="81"/>
                </a:xfrm>
                <a:custGeom>
                  <a:avLst/>
                  <a:gdLst>
                    <a:gd name="T0" fmla="*/ 0 w 14"/>
                    <a:gd name="T1" fmla="*/ 15 h 81"/>
                    <a:gd name="T2" fmla="*/ 14 w 14"/>
                    <a:gd name="T3" fmla="*/ 0 h 81"/>
                    <a:gd name="T4" fmla="*/ 14 w 14"/>
                    <a:gd name="T5" fmla="*/ 81 h 81"/>
                  </a:gdLst>
                  <a:ahLst/>
                  <a:cxnLst>
                    <a:cxn ang="0">
                      <a:pos x="T0" y="T1"/>
                    </a:cxn>
                    <a:cxn ang="0">
                      <a:pos x="T2" y="T3"/>
                    </a:cxn>
                    <a:cxn ang="0">
                      <a:pos x="T4" y="T5"/>
                    </a:cxn>
                  </a:cxnLst>
                  <a:rect l="0" t="0" r="r" b="b"/>
                  <a:pathLst>
                    <a:path w="14" h="81">
                      <a:moveTo>
                        <a:pt x="0" y="15"/>
                      </a:moveTo>
                      <a:lnTo>
                        <a:pt x="14" y="0"/>
                      </a:lnTo>
                      <a:lnTo>
                        <a:pt x="14"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42" name="Freeform 502">
                  <a:extLst>
                    <a:ext uri="{FF2B5EF4-FFF2-40B4-BE49-F238E27FC236}">
                      <a16:creationId xmlns:a16="http://schemas.microsoft.com/office/drawing/2014/main" id="{020DA12D-FA24-F246-8325-6B29DAD688FA}"/>
                    </a:ext>
                  </a:extLst>
                </p:cNvPr>
                <p:cNvSpPr>
                  <a:spLocks/>
                </p:cNvSpPr>
                <p:nvPr/>
              </p:nvSpPr>
              <p:spPr bwMode="auto">
                <a:xfrm>
                  <a:off x="2368" y="1867"/>
                  <a:ext cx="15" cy="80"/>
                </a:xfrm>
                <a:custGeom>
                  <a:avLst/>
                  <a:gdLst>
                    <a:gd name="T0" fmla="*/ 15 w 15"/>
                    <a:gd name="T1" fmla="*/ 65 h 80"/>
                    <a:gd name="T2" fmla="*/ 0 w 15"/>
                    <a:gd name="T3" fmla="*/ 80 h 80"/>
                    <a:gd name="T4" fmla="*/ 15 w 15"/>
                    <a:gd name="T5" fmla="*/ 0 h 80"/>
                    <a:gd name="T6" fmla="*/ 15 w 15"/>
                    <a:gd name="T7" fmla="*/ 65 h 80"/>
                  </a:gdLst>
                  <a:ahLst/>
                  <a:cxnLst>
                    <a:cxn ang="0">
                      <a:pos x="T0" y="T1"/>
                    </a:cxn>
                    <a:cxn ang="0">
                      <a:pos x="T2" y="T3"/>
                    </a:cxn>
                    <a:cxn ang="0">
                      <a:pos x="T4" y="T5"/>
                    </a:cxn>
                    <a:cxn ang="0">
                      <a:pos x="T6" y="T7"/>
                    </a:cxn>
                  </a:cxnLst>
                  <a:rect l="0" t="0" r="r" b="b"/>
                  <a:pathLst>
                    <a:path w="15" h="80">
                      <a:moveTo>
                        <a:pt x="15" y="65"/>
                      </a:moveTo>
                      <a:lnTo>
                        <a:pt x="0" y="80"/>
                      </a:lnTo>
                      <a:lnTo>
                        <a:pt x="15" y="0"/>
                      </a:lnTo>
                      <a:lnTo>
                        <a:pt x="15" y="6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43" name="Freeform 503">
                  <a:extLst>
                    <a:ext uri="{FF2B5EF4-FFF2-40B4-BE49-F238E27FC236}">
                      <a16:creationId xmlns:a16="http://schemas.microsoft.com/office/drawing/2014/main" id="{9092C30A-3848-4440-9BB0-7B613C71C943}"/>
                    </a:ext>
                  </a:extLst>
                </p:cNvPr>
                <p:cNvSpPr>
                  <a:spLocks/>
                </p:cNvSpPr>
                <p:nvPr/>
              </p:nvSpPr>
              <p:spPr bwMode="auto">
                <a:xfrm>
                  <a:off x="2368" y="1867"/>
                  <a:ext cx="15" cy="80"/>
                </a:xfrm>
                <a:custGeom>
                  <a:avLst/>
                  <a:gdLst>
                    <a:gd name="T0" fmla="*/ 15 w 15"/>
                    <a:gd name="T1" fmla="*/ 65 h 80"/>
                    <a:gd name="T2" fmla="*/ 0 w 15"/>
                    <a:gd name="T3" fmla="*/ 80 h 80"/>
                    <a:gd name="T4" fmla="*/ 15 w 15"/>
                    <a:gd name="T5" fmla="*/ 0 h 80"/>
                  </a:gdLst>
                  <a:ahLst/>
                  <a:cxnLst>
                    <a:cxn ang="0">
                      <a:pos x="T0" y="T1"/>
                    </a:cxn>
                    <a:cxn ang="0">
                      <a:pos x="T2" y="T3"/>
                    </a:cxn>
                    <a:cxn ang="0">
                      <a:pos x="T4" y="T5"/>
                    </a:cxn>
                  </a:cxnLst>
                  <a:rect l="0" t="0" r="r" b="b"/>
                  <a:pathLst>
                    <a:path w="15" h="80">
                      <a:moveTo>
                        <a:pt x="15" y="65"/>
                      </a:moveTo>
                      <a:lnTo>
                        <a:pt x="0" y="80"/>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44" name="Freeform 504">
                  <a:extLst>
                    <a:ext uri="{FF2B5EF4-FFF2-40B4-BE49-F238E27FC236}">
                      <a16:creationId xmlns:a16="http://schemas.microsoft.com/office/drawing/2014/main" id="{B5CEF85F-40E6-4C4E-8151-33FD4050138C}"/>
                    </a:ext>
                  </a:extLst>
                </p:cNvPr>
                <p:cNvSpPr>
                  <a:spLocks/>
                </p:cNvSpPr>
                <p:nvPr/>
              </p:nvSpPr>
              <p:spPr bwMode="auto">
                <a:xfrm>
                  <a:off x="2383" y="1852"/>
                  <a:ext cx="15" cy="80"/>
                </a:xfrm>
                <a:custGeom>
                  <a:avLst/>
                  <a:gdLst>
                    <a:gd name="T0" fmla="*/ 0 w 15"/>
                    <a:gd name="T1" fmla="*/ 15 h 80"/>
                    <a:gd name="T2" fmla="*/ 15 w 15"/>
                    <a:gd name="T3" fmla="*/ 0 h 80"/>
                    <a:gd name="T4" fmla="*/ 0 w 15"/>
                    <a:gd name="T5" fmla="*/ 80 h 80"/>
                    <a:gd name="T6" fmla="*/ 0 w 15"/>
                    <a:gd name="T7" fmla="*/ 15 h 80"/>
                  </a:gdLst>
                  <a:ahLst/>
                  <a:cxnLst>
                    <a:cxn ang="0">
                      <a:pos x="T0" y="T1"/>
                    </a:cxn>
                    <a:cxn ang="0">
                      <a:pos x="T2" y="T3"/>
                    </a:cxn>
                    <a:cxn ang="0">
                      <a:pos x="T4" y="T5"/>
                    </a:cxn>
                    <a:cxn ang="0">
                      <a:pos x="T6" y="T7"/>
                    </a:cxn>
                  </a:cxnLst>
                  <a:rect l="0" t="0" r="r" b="b"/>
                  <a:pathLst>
                    <a:path w="15" h="80">
                      <a:moveTo>
                        <a:pt x="0" y="15"/>
                      </a:moveTo>
                      <a:lnTo>
                        <a:pt x="15" y="0"/>
                      </a:lnTo>
                      <a:lnTo>
                        <a:pt x="0" y="80"/>
                      </a:lnTo>
                      <a:lnTo>
                        <a:pt x="0" y="1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45" name="Freeform 505">
                  <a:extLst>
                    <a:ext uri="{FF2B5EF4-FFF2-40B4-BE49-F238E27FC236}">
                      <a16:creationId xmlns:a16="http://schemas.microsoft.com/office/drawing/2014/main" id="{28A8F400-7CB4-BE43-8248-E032A81B0694}"/>
                    </a:ext>
                  </a:extLst>
                </p:cNvPr>
                <p:cNvSpPr>
                  <a:spLocks/>
                </p:cNvSpPr>
                <p:nvPr/>
              </p:nvSpPr>
              <p:spPr bwMode="auto">
                <a:xfrm>
                  <a:off x="2383" y="1852"/>
                  <a:ext cx="15" cy="80"/>
                </a:xfrm>
                <a:custGeom>
                  <a:avLst/>
                  <a:gdLst>
                    <a:gd name="T0" fmla="*/ 0 w 15"/>
                    <a:gd name="T1" fmla="*/ 15 h 80"/>
                    <a:gd name="T2" fmla="*/ 15 w 15"/>
                    <a:gd name="T3" fmla="*/ 0 h 80"/>
                    <a:gd name="T4" fmla="*/ 0 w 15"/>
                    <a:gd name="T5" fmla="*/ 80 h 80"/>
                  </a:gdLst>
                  <a:ahLst/>
                  <a:cxnLst>
                    <a:cxn ang="0">
                      <a:pos x="T0" y="T1"/>
                    </a:cxn>
                    <a:cxn ang="0">
                      <a:pos x="T2" y="T3"/>
                    </a:cxn>
                    <a:cxn ang="0">
                      <a:pos x="T4" y="T5"/>
                    </a:cxn>
                  </a:cxnLst>
                  <a:rect l="0" t="0" r="r" b="b"/>
                  <a:pathLst>
                    <a:path w="15" h="80">
                      <a:moveTo>
                        <a:pt x="0" y="15"/>
                      </a:moveTo>
                      <a:lnTo>
                        <a:pt x="15" y="0"/>
                      </a:lnTo>
                      <a:lnTo>
                        <a:pt x="0"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46" name="Freeform 506">
                  <a:extLst>
                    <a:ext uri="{FF2B5EF4-FFF2-40B4-BE49-F238E27FC236}">
                      <a16:creationId xmlns:a16="http://schemas.microsoft.com/office/drawing/2014/main" id="{1FF03207-EA82-3E47-8249-95D575D251E5}"/>
                    </a:ext>
                  </a:extLst>
                </p:cNvPr>
                <p:cNvSpPr>
                  <a:spLocks/>
                </p:cNvSpPr>
                <p:nvPr/>
              </p:nvSpPr>
              <p:spPr bwMode="auto">
                <a:xfrm>
                  <a:off x="2310" y="1998"/>
                  <a:ext cx="22" cy="80"/>
                </a:xfrm>
                <a:custGeom>
                  <a:avLst/>
                  <a:gdLst>
                    <a:gd name="T0" fmla="*/ 22 w 22"/>
                    <a:gd name="T1" fmla="*/ 58 h 80"/>
                    <a:gd name="T2" fmla="*/ 0 w 22"/>
                    <a:gd name="T3" fmla="*/ 80 h 80"/>
                    <a:gd name="T4" fmla="*/ 0 w 22"/>
                    <a:gd name="T5" fmla="*/ 0 h 80"/>
                    <a:gd name="T6" fmla="*/ 22 w 22"/>
                    <a:gd name="T7" fmla="*/ 58 h 80"/>
                  </a:gdLst>
                  <a:ahLst/>
                  <a:cxnLst>
                    <a:cxn ang="0">
                      <a:pos x="T0" y="T1"/>
                    </a:cxn>
                    <a:cxn ang="0">
                      <a:pos x="T2" y="T3"/>
                    </a:cxn>
                    <a:cxn ang="0">
                      <a:pos x="T4" y="T5"/>
                    </a:cxn>
                    <a:cxn ang="0">
                      <a:pos x="T6" y="T7"/>
                    </a:cxn>
                  </a:cxnLst>
                  <a:rect l="0" t="0" r="r" b="b"/>
                  <a:pathLst>
                    <a:path w="22" h="80">
                      <a:moveTo>
                        <a:pt x="22" y="58"/>
                      </a:moveTo>
                      <a:lnTo>
                        <a:pt x="0" y="80"/>
                      </a:lnTo>
                      <a:lnTo>
                        <a:pt x="0" y="0"/>
                      </a:lnTo>
                      <a:lnTo>
                        <a:pt x="22" y="58"/>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47" name="Freeform 507">
                  <a:extLst>
                    <a:ext uri="{FF2B5EF4-FFF2-40B4-BE49-F238E27FC236}">
                      <a16:creationId xmlns:a16="http://schemas.microsoft.com/office/drawing/2014/main" id="{299BAB3D-544B-7A49-874A-F17C7951D065}"/>
                    </a:ext>
                  </a:extLst>
                </p:cNvPr>
                <p:cNvSpPr>
                  <a:spLocks/>
                </p:cNvSpPr>
                <p:nvPr/>
              </p:nvSpPr>
              <p:spPr bwMode="auto">
                <a:xfrm>
                  <a:off x="2310" y="1998"/>
                  <a:ext cx="22" cy="80"/>
                </a:xfrm>
                <a:custGeom>
                  <a:avLst/>
                  <a:gdLst>
                    <a:gd name="T0" fmla="*/ 22 w 22"/>
                    <a:gd name="T1" fmla="*/ 58 h 80"/>
                    <a:gd name="T2" fmla="*/ 0 w 22"/>
                    <a:gd name="T3" fmla="*/ 80 h 80"/>
                    <a:gd name="T4" fmla="*/ 0 w 22"/>
                    <a:gd name="T5" fmla="*/ 0 h 80"/>
                  </a:gdLst>
                  <a:ahLst/>
                  <a:cxnLst>
                    <a:cxn ang="0">
                      <a:pos x="T0" y="T1"/>
                    </a:cxn>
                    <a:cxn ang="0">
                      <a:pos x="T2" y="T3"/>
                    </a:cxn>
                    <a:cxn ang="0">
                      <a:pos x="T4" y="T5"/>
                    </a:cxn>
                  </a:cxnLst>
                  <a:rect l="0" t="0" r="r" b="b"/>
                  <a:pathLst>
                    <a:path w="22" h="80">
                      <a:moveTo>
                        <a:pt x="22" y="58"/>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48" name="Freeform 508">
                  <a:extLst>
                    <a:ext uri="{FF2B5EF4-FFF2-40B4-BE49-F238E27FC236}">
                      <a16:creationId xmlns:a16="http://schemas.microsoft.com/office/drawing/2014/main" id="{979E406A-2D1E-C945-B9E6-F802F3C41FDB}"/>
                    </a:ext>
                  </a:extLst>
                </p:cNvPr>
                <p:cNvSpPr>
                  <a:spLocks/>
                </p:cNvSpPr>
                <p:nvPr/>
              </p:nvSpPr>
              <p:spPr bwMode="auto">
                <a:xfrm>
                  <a:off x="2310" y="1976"/>
                  <a:ext cx="22" cy="80"/>
                </a:xfrm>
                <a:custGeom>
                  <a:avLst/>
                  <a:gdLst>
                    <a:gd name="T0" fmla="*/ 0 w 22"/>
                    <a:gd name="T1" fmla="*/ 22 h 80"/>
                    <a:gd name="T2" fmla="*/ 22 w 22"/>
                    <a:gd name="T3" fmla="*/ 0 h 80"/>
                    <a:gd name="T4" fmla="*/ 22 w 22"/>
                    <a:gd name="T5" fmla="*/ 80 h 80"/>
                    <a:gd name="T6" fmla="*/ 0 w 22"/>
                    <a:gd name="T7" fmla="*/ 22 h 80"/>
                  </a:gdLst>
                  <a:ahLst/>
                  <a:cxnLst>
                    <a:cxn ang="0">
                      <a:pos x="T0" y="T1"/>
                    </a:cxn>
                    <a:cxn ang="0">
                      <a:pos x="T2" y="T3"/>
                    </a:cxn>
                    <a:cxn ang="0">
                      <a:pos x="T4" y="T5"/>
                    </a:cxn>
                    <a:cxn ang="0">
                      <a:pos x="T6" y="T7"/>
                    </a:cxn>
                  </a:cxnLst>
                  <a:rect l="0" t="0" r="r" b="b"/>
                  <a:pathLst>
                    <a:path w="22" h="80">
                      <a:moveTo>
                        <a:pt x="0" y="22"/>
                      </a:moveTo>
                      <a:lnTo>
                        <a:pt x="22" y="0"/>
                      </a:lnTo>
                      <a:lnTo>
                        <a:pt x="22" y="80"/>
                      </a:lnTo>
                      <a:lnTo>
                        <a:pt x="0" y="22"/>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49" name="Freeform 509">
                  <a:extLst>
                    <a:ext uri="{FF2B5EF4-FFF2-40B4-BE49-F238E27FC236}">
                      <a16:creationId xmlns:a16="http://schemas.microsoft.com/office/drawing/2014/main" id="{8D6B12B6-3F92-7A43-9B41-E64F5DF95561}"/>
                    </a:ext>
                  </a:extLst>
                </p:cNvPr>
                <p:cNvSpPr>
                  <a:spLocks/>
                </p:cNvSpPr>
                <p:nvPr/>
              </p:nvSpPr>
              <p:spPr bwMode="auto">
                <a:xfrm>
                  <a:off x="2310" y="1976"/>
                  <a:ext cx="22" cy="80"/>
                </a:xfrm>
                <a:custGeom>
                  <a:avLst/>
                  <a:gdLst>
                    <a:gd name="T0" fmla="*/ 0 w 22"/>
                    <a:gd name="T1" fmla="*/ 22 h 80"/>
                    <a:gd name="T2" fmla="*/ 22 w 22"/>
                    <a:gd name="T3" fmla="*/ 0 h 80"/>
                    <a:gd name="T4" fmla="*/ 22 w 22"/>
                    <a:gd name="T5" fmla="*/ 80 h 80"/>
                  </a:gdLst>
                  <a:ahLst/>
                  <a:cxnLst>
                    <a:cxn ang="0">
                      <a:pos x="T0" y="T1"/>
                    </a:cxn>
                    <a:cxn ang="0">
                      <a:pos x="T2" y="T3"/>
                    </a:cxn>
                    <a:cxn ang="0">
                      <a:pos x="T4" y="T5"/>
                    </a:cxn>
                  </a:cxnLst>
                  <a:rect l="0" t="0" r="r" b="b"/>
                  <a:pathLst>
                    <a:path w="22" h="80">
                      <a:moveTo>
                        <a:pt x="0" y="22"/>
                      </a:moveTo>
                      <a:lnTo>
                        <a:pt x="22" y="0"/>
                      </a:lnTo>
                      <a:lnTo>
                        <a:pt x="2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50" name="Freeform 510">
                  <a:extLst>
                    <a:ext uri="{FF2B5EF4-FFF2-40B4-BE49-F238E27FC236}">
                      <a16:creationId xmlns:a16="http://schemas.microsoft.com/office/drawing/2014/main" id="{BC935BF4-9928-4E4D-A027-C1ABE4B5E57C}"/>
                    </a:ext>
                  </a:extLst>
                </p:cNvPr>
                <p:cNvSpPr>
                  <a:spLocks/>
                </p:cNvSpPr>
                <p:nvPr/>
              </p:nvSpPr>
              <p:spPr bwMode="auto">
                <a:xfrm>
                  <a:off x="2346" y="1889"/>
                  <a:ext cx="22" cy="72"/>
                </a:xfrm>
                <a:custGeom>
                  <a:avLst/>
                  <a:gdLst>
                    <a:gd name="T0" fmla="*/ 22 w 22"/>
                    <a:gd name="T1" fmla="*/ 58 h 72"/>
                    <a:gd name="T2" fmla="*/ 0 w 22"/>
                    <a:gd name="T3" fmla="*/ 72 h 72"/>
                    <a:gd name="T4" fmla="*/ 15 w 22"/>
                    <a:gd name="T5" fmla="*/ 0 h 72"/>
                    <a:gd name="T6" fmla="*/ 22 w 22"/>
                    <a:gd name="T7" fmla="*/ 58 h 72"/>
                  </a:gdLst>
                  <a:ahLst/>
                  <a:cxnLst>
                    <a:cxn ang="0">
                      <a:pos x="T0" y="T1"/>
                    </a:cxn>
                    <a:cxn ang="0">
                      <a:pos x="T2" y="T3"/>
                    </a:cxn>
                    <a:cxn ang="0">
                      <a:pos x="T4" y="T5"/>
                    </a:cxn>
                    <a:cxn ang="0">
                      <a:pos x="T6" y="T7"/>
                    </a:cxn>
                  </a:cxnLst>
                  <a:rect l="0" t="0" r="r" b="b"/>
                  <a:pathLst>
                    <a:path w="22" h="72">
                      <a:moveTo>
                        <a:pt x="22" y="58"/>
                      </a:moveTo>
                      <a:lnTo>
                        <a:pt x="0" y="72"/>
                      </a:lnTo>
                      <a:lnTo>
                        <a:pt x="15"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51" name="Freeform 511">
                  <a:extLst>
                    <a:ext uri="{FF2B5EF4-FFF2-40B4-BE49-F238E27FC236}">
                      <a16:creationId xmlns:a16="http://schemas.microsoft.com/office/drawing/2014/main" id="{937FC530-EC35-4047-AD37-91BD5135E55A}"/>
                    </a:ext>
                  </a:extLst>
                </p:cNvPr>
                <p:cNvSpPr>
                  <a:spLocks/>
                </p:cNvSpPr>
                <p:nvPr/>
              </p:nvSpPr>
              <p:spPr bwMode="auto">
                <a:xfrm>
                  <a:off x="2346" y="1889"/>
                  <a:ext cx="22" cy="72"/>
                </a:xfrm>
                <a:custGeom>
                  <a:avLst/>
                  <a:gdLst>
                    <a:gd name="T0" fmla="*/ 22 w 22"/>
                    <a:gd name="T1" fmla="*/ 58 h 72"/>
                    <a:gd name="T2" fmla="*/ 0 w 22"/>
                    <a:gd name="T3" fmla="*/ 72 h 72"/>
                    <a:gd name="T4" fmla="*/ 15 w 22"/>
                    <a:gd name="T5" fmla="*/ 0 h 72"/>
                  </a:gdLst>
                  <a:ahLst/>
                  <a:cxnLst>
                    <a:cxn ang="0">
                      <a:pos x="T0" y="T1"/>
                    </a:cxn>
                    <a:cxn ang="0">
                      <a:pos x="T2" y="T3"/>
                    </a:cxn>
                    <a:cxn ang="0">
                      <a:pos x="T4" y="T5"/>
                    </a:cxn>
                  </a:cxnLst>
                  <a:rect l="0" t="0" r="r" b="b"/>
                  <a:pathLst>
                    <a:path w="22" h="72">
                      <a:moveTo>
                        <a:pt x="22" y="58"/>
                      </a:moveTo>
                      <a:lnTo>
                        <a:pt x="0" y="72"/>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52" name="Freeform 512">
                  <a:extLst>
                    <a:ext uri="{FF2B5EF4-FFF2-40B4-BE49-F238E27FC236}">
                      <a16:creationId xmlns:a16="http://schemas.microsoft.com/office/drawing/2014/main" id="{EDD5A97B-FC59-D543-AAE5-CEA8C4CDC74C}"/>
                    </a:ext>
                  </a:extLst>
                </p:cNvPr>
                <p:cNvSpPr>
                  <a:spLocks/>
                </p:cNvSpPr>
                <p:nvPr/>
              </p:nvSpPr>
              <p:spPr bwMode="auto">
                <a:xfrm>
                  <a:off x="2361" y="1867"/>
                  <a:ext cx="22" cy="80"/>
                </a:xfrm>
                <a:custGeom>
                  <a:avLst/>
                  <a:gdLst>
                    <a:gd name="T0" fmla="*/ 0 w 22"/>
                    <a:gd name="T1" fmla="*/ 22 h 80"/>
                    <a:gd name="T2" fmla="*/ 22 w 22"/>
                    <a:gd name="T3" fmla="*/ 0 h 80"/>
                    <a:gd name="T4" fmla="*/ 7 w 22"/>
                    <a:gd name="T5" fmla="*/ 80 h 80"/>
                    <a:gd name="T6" fmla="*/ 0 w 22"/>
                    <a:gd name="T7" fmla="*/ 22 h 80"/>
                  </a:gdLst>
                  <a:ahLst/>
                  <a:cxnLst>
                    <a:cxn ang="0">
                      <a:pos x="T0" y="T1"/>
                    </a:cxn>
                    <a:cxn ang="0">
                      <a:pos x="T2" y="T3"/>
                    </a:cxn>
                    <a:cxn ang="0">
                      <a:pos x="T4" y="T5"/>
                    </a:cxn>
                    <a:cxn ang="0">
                      <a:pos x="T6" y="T7"/>
                    </a:cxn>
                  </a:cxnLst>
                  <a:rect l="0" t="0" r="r" b="b"/>
                  <a:pathLst>
                    <a:path w="22" h="80">
                      <a:moveTo>
                        <a:pt x="0" y="22"/>
                      </a:moveTo>
                      <a:lnTo>
                        <a:pt x="22" y="0"/>
                      </a:lnTo>
                      <a:lnTo>
                        <a:pt x="7" y="80"/>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53" name="Freeform 513">
                  <a:extLst>
                    <a:ext uri="{FF2B5EF4-FFF2-40B4-BE49-F238E27FC236}">
                      <a16:creationId xmlns:a16="http://schemas.microsoft.com/office/drawing/2014/main" id="{64625E2A-F0DE-4A4B-8886-A8746F071AC8}"/>
                    </a:ext>
                  </a:extLst>
                </p:cNvPr>
                <p:cNvSpPr>
                  <a:spLocks/>
                </p:cNvSpPr>
                <p:nvPr/>
              </p:nvSpPr>
              <p:spPr bwMode="auto">
                <a:xfrm>
                  <a:off x="2361" y="1867"/>
                  <a:ext cx="22" cy="80"/>
                </a:xfrm>
                <a:custGeom>
                  <a:avLst/>
                  <a:gdLst>
                    <a:gd name="T0" fmla="*/ 0 w 22"/>
                    <a:gd name="T1" fmla="*/ 22 h 80"/>
                    <a:gd name="T2" fmla="*/ 22 w 22"/>
                    <a:gd name="T3" fmla="*/ 0 h 80"/>
                    <a:gd name="T4" fmla="*/ 7 w 22"/>
                    <a:gd name="T5" fmla="*/ 80 h 80"/>
                  </a:gdLst>
                  <a:ahLst/>
                  <a:cxnLst>
                    <a:cxn ang="0">
                      <a:pos x="T0" y="T1"/>
                    </a:cxn>
                    <a:cxn ang="0">
                      <a:pos x="T2" y="T3"/>
                    </a:cxn>
                    <a:cxn ang="0">
                      <a:pos x="T4" y="T5"/>
                    </a:cxn>
                  </a:cxnLst>
                  <a:rect l="0" t="0" r="r" b="b"/>
                  <a:pathLst>
                    <a:path w="22" h="80">
                      <a:moveTo>
                        <a:pt x="0" y="22"/>
                      </a:moveTo>
                      <a:lnTo>
                        <a:pt x="22" y="0"/>
                      </a:lnTo>
                      <a:lnTo>
                        <a:pt x="7"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54" name="Freeform 514">
                  <a:extLst>
                    <a:ext uri="{FF2B5EF4-FFF2-40B4-BE49-F238E27FC236}">
                      <a16:creationId xmlns:a16="http://schemas.microsoft.com/office/drawing/2014/main" id="{C7E44A5D-3D1E-6345-984A-72DA71CFE900}"/>
                    </a:ext>
                  </a:extLst>
                </p:cNvPr>
                <p:cNvSpPr>
                  <a:spLocks/>
                </p:cNvSpPr>
                <p:nvPr/>
              </p:nvSpPr>
              <p:spPr bwMode="auto">
                <a:xfrm>
                  <a:off x="2295" y="2013"/>
                  <a:ext cx="15" cy="80"/>
                </a:xfrm>
                <a:custGeom>
                  <a:avLst/>
                  <a:gdLst>
                    <a:gd name="T0" fmla="*/ 15 w 15"/>
                    <a:gd name="T1" fmla="*/ 65 h 80"/>
                    <a:gd name="T2" fmla="*/ 0 w 15"/>
                    <a:gd name="T3" fmla="*/ 80 h 80"/>
                    <a:gd name="T4" fmla="*/ 0 w 15"/>
                    <a:gd name="T5" fmla="*/ 0 h 80"/>
                    <a:gd name="T6" fmla="*/ 15 w 15"/>
                    <a:gd name="T7" fmla="*/ 65 h 80"/>
                  </a:gdLst>
                  <a:ahLst/>
                  <a:cxnLst>
                    <a:cxn ang="0">
                      <a:pos x="T0" y="T1"/>
                    </a:cxn>
                    <a:cxn ang="0">
                      <a:pos x="T2" y="T3"/>
                    </a:cxn>
                    <a:cxn ang="0">
                      <a:pos x="T4" y="T5"/>
                    </a:cxn>
                    <a:cxn ang="0">
                      <a:pos x="T6" y="T7"/>
                    </a:cxn>
                  </a:cxnLst>
                  <a:rect l="0" t="0" r="r" b="b"/>
                  <a:pathLst>
                    <a:path w="15" h="80">
                      <a:moveTo>
                        <a:pt x="15" y="65"/>
                      </a:moveTo>
                      <a:lnTo>
                        <a:pt x="0" y="80"/>
                      </a:lnTo>
                      <a:lnTo>
                        <a:pt x="0" y="0"/>
                      </a:lnTo>
                      <a:lnTo>
                        <a:pt x="15" y="6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55" name="Freeform 515">
                  <a:extLst>
                    <a:ext uri="{FF2B5EF4-FFF2-40B4-BE49-F238E27FC236}">
                      <a16:creationId xmlns:a16="http://schemas.microsoft.com/office/drawing/2014/main" id="{A5262D02-0BDB-944B-B13A-04ECB73ED8D3}"/>
                    </a:ext>
                  </a:extLst>
                </p:cNvPr>
                <p:cNvSpPr>
                  <a:spLocks/>
                </p:cNvSpPr>
                <p:nvPr/>
              </p:nvSpPr>
              <p:spPr bwMode="auto">
                <a:xfrm>
                  <a:off x="2295" y="2013"/>
                  <a:ext cx="15" cy="80"/>
                </a:xfrm>
                <a:custGeom>
                  <a:avLst/>
                  <a:gdLst>
                    <a:gd name="T0" fmla="*/ 15 w 15"/>
                    <a:gd name="T1" fmla="*/ 65 h 80"/>
                    <a:gd name="T2" fmla="*/ 0 w 15"/>
                    <a:gd name="T3" fmla="*/ 80 h 80"/>
                    <a:gd name="T4" fmla="*/ 0 w 15"/>
                    <a:gd name="T5" fmla="*/ 0 h 80"/>
                  </a:gdLst>
                  <a:ahLst/>
                  <a:cxnLst>
                    <a:cxn ang="0">
                      <a:pos x="T0" y="T1"/>
                    </a:cxn>
                    <a:cxn ang="0">
                      <a:pos x="T2" y="T3"/>
                    </a:cxn>
                    <a:cxn ang="0">
                      <a:pos x="T4" y="T5"/>
                    </a:cxn>
                  </a:cxnLst>
                  <a:rect l="0" t="0" r="r" b="b"/>
                  <a:pathLst>
                    <a:path w="15" h="80">
                      <a:moveTo>
                        <a:pt x="15" y="65"/>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56" name="Freeform 516">
                  <a:extLst>
                    <a:ext uri="{FF2B5EF4-FFF2-40B4-BE49-F238E27FC236}">
                      <a16:creationId xmlns:a16="http://schemas.microsoft.com/office/drawing/2014/main" id="{BC883E1D-99D3-2D4D-A419-1F476EEDC8A2}"/>
                    </a:ext>
                  </a:extLst>
                </p:cNvPr>
                <p:cNvSpPr>
                  <a:spLocks/>
                </p:cNvSpPr>
                <p:nvPr/>
              </p:nvSpPr>
              <p:spPr bwMode="auto">
                <a:xfrm>
                  <a:off x="2295" y="1998"/>
                  <a:ext cx="15" cy="80"/>
                </a:xfrm>
                <a:custGeom>
                  <a:avLst/>
                  <a:gdLst>
                    <a:gd name="T0" fmla="*/ 0 w 15"/>
                    <a:gd name="T1" fmla="*/ 15 h 80"/>
                    <a:gd name="T2" fmla="*/ 15 w 15"/>
                    <a:gd name="T3" fmla="*/ 0 h 80"/>
                    <a:gd name="T4" fmla="*/ 15 w 15"/>
                    <a:gd name="T5" fmla="*/ 80 h 80"/>
                    <a:gd name="T6" fmla="*/ 0 w 15"/>
                    <a:gd name="T7" fmla="*/ 15 h 80"/>
                  </a:gdLst>
                  <a:ahLst/>
                  <a:cxnLst>
                    <a:cxn ang="0">
                      <a:pos x="T0" y="T1"/>
                    </a:cxn>
                    <a:cxn ang="0">
                      <a:pos x="T2" y="T3"/>
                    </a:cxn>
                    <a:cxn ang="0">
                      <a:pos x="T4" y="T5"/>
                    </a:cxn>
                    <a:cxn ang="0">
                      <a:pos x="T6" y="T7"/>
                    </a:cxn>
                  </a:cxnLst>
                  <a:rect l="0" t="0" r="r" b="b"/>
                  <a:pathLst>
                    <a:path w="15" h="80">
                      <a:moveTo>
                        <a:pt x="0" y="15"/>
                      </a:moveTo>
                      <a:lnTo>
                        <a:pt x="15" y="0"/>
                      </a:lnTo>
                      <a:lnTo>
                        <a:pt x="15" y="80"/>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57" name="Freeform 517">
                  <a:extLst>
                    <a:ext uri="{FF2B5EF4-FFF2-40B4-BE49-F238E27FC236}">
                      <a16:creationId xmlns:a16="http://schemas.microsoft.com/office/drawing/2014/main" id="{E5EC6DED-90C8-7E48-BD4F-A0D0209ECED1}"/>
                    </a:ext>
                  </a:extLst>
                </p:cNvPr>
                <p:cNvSpPr>
                  <a:spLocks/>
                </p:cNvSpPr>
                <p:nvPr/>
              </p:nvSpPr>
              <p:spPr bwMode="auto">
                <a:xfrm>
                  <a:off x="2295" y="1998"/>
                  <a:ext cx="15" cy="80"/>
                </a:xfrm>
                <a:custGeom>
                  <a:avLst/>
                  <a:gdLst>
                    <a:gd name="T0" fmla="*/ 0 w 15"/>
                    <a:gd name="T1" fmla="*/ 15 h 80"/>
                    <a:gd name="T2" fmla="*/ 15 w 15"/>
                    <a:gd name="T3" fmla="*/ 0 h 80"/>
                    <a:gd name="T4" fmla="*/ 15 w 15"/>
                    <a:gd name="T5" fmla="*/ 80 h 80"/>
                  </a:gdLst>
                  <a:ahLst/>
                  <a:cxnLst>
                    <a:cxn ang="0">
                      <a:pos x="T0" y="T1"/>
                    </a:cxn>
                    <a:cxn ang="0">
                      <a:pos x="T2" y="T3"/>
                    </a:cxn>
                    <a:cxn ang="0">
                      <a:pos x="T4" y="T5"/>
                    </a:cxn>
                  </a:cxnLst>
                  <a:rect l="0" t="0" r="r" b="b"/>
                  <a:pathLst>
                    <a:path w="15" h="80">
                      <a:moveTo>
                        <a:pt x="0" y="15"/>
                      </a:moveTo>
                      <a:lnTo>
                        <a:pt x="15" y="0"/>
                      </a:lnTo>
                      <a:lnTo>
                        <a:pt x="15"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58" name="Freeform 518">
                  <a:extLst>
                    <a:ext uri="{FF2B5EF4-FFF2-40B4-BE49-F238E27FC236}">
                      <a16:creationId xmlns:a16="http://schemas.microsoft.com/office/drawing/2014/main" id="{B767D4FD-5178-9A42-B03F-14E69D85273A}"/>
                    </a:ext>
                  </a:extLst>
                </p:cNvPr>
                <p:cNvSpPr>
                  <a:spLocks/>
                </p:cNvSpPr>
                <p:nvPr/>
              </p:nvSpPr>
              <p:spPr bwMode="auto">
                <a:xfrm>
                  <a:off x="2398" y="1786"/>
                  <a:ext cx="36" cy="66"/>
                </a:xfrm>
                <a:custGeom>
                  <a:avLst/>
                  <a:gdLst>
                    <a:gd name="T0" fmla="*/ 21 w 36"/>
                    <a:gd name="T1" fmla="*/ 52 h 66"/>
                    <a:gd name="T2" fmla="*/ 0 w 36"/>
                    <a:gd name="T3" fmla="*/ 66 h 66"/>
                    <a:gd name="T4" fmla="*/ 36 w 36"/>
                    <a:gd name="T5" fmla="*/ 0 h 66"/>
                    <a:gd name="T6" fmla="*/ 21 w 36"/>
                    <a:gd name="T7" fmla="*/ 52 h 66"/>
                  </a:gdLst>
                  <a:ahLst/>
                  <a:cxnLst>
                    <a:cxn ang="0">
                      <a:pos x="T0" y="T1"/>
                    </a:cxn>
                    <a:cxn ang="0">
                      <a:pos x="T2" y="T3"/>
                    </a:cxn>
                    <a:cxn ang="0">
                      <a:pos x="T4" y="T5"/>
                    </a:cxn>
                    <a:cxn ang="0">
                      <a:pos x="T6" y="T7"/>
                    </a:cxn>
                  </a:cxnLst>
                  <a:rect l="0" t="0" r="r" b="b"/>
                  <a:pathLst>
                    <a:path w="36" h="66">
                      <a:moveTo>
                        <a:pt x="21" y="52"/>
                      </a:moveTo>
                      <a:lnTo>
                        <a:pt x="0" y="66"/>
                      </a:lnTo>
                      <a:lnTo>
                        <a:pt x="36" y="0"/>
                      </a:lnTo>
                      <a:lnTo>
                        <a:pt x="21" y="5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59" name="Freeform 519">
                  <a:extLst>
                    <a:ext uri="{FF2B5EF4-FFF2-40B4-BE49-F238E27FC236}">
                      <a16:creationId xmlns:a16="http://schemas.microsoft.com/office/drawing/2014/main" id="{ECFA94B4-10C5-7A44-8AEA-B98547C71649}"/>
                    </a:ext>
                  </a:extLst>
                </p:cNvPr>
                <p:cNvSpPr>
                  <a:spLocks/>
                </p:cNvSpPr>
                <p:nvPr/>
              </p:nvSpPr>
              <p:spPr bwMode="auto">
                <a:xfrm>
                  <a:off x="2398" y="1786"/>
                  <a:ext cx="36" cy="66"/>
                </a:xfrm>
                <a:custGeom>
                  <a:avLst/>
                  <a:gdLst>
                    <a:gd name="T0" fmla="*/ 21 w 36"/>
                    <a:gd name="T1" fmla="*/ 52 h 66"/>
                    <a:gd name="T2" fmla="*/ 0 w 36"/>
                    <a:gd name="T3" fmla="*/ 66 h 66"/>
                    <a:gd name="T4" fmla="*/ 36 w 36"/>
                    <a:gd name="T5" fmla="*/ 0 h 66"/>
                  </a:gdLst>
                  <a:ahLst/>
                  <a:cxnLst>
                    <a:cxn ang="0">
                      <a:pos x="T0" y="T1"/>
                    </a:cxn>
                    <a:cxn ang="0">
                      <a:pos x="T2" y="T3"/>
                    </a:cxn>
                    <a:cxn ang="0">
                      <a:pos x="T4" y="T5"/>
                    </a:cxn>
                  </a:cxnLst>
                  <a:rect l="0" t="0" r="r" b="b"/>
                  <a:pathLst>
                    <a:path w="36" h="66">
                      <a:moveTo>
                        <a:pt x="21" y="52"/>
                      </a:moveTo>
                      <a:lnTo>
                        <a:pt x="0" y="66"/>
                      </a:lnTo>
                      <a:lnTo>
                        <a:pt x="3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60" name="Freeform 520">
                  <a:extLst>
                    <a:ext uri="{FF2B5EF4-FFF2-40B4-BE49-F238E27FC236}">
                      <a16:creationId xmlns:a16="http://schemas.microsoft.com/office/drawing/2014/main" id="{32969C29-4F48-9842-AFAC-F7EAAFF47D98}"/>
                    </a:ext>
                  </a:extLst>
                </p:cNvPr>
                <p:cNvSpPr>
                  <a:spLocks/>
                </p:cNvSpPr>
                <p:nvPr/>
              </p:nvSpPr>
              <p:spPr bwMode="auto">
                <a:xfrm>
                  <a:off x="2419" y="1772"/>
                  <a:ext cx="30" cy="66"/>
                </a:xfrm>
                <a:custGeom>
                  <a:avLst/>
                  <a:gdLst>
                    <a:gd name="T0" fmla="*/ 15 w 30"/>
                    <a:gd name="T1" fmla="*/ 14 h 66"/>
                    <a:gd name="T2" fmla="*/ 30 w 30"/>
                    <a:gd name="T3" fmla="*/ 0 h 66"/>
                    <a:gd name="T4" fmla="*/ 0 w 30"/>
                    <a:gd name="T5" fmla="*/ 66 h 66"/>
                    <a:gd name="T6" fmla="*/ 15 w 30"/>
                    <a:gd name="T7" fmla="*/ 14 h 66"/>
                  </a:gdLst>
                  <a:ahLst/>
                  <a:cxnLst>
                    <a:cxn ang="0">
                      <a:pos x="T0" y="T1"/>
                    </a:cxn>
                    <a:cxn ang="0">
                      <a:pos x="T2" y="T3"/>
                    </a:cxn>
                    <a:cxn ang="0">
                      <a:pos x="T4" y="T5"/>
                    </a:cxn>
                    <a:cxn ang="0">
                      <a:pos x="T6" y="T7"/>
                    </a:cxn>
                  </a:cxnLst>
                  <a:rect l="0" t="0" r="r" b="b"/>
                  <a:pathLst>
                    <a:path w="30" h="66">
                      <a:moveTo>
                        <a:pt x="15" y="14"/>
                      </a:moveTo>
                      <a:lnTo>
                        <a:pt x="30" y="0"/>
                      </a:lnTo>
                      <a:lnTo>
                        <a:pt x="0" y="66"/>
                      </a:lnTo>
                      <a:lnTo>
                        <a:pt x="15" y="14"/>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61" name="Freeform 521">
                  <a:extLst>
                    <a:ext uri="{FF2B5EF4-FFF2-40B4-BE49-F238E27FC236}">
                      <a16:creationId xmlns:a16="http://schemas.microsoft.com/office/drawing/2014/main" id="{D5210699-7B50-474F-A85C-D5D9F819F0FF}"/>
                    </a:ext>
                  </a:extLst>
                </p:cNvPr>
                <p:cNvSpPr>
                  <a:spLocks/>
                </p:cNvSpPr>
                <p:nvPr/>
              </p:nvSpPr>
              <p:spPr bwMode="auto">
                <a:xfrm>
                  <a:off x="2419" y="1772"/>
                  <a:ext cx="30" cy="66"/>
                </a:xfrm>
                <a:custGeom>
                  <a:avLst/>
                  <a:gdLst>
                    <a:gd name="T0" fmla="*/ 15 w 30"/>
                    <a:gd name="T1" fmla="*/ 14 h 66"/>
                    <a:gd name="T2" fmla="*/ 30 w 30"/>
                    <a:gd name="T3" fmla="*/ 0 h 66"/>
                    <a:gd name="T4" fmla="*/ 0 w 30"/>
                    <a:gd name="T5" fmla="*/ 66 h 66"/>
                  </a:gdLst>
                  <a:ahLst/>
                  <a:cxnLst>
                    <a:cxn ang="0">
                      <a:pos x="T0" y="T1"/>
                    </a:cxn>
                    <a:cxn ang="0">
                      <a:pos x="T2" y="T3"/>
                    </a:cxn>
                    <a:cxn ang="0">
                      <a:pos x="T4" y="T5"/>
                    </a:cxn>
                  </a:cxnLst>
                  <a:rect l="0" t="0" r="r" b="b"/>
                  <a:pathLst>
                    <a:path w="30" h="66">
                      <a:moveTo>
                        <a:pt x="15" y="14"/>
                      </a:moveTo>
                      <a:lnTo>
                        <a:pt x="30"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62" name="Freeform 522">
                  <a:extLst>
                    <a:ext uri="{FF2B5EF4-FFF2-40B4-BE49-F238E27FC236}">
                      <a16:creationId xmlns:a16="http://schemas.microsoft.com/office/drawing/2014/main" id="{826906EF-28D4-F942-A9B0-ACF008D47003}"/>
                    </a:ext>
                  </a:extLst>
                </p:cNvPr>
                <p:cNvSpPr>
                  <a:spLocks/>
                </p:cNvSpPr>
                <p:nvPr/>
              </p:nvSpPr>
              <p:spPr bwMode="auto">
                <a:xfrm>
                  <a:off x="2332" y="1903"/>
                  <a:ext cx="14" cy="73"/>
                </a:xfrm>
                <a:custGeom>
                  <a:avLst/>
                  <a:gdLst>
                    <a:gd name="T0" fmla="*/ 14 w 14"/>
                    <a:gd name="T1" fmla="*/ 58 h 73"/>
                    <a:gd name="T2" fmla="*/ 0 w 14"/>
                    <a:gd name="T3" fmla="*/ 73 h 73"/>
                    <a:gd name="T4" fmla="*/ 14 w 14"/>
                    <a:gd name="T5" fmla="*/ 0 h 73"/>
                    <a:gd name="T6" fmla="*/ 14 w 14"/>
                    <a:gd name="T7" fmla="*/ 58 h 73"/>
                  </a:gdLst>
                  <a:ahLst/>
                  <a:cxnLst>
                    <a:cxn ang="0">
                      <a:pos x="T0" y="T1"/>
                    </a:cxn>
                    <a:cxn ang="0">
                      <a:pos x="T2" y="T3"/>
                    </a:cxn>
                    <a:cxn ang="0">
                      <a:pos x="T4" y="T5"/>
                    </a:cxn>
                    <a:cxn ang="0">
                      <a:pos x="T6" y="T7"/>
                    </a:cxn>
                  </a:cxnLst>
                  <a:rect l="0" t="0" r="r" b="b"/>
                  <a:pathLst>
                    <a:path w="14" h="73">
                      <a:moveTo>
                        <a:pt x="14" y="58"/>
                      </a:moveTo>
                      <a:lnTo>
                        <a:pt x="0" y="73"/>
                      </a:lnTo>
                      <a:lnTo>
                        <a:pt x="14" y="0"/>
                      </a:lnTo>
                      <a:lnTo>
                        <a:pt x="14"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63" name="Freeform 523">
                  <a:extLst>
                    <a:ext uri="{FF2B5EF4-FFF2-40B4-BE49-F238E27FC236}">
                      <a16:creationId xmlns:a16="http://schemas.microsoft.com/office/drawing/2014/main" id="{8D08CA6D-375B-704B-9033-60C50922F2AC}"/>
                    </a:ext>
                  </a:extLst>
                </p:cNvPr>
                <p:cNvSpPr>
                  <a:spLocks/>
                </p:cNvSpPr>
                <p:nvPr/>
              </p:nvSpPr>
              <p:spPr bwMode="auto">
                <a:xfrm>
                  <a:off x="2332" y="1903"/>
                  <a:ext cx="14" cy="73"/>
                </a:xfrm>
                <a:custGeom>
                  <a:avLst/>
                  <a:gdLst>
                    <a:gd name="T0" fmla="*/ 14 w 14"/>
                    <a:gd name="T1" fmla="*/ 58 h 73"/>
                    <a:gd name="T2" fmla="*/ 0 w 14"/>
                    <a:gd name="T3" fmla="*/ 73 h 73"/>
                    <a:gd name="T4" fmla="*/ 14 w 14"/>
                    <a:gd name="T5" fmla="*/ 0 h 73"/>
                  </a:gdLst>
                  <a:ahLst/>
                  <a:cxnLst>
                    <a:cxn ang="0">
                      <a:pos x="T0" y="T1"/>
                    </a:cxn>
                    <a:cxn ang="0">
                      <a:pos x="T2" y="T3"/>
                    </a:cxn>
                    <a:cxn ang="0">
                      <a:pos x="T4" y="T5"/>
                    </a:cxn>
                  </a:cxnLst>
                  <a:rect l="0" t="0" r="r" b="b"/>
                  <a:pathLst>
                    <a:path w="14" h="73">
                      <a:moveTo>
                        <a:pt x="14" y="58"/>
                      </a:moveTo>
                      <a:lnTo>
                        <a:pt x="0" y="73"/>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64" name="Freeform 524">
                  <a:extLst>
                    <a:ext uri="{FF2B5EF4-FFF2-40B4-BE49-F238E27FC236}">
                      <a16:creationId xmlns:a16="http://schemas.microsoft.com/office/drawing/2014/main" id="{BD7D0FFE-0A77-764F-8070-DE3163BDFD90}"/>
                    </a:ext>
                  </a:extLst>
                </p:cNvPr>
                <p:cNvSpPr>
                  <a:spLocks/>
                </p:cNvSpPr>
                <p:nvPr/>
              </p:nvSpPr>
              <p:spPr bwMode="auto">
                <a:xfrm>
                  <a:off x="2346" y="1889"/>
                  <a:ext cx="15" cy="72"/>
                </a:xfrm>
                <a:custGeom>
                  <a:avLst/>
                  <a:gdLst>
                    <a:gd name="T0" fmla="*/ 0 w 15"/>
                    <a:gd name="T1" fmla="*/ 14 h 72"/>
                    <a:gd name="T2" fmla="*/ 15 w 15"/>
                    <a:gd name="T3" fmla="*/ 0 h 72"/>
                    <a:gd name="T4" fmla="*/ 0 w 15"/>
                    <a:gd name="T5" fmla="*/ 72 h 72"/>
                    <a:gd name="T6" fmla="*/ 0 w 15"/>
                    <a:gd name="T7" fmla="*/ 14 h 72"/>
                  </a:gdLst>
                  <a:ahLst/>
                  <a:cxnLst>
                    <a:cxn ang="0">
                      <a:pos x="T0" y="T1"/>
                    </a:cxn>
                    <a:cxn ang="0">
                      <a:pos x="T2" y="T3"/>
                    </a:cxn>
                    <a:cxn ang="0">
                      <a:pos x="T4" y="T5"/>
                    </a:cxn>
                    <a:cxn ang="0">
                      <a:pos x="T6" y="T7"/>
                    </a:cxn>
                  </a:cxnLst>
                  <a:rect l="0" t="0" r="r" b="b"/>
                  <a:pathLst>
                    <a:path w="15" h="72">
                      <a:moveTo>
                        <a:pt x="0" y="14"/>
                      </a:moveTo>
                      <a:lnTo>
                        <a:pt x="15" y="0"/>
                      </a:lnTo>
                      <a:lnTo>
                        <a:pt x="0" y="72"/>
                      </a:lnTo>
                      <a:lnTo>
                        <a:pt x="0" y="14"/>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65" name="Freeform 525">
                  <a:extLst>
                    <a:ext uri="{FF2B5EF4-FFF2-40B4-BE49-F238E27FC236}">
                      <a16:creationId xmlns:a16="http://schemas.microsoft.com/office/drawing/2014/main" id="{4230E109-8B46-6342-9CCB-857EB8873454}"/>
                    </a:ext>
                  </a:extLst>
                </p:cNvPr>
                <p:cNvSpPr>
                  <a:spLocks/>
                </p:cNvSpPr>
                <p:nvPr/>
              </p:nvSpPr>
              <p:spPr bwMode="auto">
                <a:xfrm>
                  <a:off x="2346" y="1889"/>
                  <a:ext cx="15" cy="72"/>
                </a:xfrm>
                <a:custGeom>
                  <a:avLst/>
                  <a:gdLst>
                    <a:gd name="T0" fmla="*/ 0 w 15"/>
                    <a:gd name="T1" fmla="*/ 14 h 72"/>
                    <a:gd name="T2" fmla="*/ 15 w 15"/>
                    <a:gd name="T3" fmla="*/ 0 h 72"/>
                    <a:gd name="T4" fmla="*/ 0 w 15"/>
                    <a:gd name="T5" fmla="*/ 72 h 72"/>
                  </a:gdLst>
                  <a:ahLst/>
                  <a:cxnLst>
                    <a:cxn ang="0">
                      <a:pos x="T0" y="T1"/>
                    </a:cxn>
                    <a:cxn ang="0">
                      <a:pos x="T2" y="T3"/>
                    </a:cxn>
                    <a:cxn ang="0">
                      <a:pos x="T4" y="T5"/>
                    </a:cxn>
                  </a:cxnLst>
                  <a:rect l="0" t="0" r="r" b="b"/>
                  <a:pathLst>
                    <a:path w="15" h="72">
                      <a:moveTo>
                        <a:pt x="0" y="14"/>
                      </a:moveTo>
                      <a:lnTo>
                        <a:pt x="15" y="0"/>
                      </a:lnTo>
                      <a:lnTo>
                        <a:pt x="0" y="7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66" name="Freeform 526">
                  <a:extLst>
                    <a:ext uri="{FF2B5EF4-FFF2-40B4-BE49-F238E27FC236}">
                      <a16:creationId xmlns:a16="http://schemas.microsoft.com/office/drawing/2014/main" id="{DBD0A0F3-847A-054C-AB20-B7BF6DFAD033}"/>
                    </a:ext>
                  </a:extLst>
                </p:cNvPr>
                <p:cNvSpPr>
                  <a:spLocks/>
                </p:cNvSpPr>
                <p:nvPr/>
              </p:nvSpPr>
              <p:spPr bwMode="auto">
                <a:xfrm>
                  <a:off x="2273" y="2027"/>
                  <a:ext cx="22" cy="80"/>
                </a:xfrm>
                <a:custGeom>
                  <a:avLst/>
                  <a:gdLst>
                    <a:gd name="T0" fmla="*/ 22 w 22"/>
                    <a:gd name="T1" fmla="*/ 66 h 80"/>
                    <a:gd name="T2" fmla="*/ 0 w 22"/>
                    <a:gd name="T3" fmla="*/ 80 h 80"/>
                    <a:gd name="T4" fmla="*/ 0 w 22"/>
                    <a:gd name="T5" fmla="*/ 0 h 80"/>
                    <a:gd name="T6" fmla="*/ 22 w 22"/>
                    <a:gd name="T7" fmla="*/ 66 h 80"/>
                  </a:gdLst>
                  <a:ahLst/>
                  <a:cxnLst>
                    <a:cxn ang="0">
                      <a:pos x="T0" y="T1"/>
                    </a:cxn>
                    <a:cxn ang="0">
                      <a:pos x="T2" y="T3"/>
                    </a:cxn>
                    <a:cxn ang="0">
                      <a:pos x="T4" y="T5"/>
                    </a:cxn>
                    <a:cxn ang="0">
                      <a:pos x="T6" y="T7"/>
                    </a:cxn>
                  </a:cxnLst>
                  <a:rect l="0" t="0" r="r" b="b"/>
                  <a:pathLst>
                    <a:path w="22" h="80">
                      <a:moveTo>
                        <a:pt x="22" y="66"/>
                      </a:moveTo>
                      <a:lnTo>
                        <a:pt x="0" y="80"/>
                      </a:lnTo>
                      <a:lnTo>
                        <a:pt x="0" y="0"/>
                      </a:lnTo>
                      <a:lnTo>
                        <a:pt x="22"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67" name="Freeform 527">
                  <a:extLst>
                    <a:ext uri="{FF2B5EF4-FFF2-40B4-BE49-F238E27FC236}">
                      <a16:creationId xmlns:a16="http://schemas.microsoft.com/office/drawing/2014/main" id="{4F5D2A82-C866-1049-A4EB-2B3370C2BD50}"/>
                    </a:ext>
                  </a:extLst>
                </p:cNvPr>
                <p:cNvSpPr>
                  <a:spLocks/>
                </p:cNvSpPr>
                <p:nvPr/>
              </p:nvSpPr>
              <p:spPr bwMode="auto">
                <a:xfrm>
                  <a:off x="2273" y="2027"/>
                  <a:ext cx="22" cy="80"/>
                </a:xfrm>
                <a:custGeom>
                  <a:avLst/>
                  <a:gdLst>
                    <a:gd name="T0" fmla="*/ 22 w 22"/>
                    <a:gd name="T1" fmla="*/ 66 h 80"/>
                    <a:gd name="T2" fmla="*/ 0 w 22"/>
                    <a:gd name="T3" fmla="*/ 80 h 80"/>
                    <a:gd name="T4" fmla="*/ 0 w 22"/>
                    <a:gd name="T5" fmla="*/ 0 h 80"/>
                  </a:gdLst>
                  <a:ahLst/>
                  <a:cxnLst>
                    <a:cxn ang="0">
                      <a:pos x="T0" y="T1"/>
                    </a:cxn>
                    <a:cxn ang="0">
                      <a:pos x="T2" y="T3"/>
                    </a:cxn>
                    <a:cxn ang="0">
                      <a:pos x="T4" y="T5"/>
                    </a:cxn>
                  </a:cxnLst>
                  <a:rect l="0" t="0" r="r" b="b"/>
                  <a:pathLst>
                    <a:path w="22" h="80">
                      <a:moveTo>
                        <a:pt x="22" y="66"/>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68" name="Freeform 528">
                  <a:extLst>
                    <a:ext uri="{FF2B5EF4-FFF2-40B4-BE49-F238E27FC236}">
                      <a16:creationId xmlns:a16="http://schemas.microsoft.com/office/drawing/2014/main" id="{55FB6F74-2366-8E49-913A-DCF5BFDF641C}"/>
                    </a:ext>
                  </a:extLst>
                </p:cNvPr>
                <p:cNvSpPr>
                  <a:spLocks/>
                </p:cNvSpPr>
                <p:nvPr/>
              </p:nvSpPr>
              <p:spPr bwMode="auto">
                <a:xfrm>
                  <a:off x="2273" y="2013"/>
                  <a:ext cx="22" cy="80"/>
                </a:xfrm>
                <a:custGeom>
                  <a:avLst/>
                  <a:gdLst>
                    <a:gd name="T0" fmla="*/ 0 w 22"/>
                    <a:gd name="T1" fmla="*/ 14 h 80"/>
                    <a:gd name="T2" fmla="*/ 22 w 22"/>
                    <a:gd name="T3" fmla="*/ 0 h 80"/>
                    <a:gd name="T4" fmla="*/ 22 w 22"/>
                    <a:gd name="T5" fmla="*/ 80 h 80"/>
                    <a:gd name="T6" fmla="*/ 0 w 22"/>
                    <a:gd name="T7" fmla="*/ 14 h 80"/>
                  </a:gdLst>
                  <a:ahLst/>
                  <a:cxnLst>
                    <a:cxn ang="0">
                      <a:pos x="T0" y="T1"/>
                    </a:cxn>
                    <a:cxn ang="0">
                      <a:pos x="T2" y="T3"/>
                    </a:cxn>
                    <a:cxn ang="0">
                      <a:pos x="T4" y="T5"/>
                    </a:cxn>
                    <a:cxn ang="0">
                      <a:pos x="T6" y="T7"/>
                    </a:cxn>
                  </a:cxnLst>
                  <a:rect l="0" t="0" r="r" b="b"/>
                  <a:pathLst>
                    <a:path w="22" h="80">
                      <a:moveTo>
                        <a:pt x="0" y="14"/>
                      </a:moveTo>
                      <a:lnTo>
                        <a:pt x="22" y="0"/>
                      </a:lnTo>
                      <a:lnTo>
                        <a:pt x="22" y="80"/>
                      </a:lnTo>
                      <a:lnTo>
                        <a:pt x="0" y="14"/>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69" name="Freeform 529">
                  <a:extLst>
                    <a:ext uri="{FF2B5EF4-FFF2-40B4-BE49-F238E27FC236}">
                      <a16:creationId xmlns:a16="http://schemas.microsoft.com/office/drawing/2014/main" id="{5DE00FE2-9632-314A-B51E-65E496049CF0}"/>
                    </a:ext>
                  </a:extLst>
                </p:cNvPr>
                <p:cNvSpPr>
                  <a:spLocks/>
                </p:cNvSpPr>
                <p:nvPr/>
              </p:nvSpPr>
              <p:spPr bwMode="auto">
                <a:xfrm>
                  <a:off x="2273" y="2013"/>
                  <a:ext cx="22" cy="80"/>
                </a:xfrm>
                <a:custGeom>
                  <a:avLst/>
                  <a:gdLst>
                    <a:gd name="T0" fmla="*/ 0 w 22"/>
                    <a:gd name="T1" fmla="*/ 14 h 80"/>
                    <a:gd name="T2" fmla="*/ 22 w 22"/>
                    <a:gd name="T3" fmla="*/ 0 h 80"/>
                    <a:gd name="T4" fmla="*/ 22 w 22"/>
                    <a:gd name="T5" fmla="*/ 80 h 80"/>
                  </a:gdLst>
                  <a:ahLst/>
                  <a:cxnLst>
                    <a:cxn ang="0">
                      <a:pos x="T0" y="T1"/>
                    </a:cxn>
                    <a:cxn ang="0">
                      <a:pos x="T2" y="T3"/>
                    </a:cxn>
                    <a:cxn ang="0">
                      <a:pos x="T4" y="T5"/>
                    </a:cxn>
                  </a:cxnLst>
                  <a:rect l="0" t="0" r="r" b="b"/>
                  <a:pathLst>
                    <a:path w="22" h="80">
                      <a:moveTo>
                        <a:pt x="0" y="14"/>
                      </a:moveTo>
                      <a:lnTo>
                        <a:pt x="22" y="0"/>
                      </a:lnTo>
                      <a:lnTo>
                        <a:pt x="2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70" name="Freeform 530">
                  <a:extLst>
                    <a:ext uri="{FF2B5EF4-FFF2-40B4-BE49-F238E27FC236}">
                      <a16:creationId xmlns:a16="http://schemas.microsoft.com/office/drawing/2014/main" id="{9463F11F-4DBE-3043-9998-3ECE77FF89C6}"/>
                    </a:ext>
                  </a:extLst>
                </p:cNvPr>
                <p:cNvSpPr>
                  <a:spLocks/>
                </p:cNvSpPr>
                <p:nvPr/>
              </p:nvSpPr>
              <p:spPr bwMode="auto">
                <a:xfrm>
                  <a:off x="2383" y="1801"/>
                  <a:ext cx="29" cy="66"/>
                </a:xfrm>
                <a:custGeom>
                  <a:avLst/>
                  <a:gdLst>
                    <a:gd name="T0" fmla="*/ 15 w 29"/>
                    <a:gd name="T1" fmla="*/ 51 h 66"/>
                    <a:gd name="T2" fmla="*/ 0 w 29"/>
                    <a:gd name="T3" fmla="*/ 66 h 66"/>
                    <a:gd name="T4" fmla="*/ 29 w 29"/>
                    <a:gd name="T5" fmla="*/ 0 h 66"/>
                    <a:gd name="T6" fmla="*/ 15 w 29"/>
                    <a:gd name="T7" fmla="*/ 51 h 66"/>
                  </a:gdLst>
                  <a:ahLst/>
                  <a:cxnLst>
                    <a:cxn ang="0">
                      <a:pos x="T0" y="T1"/>
                    </a:cxn>
                    <a:cxn ang="0">
                      <a:pos x="T2" y="T3"/>
                    </a:cxn>
                    <a:cxn ang="0">
                      <a:pos x="T4" y="T5"/>
                    </a:cxn>
                    <a:cxn ang="0">
                      <a:pos x="T6" y="T7"/>
                    </a:cxn>
                  </a:cxnLst>
                  <a:rect l="0" t="0" r="r" b="b"/>
                  <a:pathLst>
                    <a:path w="29" h="66">
                      <a:moveTo>
                        <a:pt x="15" y="51"/>
                      </a:moveTo>
                      <a:lnTo>
                        <a:pt x="0" y="66"/>
                      </a:lnTo>
                      <a:lnTo>
                        <a:pt x="29" y="0"/>
                      </a:lnTo>
                      <a:lnTo>
                        <a:pt x="15"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71" name="Freeform 531">
                  <a:extLst>
                    <a:ext uri="{FF2B5EF4-FFF2-40B4-BE49-F238E27FC236}">
                      <a16:creationId xmlns:a16="http://schemas.microsoft.com/office/drawing/2014/main" id="{D8CFBC2B-625E-6346-BFD6-AD56D2294B0E}"/>
                    </a:ext>
                  </a:extLst>
                </p:cNvPr>
                <p:cNvSpPr>
                  <a:spLocks/>
                </p:cNvSpPr>
                <p:nvPr/>
              </p:nvSpPr>
              <p:spPr bwMode="auto">
                <a:xfrm>
                  <a:off x="2383" y="1801"/>
                  <a:ext cx="29" cy="66"/>
                </a:xfrm>
                <a:custGeom>
                  <a:avLst/>
                  <a:gdLst>
                    <a:gd name="T0" fmla="*/ 15 w 29"/>
                    <a:gd name="T1" fmla="*/ 51 h 66"/>
                    <a:gd name="T2" fmla="*/ 0 w 29"/>
                    <a:gd name="T3" fmla="*/ 66 h 66"/>
                    <a:gd name="T4" fmla="*/ 29 w 29"/>
                    <a:gd name="T5" fmla="*/ 0 h 66"/>
                  </a:gdLst>
                  <a:ahLst/>
                  <a:cxnLst>
                    <a:cxn ang="0">
                      <a:pos x="T0" y="T1"/>
                    </a:cxn>
                    <a:cxn ang="0">
                      <a:pos x="T2" y="T3"/>
                    </a:cxn>
                    <a:cxn ang="0">
                      <a:pos x="T4" y="T5"/>
                    </a:cxn>
                  </a:cxnLst>
                  <a:rect l="0" t="0" r="r" b="b"/>
                  <a:pathLst>
                    <a:path w="29" h="66">
                      <a:moveTo>
                        <a:pt x="15" y="51"/>
                      </a:moveTo>
                      <a:lnTo>
                        <a:pt x="0" y="66"/>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72" name="Freeform 532">
                  <a:extLst>
                    <a:ext uri="{FF2B5EF4-FFF2-40B4-BE49-F238E27FC236}">
                      <a16:creationId xmlns:a16="http://schemas.microsoft.com/office/drawing/2014/main" id="{F53FEF3E-DB1B-C844-9F39-698156EAEDF5}"/>
                    </a:ext>
                  </a:extLst>
                </p:cNvPr>
                <p:cNvSpPr>
                  <a:spLocks/>
                </p:cNvSpPr>
                <p:nvPr/>
              </p:nvSpPr>
              <p:spPr bwMode="auto">
                <a:xfrm>
                  <a:off x="2398" y="1786"/>
                  <a:ext cx="36" cy="66"/>
                </a:xfrm>
                <a:custGeom>
                  <a:avLst/>
                  <a:gdLst>
                    <a:gd name="T0" fmla="*/ 14 w 36"/>
                    <a:gd name="T1" fmla="*/ 15 h 66"/>
                    <a:gd name="T2" fmla="*/ 36 w 36"/>
                    <a:gd name="T3" fmla="*/ 0 h 66"/>
                    <a:gd name="T4" fmla="*/ 0 w 36"/>
                    <a:gd name="T5" fmla="*/ 66 h 66"/>
                    <a:gd name="T6" fmla="*/ 14 w 36"/>
                    <a:gd name="T7" fmla="*/ 15 h 66"/>
                  </a:gdLst>
                  <a:ahLst/>
                  <a:cxnLst>
                    <a:cxn ang="0">
                      <a:pos x="T0" y="T1"/>
                    </a:cxn>
                    <a:cxn ang="0">
                      <a:pos x="T2" y="T3"/>
                    </a:cxn>
                    <a:cxn ang="0">
                      <a:pos x="T4" y="T5"/>
                    </a:cxn>
                    <a:cxn ang="0">
                      <a:pos x="T6" y="T7"/>
                    </a:cxn>
                  </a:cxnLst>
                  <a:rect l="0" t="0" r="r" b="b"/>
                  <a:pathLst>
                    <a:path w="36" h="66">
                      <a:moveTo>
                        <a:pt x="14" y="15"/>
                      </a:moveTo>
                      <a:lnTo>
                        <a:pt x="36" y="0"/>
                      </a:lnTo>
                      <a:lnTo>
                        <a:pt x="0" y="66"/>
                      </a:lnTo>
                      <a:lnTo>
                        <a:pt x="14" y="15"/>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73" name="Freeform 533">
                  <a:extLst>
                    <a:ext uri="{FF2B5EF4-FFF2-40B4-BE49-F238E27FC236}">
                      <a16:creationId xmlns:a16="http://schemas.microsoft.com/office/drawing/2014/main" id="{77FAAA2A-4F52-C644-9791-BDAAB23CA5EC}"/>
                    </a:ext>
                  </a:extLst>
                </p:cNvPr>
                <p:cNvSpPr>
                  <a:spLocks/>
                </p:cNvSpPr>
                <p:nvPr/>
              </p:nvSpPr>
              <p:spPr bwMode="auto">
                <a:xfrm>
                  <a:off x="2398" y="1786"/>
                  <a:ext cx="36" cy="66"/>
                </a:xfrm>
                <a:custGeom>
                  <a:avLst/>
                  <a:gdLst>
                    <a:gd name="T0" fmla="*/ 14 w 36"/>
                    <a:gd name="T1" fmla="*/ 15 h 66"/>
                    <a:gd name="T2" fmla="*/ 36 w 36"/>
                    <a:gd name="T3" fmla="*/ 0 h 66"/>
                    <a:gd name="T4" fmla="*/ 0 w 36"/>
                    <a:gd name="T5" fmla="*/ 66 h 66"/>
                  </a:gdLst>
                  <a:ahLst/>
                  <a:cxnLst>
                    <a:cxn ang="0">
                      <a:pos x="T0" y="T1"/>
                    </a:cxn>
                    <a:cxn ang="0">
                      <a:pos x="T2" y="T3"/>
                    </a:cxn>
                    <a:cxn ang="0">
                      <a:pos x="T4" y="T5"/>
                    </a:cxn>
                  </a:cxnLst>
                  <a:rect l="0" t="0" r="r" b="b"/>
                  <a:pathLst>
                    <a:path w="36" h="66">
                      <a:moveTo>
                        <a:pt x="14" y="15"/>
                      </a:moveTo>
                      <a:lnTo>
                        <a:pt x="36"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74" name="Freeform 534">
                  <a:extLst>
                    <a:ext uri="{FF2B5EF4-FFF2-40B4-BE49-F238E27FC236}">
                      <a16:creationId xmlns:a16="http://schemas.microsoft.com/office/drawing/2014/main" id="{C537D3EC-AB62-DE4D-89A0-5316A38C17A0}"/>
                    </a:ext>
                  </a:extLst>
                </p:cNvPr>
                <p:cNvSpPr>
                  <a:spLocks/>
                </p:cNvSpPr>
                <p:nvPr/>
              </p:nvSpPr>
              <p:spPr bwMode="auto">
                <a:xfrm>
                  <a:off x="2310" y="1918"/>
                  <a:ext cx="22" cy="80"/>
                </a:xfrm>
                <a:custGeom>
                  <a:avLst/>
                  <a:gdLst>
                    <a:gd name="T0" fmla="*/ 22 w 22"/>
                    <a:gd name="T1" fmla="*/ 58 h 80"/>
                    <a:gd name="T2" fmla="*/ 0 w 22"/>
                    <a:gd name="T3" fmla="*/ 80 h 80"/>
                    <a:gd name="T4" fmla="*/ 22 w 22"/>
                    <a:gd name="T5" fmla="*/ 0 h 80"/>
                    <a:gd name="T6" fmla="*/ 22 w 22"/>
                    <a:gd name="T7" fmla="*/ 58 h 80"/>
                  </a:gdLst>
                  <a:ahLst/>
                  <a:cxnLst>
                    <a:cxn ang="0">
                      <a:pos x="T0" y="T1"/>
                    </a:cxn>
                    <a:cxn ang="0">
                      <a:pos x="T2" y="T3"/>
                    </a:cxn>
                    <a:cxn ang="0">
                      <a:pos x="T4" y="T5"/>
                    </a:cxn>
                    <a:cxn ang="0">
                      <a:pos x="T6" y="T7"/>
                    </a:cxn>
                  </a:cxnLst>
                  <a:rect l="0" t="0" r="r" b="b"/>
                  <a:pathLst>
                    <a:path w="22" h="80">
                      <a:moveTo>
                        <a:pt x="22" y="58"/>
                      </a:moveTo>
                      <a:lnTo>
                        <a:pt x="0" y="80"/>
                      </a:lnTo>
                      <a:lnTo>
                        <a:pt x="22"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75" name="Freeform 535">
                  <a:extLst>
                    <a:ext uri="{FF2B5EF4-FFF2-40B4-BE49-F238E27FC236}">
                      <a16:creationId xmlns:a16="http://schemas.microsoft.com/office/drawing/2014/main" id="{781423AE-A567-754F-8A19-0EE763FF5097}"/>
                    </a:ext>
                  </a:extLst>
                </p:cNvPr>
                <p:cNvSpPr>
                  <a:spLocks/>
                </p:cNvSpPr>
                <p:nvPr/>
              </p:nvSpPr>
              <p:spPr bwMode="auto">
                <a:xfrm>
                  <a:off x="2310" y="1918"/>
                  <a:ext cx="22" cy="80"/>
                </a:xfrm>
                <a:custGeom>
                  <a:avLst/>
                  <a:gdLst>
                    <a:gd name="T0" fmla="*/ 22 w 22"/>
                    <a:gd name="T1" fmla="*/ 58 h 80"/>
                    <a:gd name="T2" fmla="*/ 0 w 22"/>
                    <a:gd name="T3" fmla="*/ 80 h 80"/>
                    <a:gd name="T4" fmla="*/ 22 w 22"/>
                    <a:gd name="T5" fmla="*/ 0 h 80"/>
                  </a:gdLst>
                  <a:ahLst/>
                  <a:cxnLst>
                    <a:cxn ang="0">
                      <a:pos x="T0" y="T1"/>
                    </a:cxn>
                    <a:cxn ang="0">
                      <a:pos x="T2" y="T3"/>
                    </a:cxn>
                    <a:cxn ang="0">
                      <a:pos x="T4" y="T5"/>
                    </a:cxn>
                  </a:cxnLst>
                  <a:rect l="0" t="0" r="r" b="b"/>
                  <a:pathLst>
                    <a:path w="22" h="80">
                      <a:moveTo>
                        <a:pt x="22" y="58"/>
                      </a:moveTo>
                      <a:lnTo>
                        <a:pt x="0" y="80"/>
                      </a:lnTo>
                      <a:lnTo>
                        <a:pt x="22"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76" name="Freeform 536">
                  <a:extLst>
                    <a:ext uri="{FF2B5EF4-FFF2-40B4-BE49-F238E27FC236}">
                      <a16:creationId xmlns:a16="http://schemas.microsoft.com/office/drawing/2014/main" id="{FD8589D4-3D27-3543-A898-E0392ED4DED5}"/>
                    </a:ext>
                  </a:extLst>
                </p:cNvPr>
                <p:cNvSpPr>
                  <a:spLocks/>
                </p:cNvSpPr>
                <p:nvPr/>
              </p:nvSpPr>
              <p:spPr bwMode="auto">
                <a:xfrm>
                  <a:off x="2332" y="1903"/>
                  <a:ext cx="14" cy="73"/>
                </a:xfrm>
                <a:custGeom>
                  <a:avLst/>
                  <a:gdLst>
                    <a:gd name="T0" fmla="*/ 0 w 14"/>
                    <a:gd name="T1" fmla="*/ 15 h 73"/>
                    <a:gd name="T2" fmla="*/ 14 w 14"/>
                    <a:gd name="T3" fmla="*/ 0 h 73"/>
                    <a:gd name="T4" fmla="*/ 0 w 14"/>
                    <a:gd name="T5" fmla="*/ 73 h 73"/>
                    <a:gd name="T6" fmla="*/ 0 w 14"/>
                    <a:gd name="T7" fmla="*/ 15 h 73"/>
                  </a:gdLst>
                  <a:ahLst/>
                  <a:cxnLst>
                    <a:cxn ang="0">
                      <a:pos x="T0" y="T1"/>
                    </a:cxn>
                    <a:cxn ang="0">
                      <a:pos x="T2" y="T3"/>
                    </a:cxn>
                    <a:cxn ang="0">
                      <a:pos x="T4" y="T5"/>
                    </a:cxn>
                    <a:cxn ang="0">
                      <a:pos x="T6" y="T7"/>
                    </a:cxn>
                  </a:cxnLst>
                  <a:rect l="0" t="0" r="r" b="b"/>
                  <a:pathLst>
                    <a:path w="14" h="73">
                      <a:moveTo>
                        <a:pt x="0" y="15"/>
                      </a:moveTo>
                      <a:lnTo>
                        <a:pt x="14" y="0"/>
                      </a:lnTo>
                      <a:lnTo>
                        <a:pt x="0" y="73"/>
                      </a:lnTo>
                      <a:lnTo>
                        <a:pt x="0" y="1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77" name="Freeform 537">
                  <a:extLst>
                    <a:ext uri="{FF2B5EF4-FFF2-40B4-BE49-F238E27FC236}">
                      <a16:creationId xmlns:a16="http://schemas.microsoft.com/office/drawing/2014/main" id="{1337F4FF-9197-8549-B7EA-F39633E66521}"/>
                    </a:ext>
                  </a:extLst>
                </p:cNvPr>
                <p:cNvSpPr>
                  <a:spLocks/>
                </p:cNvSpPr>
                <p:nvPr/>
              </p:nvSpPr>
              <p:spPr bwMode="auto">
                <a:xfrm>
                  <a:off x="2332" y="1903"/>
                  <a:ext cx="14" cy="73"/>
                </a:xfrm>
                <a:custGeom>
                  <a:avLst/>
                  <a:gdLst>
                    <a:gd name="T0" fmla="*/ 0 w 14"/>
                    <a:gd name="T1" fmla="*/ 15 h 73"/>
                    <a:gd name="T2" fmla="*/ 14 w 14"/>
                    <a:gd name="T3" fmla="*/ 0 h 73"/>
                    <a:gd name="T4" fmla="*/ 0 w 14"/>
                    <a:gd name="T5" fmla="*/ 73 h 73"/>
                  </a:gdLst>
                  <a:ahLst/>
                  <a:cxnLst>
                    <a:cxn ang="0">
                      <a:pos x="T0" y="T1"/>
                    </a:cxn>
                    <a:cxn ang="0">
                      <a:pos x="T2" y="T3"/>
                    </a:cxn>
                    <a:cxn ang="0">
                      <a:pos x="T4" y="T5"/>
                    </a:cxn>
                  </a:cxnLst>
                  <a:rect l="0" t="0" r="r" b="b"/>
                  <a:pathLst>
                    <a:path w="14" h="73">
                      <a:moveTo>
                        <a:pt x="0" y="15"/>
                      </a:moveTo>
                      <a:lnTo>
                        <a:pt x="14"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78" name="Freeform 538">
                  <a:extLst>
                    <a:ext uri="{FF2B5EF4-FFF2-40B4-BE49-F238E27FC236}">
                      <a16:creationId xmlns:a16="http://schemas.microsoft.com/office/drawing/2014/main" id="{41D343BE-D529-0E40-AB8D-348687BBD5A7}"/>
                    </a:ext>
                  </a:extLst>
                </p:cNvPr>
                <p:cNvSpPr>
                  <a:spLocks/>
                </p:cNvSpPr>
                <p:nvPr/>
              </p:nvSpPr>
              <p:spPr bwMode="auto">
                <a:xfrm>
                  <a:off x="2259" y="2049"/>
                  <a:ext cx="14" cy="80"/>
                </a:xfrm>
                <a:custGeom>
                  <a:avLst/>
                  <a:gdLst>
                    <a:gd name="T0" fmla="*/ 14 w 14"/>
                    <a:gd name="T1" fmla="*/ 58 h 80"/>
                    <a:gd name="T2" fmla="*/ 0 w 14"/>
                    <a:gd name="T3" fmla="*/ 80 h 80"/>
                    <a:gd name="T4" fmla="*/ 0 w 14"/>
                    <a:gd name="T5" fmla="*/ 0 h 80"/>
                    <a:gd name="T6" fmla="*/ 14 w 14"/>
                    <a:gd name="T7" fmla="*/ 58 h 80"/>
                  </a:gdLst>
                  <a:ahLst/>
                  <a:cxnLst>
                    <a:cxn ang="0">
                      <a:pos x="T0" y="T1"/>
                    </a:cxn>
                    <a:cxn ang="0">
                      <a:pos x="T2" y="T3"/>
                    </a:cxn>
                    <a:cxn ang="0">
                      <a:pos x="T4" y="T5"/>
                    </a:cxn>
                    <a:cxn ang="0">
                      <a:pos x="T6" y="T7"/>
                    </a:cxn>
                  </a:cxnLst>
                  <a:rect l="0" t="0" r="r" b="b"/>
                  <a:pathLst>
                    <a:path w="14" h="80">
                      <a:moveTo>
                        <a:pt x="14" y="58"/>
                      </a:moveTo>
                      <a:lnTo>
                        <a:pt x="0" y="80"/>
                      </a:lnTo>
                      <a:lnTo>
                        <a:pt x="0" y="0"/>
                      </a:lnTo>
                      <a:lnTo>
                        <a:pt x="14" y="58"/>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79" name="Freeform 539">
                  <a:extLst>
                    <a:ext uri="{FF2B5EF4-FFF2-40B4-BE49-F238E27FC236}">
                      <a16:creationId xmlns:a16="http://schemas.microsoft.com/office/drawing/2014/main" id="{DF9F46D6-8B76-474F-8899-EE5F9C5FDE6C}"/>
                    </a:ext>
                  </a:extLst>
                </p:cNvPr>
                <p:cNvSpPr>
                  <a:spLocks/>
                </p:cNvSpPr>
                <p:nvPr/>
              </p:nvSpPr>
              <p:spPr bwMode="auto">
                <a:xfrm>
                  <a:off x="2259" y="2049"/>
                  <a:ext cx="14" cy="80"/>
                </a:xfrm>
                <a:custGeom>
                  <a:avLst/>
                  <a:gdLst>
                    <a:gd name="T0" fmla="*/ 14 w 14"/>
                    <a:gd name="T1" fmla="*/ 58 h 80"/>
                    <a:gd name="T2" fmla="*/ 0 w 14"/>
                    <a:gd name="T3" fmla="*/ 80 h 80"/>
                    <a:gd name="T4" fmla="*/ 0 w 14"/>
                    <a:gd name="T5" fmla="*/ 0 h 80"/>
                  </a:gdLst>
                  <a:ahLst/>
                  <a:cxnLst>
                    <a:cxn ang="0">
                      <a:pos x="T0" y="T1"/>
                    </a:cxn>
                    <a:cxn ang="0">
                      <a:pos x="T2" y="T3"/>
                    </a:cxn>
                    <a:cxn ang="0">
                      <a:pos x="T4" y="T5"/>
                    </a:cxn>
                  </a:cxnLst>
                  <a:rect l="0" t="0" r="r" b="b"/>
                  <a:pathLst>
                    <a:path w="14" h="80">
                      <a:moveTo>
                        <a:pt x="14" y="58"/>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80" name="Freeform 540">
                  <a:extLst>
                    <a:ext uri="{FF2B5EF4-FFF2-40B4-BE49-F238E27FC236}">
                      <a16:creationId xmlns:a16="http://schemas.microsoft.com/office/drawing/2014/main" id="{07624823-F199-D542-9D8A-4F7AFC6E8E84}"/>
                    </a:ext>
                  </a:extLst>
                </p:cNvPr>
                <p:cNvSpPr>
                  <a:spLocks/>
                </p:cNvSpPr>
                <p:nvPr/>
              </p:nvSpPr>
              <p:spPr bwMode="auto">
                <a:xfrm>
                  <a:off x="2259" y="2027"/>
                  <a:ext cx="14" cy="80"/>
                </a:xfrm>
                <a:custGeom>
                  <a:avLst/>
                  <a:gdLst>
                    <a:gd name="T0" fmla="*/ 0 w 14"/>
                    <a:gd name="T1" fmla="*/ 22 h 80"/>
                    <a:gd name="T2" fmla="*/ 14 w 14"/>
                    <a:gd name="T3" fmla="*/ 0 h 80"/>
                    <a:gd name="T4" fmla="*/ 14 w 14"/>
                    <a:gd name="T5" fmla="*/ 80 h 80"/>
                    <a:gd name="T6" fmla="*/ 0 w 14"/>
                    <a:gd name="T7" fmla="*/ 22 h 80"/>
                  </a:gdLst>
                  <a:ahLst/>
                  <a:cxnLst>
                    <a:cxn ang="0">
                      <a:pos x="T0" y="T1"/>
                    </a:cxn>
                    <a:cxn ang="0">
                      <a:pos x="T2" y="T3"/>
                    </a:cxn>
                    <a:cxn ang="0">
                      <a:pos x="T4" y="T5"/>
                    </a:cxn>
                    <a:cxn ang="0">
                      <a:pos x="T6" y="T7"/>
                    </a:cxn>
                  </a:cxnLst>
                  <a:rect l="0" t="0" r="r" b="b"/>
                  <a:pathLst>
                    <a:path w="14" h="80">
                      <a:moveTo>
                        <a:pt x="0" y="22"/>
                      </a:moveTo>
                      <a:lnTo>
                        <a:pt x="14" y="0"/>
                      </a:lnTo>
                      <a:lnTo>
                        <a:pt x="14" y="80"/>
                      </a:lnTo>
                      <a:lnTo>
                        <a:pt x="0" y="22"/>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81" name="Freeform 541">
                  <a:extLst>
                    <a:ext uri="{FF2B5EF4-FFF2-40B4-BE49-F238E27FC236}">
                      <a16:creationId xmlns:a16="http://schemas.microsoft.com/office/drawing/2014/main" id="{389427A8-46D8-DA46-9C0F-757B74722245}"/>
                    </a:ext>
                  </a:extLst>
                </p:cNvPr>
                <p:cNvSpPr>
                  <a:spLocks/>
                </p:cNvSpPr>
                <p:nvPr/>
              </p:nvSpPr>
              <p:spPr bwMode="auto">
                <a:xfrm>
                  <a:off x="2259" y="2027"/>
                  <a:ext cx="14" cy="80"/>
                </a:xfrm>
                <a:custGeom>
                  <a:avLst/>
                  <a:gdLst>
                    <a:gd name="T0" fmla="*/ 0 w 14"/>
                    <a:gd name="T1" fmla="*/ 22 h 80"/>
                    <a:gd name="T2" fmla="*/ 14 w 14"/>
                    <a:gd name="T3" fmla="*/ 0 h 80"/>
                    <a:gd name="T4" fmla="*/ 14 w 14"/>
                    <a:gd name="T5" fmla="*/ 80 h 80"/>
                  </a:gdLst>
                  <a:ahLst/>
                  <a:cxnLst>
                    <a:cxn ang="0">
                      <a:pos x="T0" y="T1"/>
                    </a:cxn>
                    <a:cxn ang="0">
                      <a:pos x="T2" y="T3"/>
                    </a:cxn>
                    <a:cxn ang="0">
                      <a:pos x="T4" y="T5"/>
                    </a:cxn>
                  </a:cxnLst>
                  <a:rect l="0" t="0" r="r" b="b"/>
                  <a:pathLst>
                    <a:path w="14" h="80">
                      <a:moveTo>
                        <a:pt x="0" y="22"/>
                      </a:moveTo>
                      <a:lnTo>
                        <a:pt x="14" y="0"/>
                      </a:lnTo>
                      <a:lnTo>
                        <a:pt x="14"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82" name="Freeform 542">
                  <a:extLst>
                    <a:ext uri="{FF2B5EF4-FFF2-40B4-BE49-F238E27FC236}">
                      <a16:creationId xmlns:a16="http://schemas.microsoft.com/office/drawing/2014/main" id="{00FFDCF1-16A6-3347-8F29-3F30E1DF6CBA}"/>
                    </a:ext>
                  </a:extLst>
                </p:cNvPr>
                <p:cNvSpPr>
                  <a:spLocks/>
                </p:cNvSpPr>
                <p:nvPr/>
              </p:nvSpPr>
              <p:spPr bwMode="auto">
                <a:xfrm>
                  <a:off x="2361" y="1816"/>
                  <a:ext cx="37" cy="73"/>
                </a:xfrm>
                <a:custGeom>
                  <a:avLst/>
                  <a:gdLst>
                    <a:gd name="T0" fmla="*/ 22 w 37"/>
                    <a:gd name="T1" fmla="*/ 51 h 73"/>
                    <a:gd name="T2" fmla="*/ 0 w 37"/>
                    <a:gd name="T3" fmla="*/ 73 h 73"/>
                    <a:gd name="T4" fmla="*/ 37 w 37"/>
                    <a:gd name="T5" fmla="*/ 0 h 73"/>
                    <a:gd name="T6" fmla="*/ 22 w 37"/>
                    <a:gd name="T7" fmla="*/ 51 h 73"/>
                  </a:gdLst>
                  <a:ahLst/>
                  <a:cxnLst>
                    <a:cxn ang="0">
                      <a:pos x="T0" y="T1"/>
                    </a:cxn>
                    <a:cxn ang="0">
                      <a:pos x="T2" y="T3"/>
                    </a:cxn>
                    <a:cxn ang="0">
                      <a:pos x="T4" y="T5"/>
                    </a:cxn>
                    <a:cxn ang="0">
                      <a:pos x="T6" y="T7"/>
                    </a:cxn>
                  </a:cxnLst>
                  <a:rect l="0" t="0" r="r" b="b"/>
                  <a:pathLst>
                    <a:path w="37" h="73">
                      <a:moveTo>
                        <a:pt x="22" y="51"/>
                      </a:moveTo>
                      <a:lnTo>
                        <a:pt x="0" y="73"/>
                      </a:lnTo>
                      <a:lnTo>
                        <a:pt x="37"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83" name="Freeform 543">
                  <a:extLst>
                    <a:ext uri="{FF2B5EF4-FFF2-40B4-BE49-F238E27FC236}">
                      <a16:creationId xmlns:a16="http://schemas.microsoft.com/office/drawing/2014/main" id="{DFBBFB14-9333-5D4D-AE91-107D97788E2F}"/>
                    </a:ext>
                  </a:extLst>
                </p:cNvPr>
                <p:cNvSpPr>
                  <a:spLocks/>
                </p:cNvSpPr>
                <p:nvPr/>
              </p:nvSpPr>
              <p:spPr bwMode="auto">
                <a:xfrm>
                  <a:off x="2361" y="1816"/>
                  <a:ext cx="37" cy="73"/>
                </a:xfrm>
                <a:custGeom>
                  <a:avLst/>
                  <a:gdLst>
                    <a:gd name="T0" fmla="*/ 22 w 37"/>
                    <a:gd name="T1" fmla="*/ 51 h 73"/>
                    <a:gd name="T2" fmla="*/ 0 w 37"/>
                    <a:gd name="T3" fmla="*/ 73 h 73"/>
                    <a:gd name="T4" fmla="*/ 37 w 37"/>
                    <a:gd name="T5" fmla="*/ 0 h 73"/>
                  </a:gdLst>
                  <a:ahLst/>
                  <a:cxnLst>
                    <a:cxn ang="0">
                      <a:pos x="T0" y="T1"/>
                    </a:cxn>
                    <a:cxn ang="0">
                      <a:pos x="T2" y="T3"/>
                    </a:cxn>
                    <a:cxn ang="0">
                      <a:pos x="T4" y="T5"/>
                    </a:cxn>
                  </a:cxnLst>
                  <a:rect l="0" t="0" r="r" b="b"/>
                  <a:pathLst>
                    <a:path w="37" h="73">
                      <a:moveTo>
                        <a:pt x="22" y="51"/>
                      </a:moveTo>
                      <a:lnTo>
                        <a:pt x="0" y="73"/>
                      </a:lnTo>
                      <a:lnTo>
                        <a:pt x="3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84" name="Freeform 544">
                  <a:extLst>
                    <a:ext uri="{FF2B5EF4-FFF2-40B4-BE49-F238E27FC236}">
                      <a16:creationId xmlns:a16="http://schemas.microsoft.com/office/drawing/2014/main" id="{2382414C-5B43-2742-B947-3C3B56A52890}"/>
                    </a:ext>
                  </a:extLst>
                </p:cNvPr>
                <p:cNvSpPr>
                  <a:spLocks/>
                </p:cNvSpPr>
                <p:nvPr/>
              </p:nvSpPr>
              <p:spPr bwMode="auto">
                <a:xfrm>
                  <a:off x="2383" y="1801"/>
                  <a:ext cx="29" cy="66"/>
                </a:xfrm>
                <a:custGeom>
                  <a:avLst/>
                  <a:gdLst>
                    <a:gd name="T0" fmla="*/ 15 w 29"/>
                    <a:gd name="T1" fmla="*/ 15 h 66"/>
                    <a:gd name="T2" fmla="*/ 29 w 29"/>
                    <a:gd name="T3" fmla="*/ 0 h 66"/>
                    <a:gd name="T4" fmla="*/ 0 w 29"/>
                    <a:gd name="T5" fmla="*/ 66 h 66"/>
                    <a:gd name="T6" fmla="*/ 15 w 29"/>
                    <a:gd name="T7" fmla="*/ 15 h 66"/>
                  </a:gdLst>
                  <a:ahLst/>
                  <a:cxnLst>
                    <a:cxn ang="0">
                      <a:pos x="T0" y="T1"/>
                    </a:cxn>
                    <a:cxn ang="0">
                      <a:pos x="T2" y="T3"/>
                    </a:cxn>
                    <a:cxn ang="0">
                      <a:pos x="T4" y="T5"/>
                    </a:cxn>
                    <a:cxn ang="0">
                      <a:pos x="T6" y="T7"/>
                    </a:cxn>
                  </a:cxnLst>
                  <a:rect l="0" t="0" r="r" b="b"/>
                  <a:pathLst>
                    <a:path w="29" h="66">
                      <a:moveTo>
                        <a:pt x="15" y="15"/>
                      </a:moveTo>
                      <a:lnTo>
                        <a:pt x="29" y="0"/>
                      </a:lnTo>
                      <a:lnTo>
                        <a:pt x="0" y="66"/>
                      </a:lnTo>
                      <a:lnTo>
                        <a:pt x="15" y="15"/>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85" name="Freeform 545">
                  <a:extLst>
                    <a:ext uri="{FF2B5EF4-FFF2-40B4-BE49-F238E27FC236}">
                      <a16:creationId xmlns:a16="http://schemas.microsoft.com/office/drawing/2014/main" id="{B5EADF96-18A8-CF4D-A7A8-95EB2BBE13A5}"/>
                    </a:ext>
                  </a:extLst>
                </p:cNvPr>
                <p:cNvSpPr>
                  <a:spLocks/>
                </p:cNvSpPr>
                <p:nvPr/>
              </p:nvSpPr>
              <p:spPr bwMode="auto">
                <a:xfrm>
                  <a:off x="2383" y="1801"/>
                  <a:ext cx="29" cy="66"/>
                </a:xfrm>
                <a:custGeom>
                  <a:avLst/>
                  <a:gdLst>
                    <a:gd name="T0" fmla="*/ 15 w 29"/>
                    <a:gd name="T1" fmla="*/ 15 h 66"/>
                    <a:gd name="T2" fmla="*/ 29 w 29"/>
                    <a:gd name="T3" fmla="*/ 0 h 66"/>
                    <a:gd name="T4" fmla="*/ 0 w 29"/>
                    <a:gd name="T5" fmla="*/ 66 h 66"/>
                  </a:gdLst>
                  <a:ahLst/>
                  <a:cxnLst>
                    <a:cxn ang="0">
                      <a:pos x="T0" y="T1"/>
                    </a:cxn>
                    <a:cxn ang="0">
                      <a:pos x="T2" y="T3"/>
                    </a:cxn>
                    <a:cxn ang="0">
                      <a:pos x="T4" y="T5"/>
                    </a:cxn>
                  </a:cxnLst>
                  <a:rect l="0" t="0" r="r" b="b"/>
                  <a:pathLst>
                    <a:path w="29" h="66">
                      <a:moveTo>
                        <a:pt x="15" y="15"/>
                      </a:moveTo>
                      <a:lnTo>
                        <a:pt x="29"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86" name="Freeform 546">
                  <a:extLst>
                    <a:ext uri="{FF2B5EF4-FFF2-40B4-BE49-F238E27FC236}">
                      <a16:creationId xmlns:a16="http://schemas.microsoft.com/office/drawing/2014/main" id="{54A49A6C-D62E-2344-8D2F-A395DDF68D44}"/>
                    </a:ext>
                  </a:extLst>
                </p:cNvPr>
                <p:cNvSpPr>
                  <a:spLocks/>
                </p:cNvSpPr>
                <p:nvPr/>
              </p:nvSpPr>
              <p:spPr bwMode="auto">
                <a:xfrm>
                  <a:off x="2295" y="1932"/>
                  <a:ext cx="15" cy="81"/>
                </a:xfrm>
                <a:custGeom>
                  <a:avLst/>
                  <a:gdLst>
                    <a:gd name="T0" fmla="*/ 15 w 15"/>
                    <a:gd name="T1" fmla="*/ 66 h 81"/>
                    <a:gd name="T2" fmla="*/ 0 w 15"/>
                    <a:gd name="T3" fmla="*/ 81 h 81"/>
                    <a:gd name="T4" fmla="*/ 15 w 15"/>
                    <a:gd name="T5" fmla="*/ 0 h 81"/>
                    <a:gd name="T6" fmla="*/ 15 w 15"/>
                    <a:gd name="T7" fmla="*/ 66 h 81"/>
                  </a:gdLst>
                  <a:ahLst/>
                  <a:cxnLst>
                    <a:cxn ang="0">
                      <a:pos x="T0" y="T1"/>
                    </a:cxn>
                    <a:cxn ang="0">
                      <a:pos x="T2" y="T3"/>
                    </a:cxn>
                    <a:cxn ang="0">
                      <a:pos x="T4" y="T5"/>
                    </a:cxn>
                    <a:cxn ang="0">
                      <a:pos x="T6" y="T7"/>
                    </a:cxn>
                  </a:cxnLst>
                  <a:rect l="0" t="0" r="r" b="b"/>
                  <a:pathLst>
                    <a:path w="15" h="81">
                      <a:moveTo>
                        <a:pt x="15" y="66"/>
                      </a:moveTo>
                      <a:lnTo>
                        <a:pt x="0" y="81"/>
                      </a:lnTo>
                      <a:lnTo>
                        <a:pt x="15" y="0"/>
                      </a:lnTo>
                      <a:lnTo>
                        <a:pt x="15" y="66"/>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87" name="Freeform 547">
                  <a:extLst>
                    <a:ext uri="{FF2B5EF4-FFF2-40B4-BE49-F238E27FC236}">
                      <a16:creationId xmlns:a16="http://schemas.microsoft.com/office/drawing/2014/main" id="{E06ECE36-DA72-0E4C-9B5B-9829C17612D5}"/>
                    </a:ext>
                  </a:extLst>
                </p:cNvPr>
                <p:cNvSpPr>
                  <a:spLocks/>
                </p:cNvSpPr>
                <p:nvPr/>
              </p:nvSpPr>
              <p:spPr bwMode="auto">
                <a:xfrm>
                  <a:off x="2295" y="1932"/>
                  <a:ext cx="15" cy="81"/>
                </a:xfrm>
                <a:custGeom>
                  <a:avLst/>
                  <a:gdLst>
                    <a:gd name="T0" fmla="*/ 15 w 15"/>
                    <a:gd name="T1" fmla="*/ 66 h 81"/>
                    <a:gd name="T2" fmla="*/ 0 w 15"/>
                    <a:gd name="T3" fmla="*/ 81 h 81"/>
                    <a:gd name="T4" fmla="*/ 15 w 15"/>
                    <a:gd name="T5" fmla="*/ 0 h 81"/>
                  </a:gdLst>
                  <a:ahLst/>
                  <a:cxnLst>
                    <a:cxn ang="0">
                      <a:pos x="T0" y="T1"/>
                    </a:cxn>
                    <a:cxn ang="0">
                      <a:pos x="T2" y="T3"/>
                    </a:cxn>
                    <a:cxn ang="0">
                      <a:pos x="T4" y="T5"/>
                    </a:cxn>
                  </a:cxnLst>
                  <a:rect l="0" t="0" r="r" b="b"/>
                  <a:pathLst>
                    <a:path w="15" h="81">
                      <a:moveTo>
                        <a:pt x="15" y="66"/>
                      </a:moveTo>
                      <a:lnTo>
                        <a:pt x="0" y="81"/>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88" name="Freeform 548">
                  <a:extLst>
                    <a:ext uri="{FF2B5EF4-FFF2-40B4-BE49-F238E27FC236}">
                      <a16:creationId xmlns:a16="http://schemas.microsoft.com/office/drawing/2014/main" id="{0703208C-6E72-BD40-AEF9-FBA6037907B0}"/>
                    </a:ext>
                  </a:extLst>
                </p:cNvPr>
                <p:cNvSpPr>
                  <a:spLocks/>
                </p:cNvSpPr>
                <p:nvPr/>
              </p:nvSpPr>
              <p:spPr bwMode="auto">
                <a:xfrm>
                  <a:off x="2310" y="1918"/>
                  <a:ext cx="22" cy="80"/>
                </a:xfrm>
                <a:custGeom>
                  <a:avLst/>
                  <a:gdLst>
                    <a:gd name="T0" fmla="*/ 0 w 22"/>
                    <a:gd name="T1" fmla="*/ 14 h 80"/>
                    <a:gd name="T2" fmla="*/ 22 w 22"/>
                    <a:gd name="T3" fmla="*/ 0 h 80"/>
                    <a:gd name="T4" fmla="*/ 0 w 22"/>
                    <a:gd name="T5" fmla="*/ 80 h 80"/>
                    <a:gd name="T6" fmla="*/ 0 w 22"/>
                    <a:gd name="T7" fmla="*/ 14 h 80"/>
                  </a:gdLst>
                  <a:ahLst/>
                  <a:cxnLst>
                    <a:cxn ang="0">
                      <a:pos x="T0" y="T1"/>
                    </a:cxn>
                    <a:cxn ang="0">
                      <a:pos x="T2" y="T3"/>
                    </a:cxn>
                    <a:cxn ang="0">
                      <a:pos x="T4" y="T5"/>
                    </a:cxn>
                    <a:cxn ang="0">
                      <a:pos x="T6" y="T7"/>
                    </a:cxn>
                  </a:cxnLst>
                  <a:rect l="0" t="0" r="r" b="b"/>
                  <a:pathLst>
                    <a:path w="22" h="80">
                      <a:moveTo>
                        <a:pt x="0" y="14"/>
                      </a:moveTo>
                      <a:lnTo>
                        <a:pt x="22" y="0"/>
                      </a:lnTo>
                      <a:lnTo>
                        <a:pt x="0" y="80"/>
                      </a:lnTo>
                      <a:lnTo>
                        <a:pt x="0" y="14"/>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89" name="Freeform 549">
                  <a:extLst>
                    <a:ext uri="{FF2B5EF4-FFF2-40B4-BE49-F238E27FC236}">
                      <a16:creationId xmlns:a16="http://schemas.microsoft.com/office/drawing/2014/main" id="{484E36D7-113F-6647-BA3C-840B111999BE}"/>
                    </a:ext>
                  </a:extLst>
                </p:cNvPr>
                <p:cNvSpPr>
                  <a:spLocks/>
                </p:cNvSpPr>
                <p:nvPr/>
              </p:nvSpPr>
              <p:spPr bwMode="auto">
                <a:xfrm>
                  <a:off x="2310" y="1918"/>
                  <a:ext cx="22" cy="80"/>
                </a:xfrm>
                <a:custGeom>
                  <a:avLst/>
                  <a:gdLst>
                    <a:gd name="T0" fmla="*/ 0 w 22"/>
                    <a:gd name="T1" fmla="*/ 14 h 80"/>
                    <a:gd name="T2" fmla="*/ 22 w 22"/>
                    <a:gd name="T3" fmla="*/ 0 h 80"/>
                    <a:gd name="T4" fmla="*/ 0 w 22"/>
                    <a:gd name="T5" fmla="*/ 80 h 80"/>
                  </a:gdLst>
                  <a:ahLst/>
                  <a:cxnLst>
                    <a:cxn ang="0">
                      <a:pos x="T0" y="T1"/>
                    </a:cxn>
                    <a:cxn ang="0">
                      <a:pos x="T2" y="T3"/>
                    </a:cxn>
                    <a:cxn ang="0">
                      <a:pos x="T4" y="T5"/>
                    </a:cxn>
                  </a:cxnLst>
                  <a:rect l="0" t="0" r="r" b="b"/>
                  <a:pathLst>
                    <a:path w="22" h="80">
                      <a:moveTo>
                        <a:pt x="0" y="14"/>
                      </a:moveTo>
                      <a:lnTo>
                        <a:pt x="22" y="0"/>
                      </a:lnTo>
                      <a:lnTo>
                        <a:pt x="0"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90" name="Freeform 550">
                  <a:extLst>
                    <a:ext uri="{FF2B5EF4-FFF2-40B4-BE49-F238E27FC236}">
                      <a16:creationId xmlns:a16="http://schemas.microsoft.com/office/drawing/2014/main" id="{32C73330-A19F-3448-8F06-83A4434133D4}"/>
                    </a:ext>
                  </a:extLst>
                </p:cNvPr>
                <p:cNvSpPr>
                  <a:spLocks/>
                </p:cNvSpPr>
                <p:nvPr/>
              </p:nvSpPr>
              <p:spPr bwMode="auto">
                <a:xfrm>
                  <a:off x="2237" y="2064"/>
                  <a:ext cx="22" cy="80"/>
                </a:xfrm>
                <a:custGeom>
                  <a:avLst/>
                  <a:gdLst>
                    <a:gd name="T0" fmla="*/ 22 w 22"/>
                    <a:gd name="T1" fmla="*/ 65 h 80"/>
                    <a:gd name="T2" fmla="*/ 0 w 22"/>
                    <a:gd name="T3" fmla="*/ 80 h 80"/>
                    <a:gd name="T4" fmla="*/ 0 w 22"/>
                    <a:gd name="T5" fmla="*/ 0 h 80"/>
                    <a:gd name="T6" fmla="*/ 22 w 22"/>
                    <a:gd name="T7" fmla="*/ 65 h 80"/>
                  </a:gdLst>
                  <a:ahLst/>
                  <a:cxnLst>
                    <a:cxn ang="0">
                      <a:pos x="T0" y="T1"/>
                    </a:cxn>
                    <a:cxn ang="0">
                      <a:pos x="T2" y="T3"/>
                    </a:cxn>
                    <a:cxn ang="0">
                      <a:pos x="T4" y="T5"/>
                    </a:cxn>
                    <a:cxn ang="0">
                      <a:pos x="T6" y="T7"/>
                    </a:cxn>
                  </a:cxnLst>
                  <a:rect l="0" t="0" r="r" b="b"/>
                  <a:pathLst>
                    <a:path w="22" h="80">
                      <a:moveTo>
                        <a:pt x="22" y="65"/>
                      </a:moveTo>
                      <a:lnTo>
                        <a:pt x="0" y="80"/>
                      </a:lnTo>
                      <a:lnTo>
                        <a:pt x="0" y="0"/>
                      </a:lnTo>
                      <a:lnTo>
                        <a:pt x="22" y="6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91" name="Freeform 551">
                  <a:extLst>
                    <a:ext uri="{FF2B5EF4-FFF2-40B4-BE49-F238E27FC236}">
                      <a16:creationId xmlns:a16="http://schemas.microsoft.com/office/drawing/2014/main" id="{F8533DDE-CAF1-C646-BD3C-7F6FF672F5F2}"/>
                    </a:ext>
                  </a:extLst>
                </p:cNvPr>
                <p:cNvSpPr>
                  <a:spLocks/>
                </p:cNvSpPr>
                <p:nvPr/>
              </p:nvSpPr>
              <p:spPr bwMode="auto">
                <a:xfrm>
                  <a:off x="2237" y="2064"/>
                  <a:ext cx="22" cy="80"/>
                </a:xfrm>
                <a:custGeom>
                  <a:avLst/>
                  <a:gdLst>
                    <a:gd name="T0" fmla="*/ 22 w 22"/>
                    <a:gd name="T1" fmla="*/ 65 h 80"/>
                    <a:gd name="T2" fmla="*/ 0 w 22"/>
                    <a:gd name="T3" fmla="*/ 80 h 80"/>
                    <a:gd name="T4" fmla="*/ 0 w 22"/>
                    <a:gd name="T5" fmla="*/ 0 h 80"/>
                  </a:gdLst>
                  <a:ahLst/>
                  <a:cxnLst>
                    <a:cxn ang="0">
                      <a:pos x="T0" y="T1"/>
                    </a:cxn>
                    <a:cxn ang="0">
                      <a:pos x="T2" y="T3"/>
                    </a:cxn>
                    <a:cxn ang="0">
                      <a:pos x="T4" y="T5"/>
                    </a:cxn>
                  </a:cxnLst>
                  <a:rect l="0" t="0" r="r" b="b"/>
                  <a:pathLst>
                    <a:path w="22" h="80">
                      <a:moveTo>
                        <a:pt x="22" y="65"/>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92" name="Freeform 552">
                  <a:extLst>
                    <a:ext uri="{FF2B5EF4-FFF2-40B4-BE49-F238E27FC236}">
                      <a16:creationId xmlns:a16="http://schemas.microsoft.com/office/drawing/2014/main" id="{5EE4CF5F-74A0-F14B-8F95-A85DC906098A}"/>
                    </a:ext>
                  </a:extLst>
                </p:cNvPr>
                <p:cNvSpPr>
                  <a:spLocks/>
                </p:cNvSpPr>
                <p:nvPr/>
              </p:nvSpPr>
              <p:spPr bwMode="auto">
                <a:xfrm>
                  <a:off x="2237" y="2049"/>
                  <a:ext cx="22" cy="80"/>
                </a:xfrm>
                <a:custGeom>
                  <a:avLst/>
                  <a:gdLst>
                    <a:gd name="T0" fmla="*/ 0 w 22"/>
                    <a:gd name="T1" fmla="*/ 15 h 80"/>
                    <a:gd name="T2" fmla="*/ 22 w 22"/>
                    <a:gd name="T3" fmla="*/ 0 h 80"/>
                    <a:gd name="T4" fmla="*/ 22 w 22"/>
                    <a:gd name="T5" fmla="*/ 80 h 80"/>
                    <a:gd name="T6" fmla="*/ 0 w 22"/>
                    <a:gd name="T7" fmla="*/ 15 h 80"/>
                  </a:gdLst>
                  <a:ahLst/>
                  <a:cxnLst>
                    <a:cxn ang="0">
                      <a:pos x="T0" y="T1"/>
                    </a:cxn>
                    <a:cxn ang="0">
                      <a:pos x="T2" y="T3"/>
                    </a:cxn>
                    <a:cxn ang="0">
                      <a:pos x="T4" y="T5"/>
                    </a:cxn>
                    <a:cxn ang="0">
                      <a:pos x="T6" y="T7"/>
                    </a:cxn>
                  </a:cxnLst>
                  <a:rect l="0" t="0" r="r" b="b"/>
                  <a:pathLst>
                    <a:path w="22" h="80">
                      <a:moveTo>
                        <a:pt x="0" y="15"/>
                      </a:moveTo>
                      <a:lnTo>
                        <a:pt x="22" y="0"/>
                      </a:lnTo>
                      <a:lnTo>
                        <a:pt x="22" y="80"/>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93" name="Freeform 553">
                  <a:extLst>
                    <a:ext uri="{FF2B5EF4-FFF2-40B4-BE49-F238E27FC236}">
                      <a16:creationId xmlns:a16="http://schemas.microsoft.com/office/drawing/2014/main" id="{18B53267-9B7D-7045-A4CE-24CD736987DB}"/>
                    </a:ext>
                  </a:extLst>
                </p:cNvPr>
                <p:cNvSpPr>
                  <a:spLocks/>
                </p:cNvSpPr>
                <p:nvPr/>
              </p:nvSpPr>
              <p:spPr bwMode="auto">
                <a:xfrm>
                  <a:off x="2237" y="2049"/>
                  <a:ext cx="22" cy="80"/>
                </a:xfrm>
                <a:custGeom>
                  <a:avLst/>
                  <a:gdLst>
                    <a:gd name="T0" fmla="*/ 0 w 22"/>
                    <a:gd name="T1" fmla="*/ 15 h 80"/>
                    <a:gd name="T2" fmla="*/ 22 w 22"/>
                    <a:gd name="T3" fmla="*/ 0 h 80"/>
                    <a:gd name="T4" fmla="*/ 22 w 22"/>
                    <a:gd name="T5" fmla="*/ 80 h 80"/>
                  </a:gdLst>
                  <a:ahLst/>
                  <a:cxnLst>
                    <a:cxn ang="0">
                      <a:pos x="T0" y="T1"/>
                    </a:cxn>
                    <a:cxn ang="0">
                      <a:pos x="T2" y="T3"/>
                    </a:cxn>
                    <a:cxn ang="0">
                      <a:pos x="T4" y="T5"/>
                    </a:cxn>
                  </a:cxnLst>
                  <a:rect l="0" t="0" r="r" b="b"/>
                  <a:pathLst>
                    <a:path w="22" h="80">
                      <a:moveTo>
                        <a:pt x="0" y="15"/>
                      </a:moveTo>
                      <a:lnTo>
                        <a:pt x="22" y="0"/>
                      </a:lnTo>
                      <a:lnTo>
                        <a:pt x="2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94" name="Freeform 554">
                  <a:extLst>
                    <a:ext uri="{FF2B5EF4-FFF2-40B4-BE49-F238E27FC236}">
                      <a16:creationId xmlns:a16="http://schemas.microsoft.com/office/drawing/2014/main" id="{36B76317-5C05-8A48-8600-CBAACE5A158F}"/>
                    </a:ext>
                  </a:extLst>
                </p:cNvPr>
                <p:cNvSpPr>
                  <a:spLocks/>
                </p:cNvSpPr>
                <p:nvPr/>
              </p:nvSpPr>
              <p:spPr bwMode="auto">
                <a:xfrm>
                  <a:off x="2346" y="1830"/>
                  <a:ext cx="30" cy="73"/>
                </a:xfrm>
                <a:custGeom>
                  <a:avLst/>
                  <a:gdLst>
                    <a:gd name="T0" fmla="*/ 15 w 30"/>
                    <a:gd name="T1" fmla="*/ 59 h 73"/>
                    <a:gd name="T2" fmla="*/ 0 w 30"/>
                    <a:gd name="T3" fmla="*/ 73 h 73"/>
                    <a:gd name="T4" fmla="*/ 30 w 30"/>
                    <a:gd name="T5" fmla="*/ 0 h 73"/>
                    <a:gd name="T6" fmla="*/ 15 w 30"/>
                    <a:gd name="T7" fmla="*/ 59 h 73"/>
                  </a:gdLst>
                  <a:ahLst/>
                  <a:cxnLst>
                    <a:cxn ang="0">
                      <a:pos x="T0" y="T1"/>
                    </a:cxn>
                    <a:cxn ang="0">
                      <a:pos x="T2" y="T3"/>
                    </a:cxn>
                    <a:cxn ang="0">
                      <a:pos x="T4" y="T5"/>
                    </a:cxn>
                    <a:cxn ang="0">
                      <a:pos x="T6" y="T7"/>
                    </a:cxn>
                  </a:cxnLst>
                  <a:rect l="0" t="0" r="r" b="b"/>
                  <a:pathLst>
                    <a:path w="30" h="73">
                      <a:moveTo>
                        <a:pt x="15" y="59"/>
                      </a:moveTo>
                      <a:lnTo>
                        <a:pt x="0" y="73"/>
                      </a:lnTo>
                      <a:lnTo>
                        <a:pt x="30" y="0"/>
                      </a:lnTo>
                      <a:lnTo>
                        <a:pt x="15" y="59"/>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95" name="Freeform 555">
                  <a:extLst>
                    <a:ext uri="{FF2B5EF4-FFF2-40B4-BE49-F238E27FC236}">
                      <a16:creationId xmlns:a16="http://schemas.microsoft.com/office/drawing/2014/main" id="{B799F215-1FF4-E548-8596-B9C8855FDBD5}"/>
                    </a:ext>
                  </a:extLst>
                </p:cNvPr>
                <p:cNvSpPr>
                  <a:spLocks/>
                </p:cNvSpPr>
                <p:nvPr/>
              </p:nvSpPr>
              <p:spPr bwMode="auto">
                <a:xfrm>
                  <a:off x="2346" y="1830"/>
                  <a:ext cx="30" cy="73"/>
                </a:xfrm>
                <a:custGeom>
                  <a:avLst/>
                  <a:gdLst>
                    <a:gd name="T0" fmla="*/ 15 w 30"/>
                    <a:gd name="T1" fmla="*/ 59 h 73"/>
                    <a:gd name="T2" fmla="*/ 0 w 30"/>
                    <a:gd name="T3" fmla="*/ 73 h 73"/>
                    <a:gd name="T4" fmla="*/ 30 w 30"/>
                    <a:gd name="T5" fmla="*/ 0 h 73"/>
                  </a:gdLst>
                  <a:ahLst/>
                  <a:cxnLst>
                    <a:cxn ang="0">
                      <a:pos x="T0" y="T1"/>
                    </a:cxn>
                    <a:cxn ang="0">
                      <a:pos x="T2" y="T3"/>
                    </a:cxn>
                    <a:cxn ang="0">
                      <a:pos x="T4" y="T5"/>
                    </a:cxn>
                  </a:cxnLst>
                  <a:rect l="0" t="0" r="r" b="b"/>
                  <a:pathLst>
                    <a:path w="30" h="73">
                      <a:moveTo>
                        <a:pt x="15" y="59"/>
                      </a:moveTo>
                      <a:lnTo>
                        <a:pt x="0" y="73"/>
                      </a:lnTo>
                      <a:lnTo>
                        <a:pt x="3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96" name="Freeform 556">
                  <a:extLst>
                    <a:ext uri="{FF2B5EF4-FFF2-40B4-BE49-F238E27FC236}">
                      <a16:creationId xmlns:a16="http://schemas.microsoft.com/office/drawing/2014/main" id="{0482B75A-17D9-0144-8036-EC8765FB14FC}"/>
                    </a:ext>
                  </a:extLst>
                </p:cNvPr>
                <p:cNvSpPr>
                  <a:spLocks/>
                </p:cNvSpPr>
                <p:nvPr/>
              </p:nvSpPr>
              <p:spPr bwMode="auto">
                <a:xfrm>
                  <a:off x="2361" y="1816"/>
                  <a:ext cx="37" cy="73"/>
                </a:xfrm>
                <a:custGeom>
                  <a:avLst/>
                  <a:gdLst>
                    <a:gd name="T0" fmla="*/ 15 w 37"/>
                    <a:gd name="T1" fmla="*/ 14 h 73"/>
                    <a:gd name="T2" fmla="*/ 37 w 37"/>
                    <a:gd name="T3" fmla="*/ 0 h 73"/>
                    <a:gd name="T4" fmla="*/ 0 w 37"/>
                    <a:gd name="T5" fmla="*/ 73 h 73"/>
                    <a:gd name="T6" fmla="*/ 15 w 37"/>
                    <a:gd name="T7" fmla="*/ 14 h 73"/>
                  </a:gdLst>
                  <a:ahLst/>
                  <a:cxnLst>
                    <a:cxn ang="0">
                      <a:pos x="T0" y="T1"/>
                    </a:cxn>
                    <a:cxn ang="0">
                      <a:pos x="T2" y="T3"/>
                    </a:cxn>
                    <a:cxn ang="0">
                      <a:pos x="T4" y="T5"/>
                    </a:cxn>
                    <a:cxn ang="0">
                      <a:pos x="T6" y="T7"/>
                    </a:cxn>
                  </a:cxnLst>
                  <a:rect l="0" t="0" r="r" b="b"/>
                  <a:pathLst>
                    <a:path w="37" h="73">
                      <a:moveTo>
                        <a:pt x="15" y="14"/>
                      </a:moveTo>
                      <a:lnTo>
                        <a:pt x="37" y="0"/>
                      </a:lnTo>
                      <a:lnTo>
                        <a:pt x="0" y="73"/>
                      </a:lnTo>
                      <a:lnTo>
                        <a:pt x="15" y="14"/>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97" name="Freeform 557">
                  <a:extLst>
                    <a:ext uri="{FF2B5EF4-FFF2-40B4-BE49-F238E27FC236}">
                      <a16:creationId xmlns:a16="http://schemas.microsoft.com/office/drawing/2014/main" id="{EB84AAA3-465F-6B40-8E1E-18E51D03C23C}"/>
                    </a:ext>
                  </a:extLst>
                </p:cNvPr>
                <p:cNvSpPr>
                  <a:spLocks/>
                </p:cNvSpPr>
                <p:nvPr/>
              </p:nvSpPr>
              <p:spPr bwMode="auto">
                <a:xfrm>
                  <a:off x="2361" y="1816"/>
                  <a:ext cx="37" cy="73"/>
                </a:xfrm>
                <a:custGeom>
                  <a:avLst/>
                  <a:gdLst>
                    <a:gd name="T0" fmla="*/ 15 w 37"/>
                    <a:gd name="T1" fmla="*/ 14 h 73"/>
                    <a:gd name="T2" fmla="*/ 37 w 37"/>
                    <a:gd name="T3" fmla="*/ 0 h 73"/>
                    <a:gd name="T4" fmla="*/ 0 w 37"/>
                    <a:gd name="T5" fmla="*/ 73 h 73"/>
                  </a:gdLst>
                  <a:ahLst/>
                  <a:cxnLst>
                    <a:cxn ang="0">
                      <a:pos x="T0" y="T1"/>
                    </a:cxn>
                    <a:cxn ang="0">
                      <a:pos x="T2" y="T3"/>
                    </a:cxn>
                    <a:cxn ang="0">
                      <a:pos x="T4" y="T5"/>
                    </a:cxn>
                  </a:cxnLst>
                  <a:rect l="0" t="0" r="r" b="b"/>
                  <a:pathLst>
                    <a:path w="37" h="73">
                      <a:moveTo>
                        <a:pt x="15" y="14"/>
                      </a:moveTo>
                      <a:lnTo>
                        <a:pt x="37"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798" name="Freeform 558">
                  <a:extLst>
                    <a:ext uri="{FF2B5EF4-FFF2-40B4-BE49-F238E27FC236}">
                      <a16:creationId xmlns:a16="http://schemas.microsoft.com/office/drawing/2014/main" id="{791C2DE5-DCD8-C34A-8386-208A52338468}"/>
                    </a:ext>
                  </a:extLst>
                </p:cNvPr>
                <p:cNvSpPr>
                  <a:spLocks/>
                </p:cNvSpPr>
                <p:nvPr/>
              </p:nvSpPr>
              <p:spPr bwMode="auto">
                <a:xfrm>
                  <a:off x="2273" y="1954"/>
                  <a:ext cx="22" cy="73"/>
                </a:xfrm>
                <a:custGeom>
                  <a:avLst/>
                  <a:gdLst>
                    <a:gd name="T0" fmla="*/ 22 w 22"/>
                    <a:gd name="T1" fmla="*/ 59 h 73"/>
                    <a:gd name="T2" fmla="*/ 0 w 22"/>
                    <a:gd name="T3" fmla="*/ 73 h 73"/>
                    <a:gd name="T4" fmla="*/ 22 w 22"/>
                    <a:gd name="T5" fmla="*/ 0 h 73"/>
                    <a:gd name="T6" fmla="*/ 22 w 22"/>
                    <a:gd name="T7" fmla="*/ 59 h 73"/>
                  </a:gdLst>
                  <a:ahLst/>
                  <a:cxnLst>
                    <a:cxn ang="0">
                      <a:pos x="T0" y="T1"/>
                    </a:cxn>
                    <a:cxn ang="0">
                      <a:pos x="T2" y="T3"/>
                    </a:cxn>
                    <a:cxn ang="0">
                      <a:pos x="T4" y="T5"/>
                    </a:cxn>
                    <a:cxn ang="0">
                      <a:pos x="T6" y="T7"/>
                    </a:cxn>
                  </a:cxnLst>
                  <a:rect l="0" t="0" r="r" b="b"/>
                  <a:pathLst>
                    <a:path w="22" h="73">
                      <a:moveTo>
                        <a:pt x="22" y="59"/>
                      </a:moveTo>
                      <a:lnTo>
                        <a:pt x="0" y="73"/>
                      </a:lnTo>
                      <a:lnTo>
                        <a:pt x="22" y="0"/>
                      </a:lnTo>
                      <a:lnTo>
                        <a:pt x="22" y="59"/>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799" name="Freeform 559">
                  <a:extLst>
                    <a:ext uri="{FF2B5EF4-FFF2-40B4-BE49-F238E27FC236}">
                      <a16:creationId xmlns:a16="http://schemas.microsoft.com/office/drawing/2014/main" id="{86834E35-C389-BD44-9D0A-9863992372D7}"/>
                    </a:ext>
                  </a:extLst>
                </p:cNvPr>
                <p:cNvSpPr>
                  <a:spLocks/>
                </p:cNvSpPr>
                <p:nvPr/>
              </p:nvSpPr>
              <p:spPr bwMode="auto">
                <a:xfrm>
                  <a:off x="2273" y="1954"/>
                  <a:ext cx="22" cy="73"/>
                </a:xfrm>
                <a:custGeom>
                  <a:avLst/>
                  <a:gdLst>
                    <a:gd name="T0" fmla="*/ 22 w 22"/>
                    <a:gd name="T1" fmla="*/ 59 h 73"/>
                    <a:gd name="T2" fmla="*/ 0 w 22"/>
                    <a:gd name="T3" fmla="*/ 73 h 73"/>
                    <a:gd name="T4" fmla="*/ 22 w 22"/>
                    <a:gd name="T5" fmla="*/ 0 h 73"/>
                  </a:gdLst>
                  <a:ahLst/>
                  <a:cxnLst>
                    <a:cxn ang="0">
                      <a:pos x="T0" y="T1"/>
                    </a:cxn>
                    <a:cxn ang="0">
                      <a:pos x="T2" y="T3"/>
                    </a:cxn>
                    <a:cxn ang="0">
                      <a:pos x="T4" y="T5"/>
                    </a:cxn>
                  </a:cxnLst>
                  <a:rect l="0" t="0" r="r" b="b"/>
                  <a:pathLst>
                    <a:path w="22" h="73">
                      <a:moveTo>
                        <a:pt x="22" y="59"/>
                      </a:moveTo>
                      <a:lnTo>
                        <a:pt x="0" y="73"/>
                      </a:lnTo>
                      <a:lnTo>
                        <a:pt x="22"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00" name="Freeform 560">
                  <a:extLst>
                    <a:ext uri="{FF2B5EF4-FFF2-40B4-BE49-F238E27FC236}">
                      <a16:creationId xmlns:a16="http://schemas.microsoft.com/office/drawing/2014/main" id="{E283C3E8-CEE1-4340-8B09-48A5CE58A0B4}"/>
                    </a:ext>
                  </a:extLst>
                </p:cNvPr>
                <p:cNvSpPr>
                  <a:spLocks/>
                </p:cNvSpPr>
                <p:nvPr/>
              </p:nvSpPr>
              <p:spPr bwMode="auto">
                <a:xfrm>
                  <a:off x="2295" y="1932"/>
                  <a:ext cx="15" cy="81"/>
                </a:xfrm>
                <a:custGeom>
                  <a:avLst/>
                  <a:gdLst>
                    <a:gd name="T0" fmla="*/ 0 w 15"/>
                    <a:gd name="T1" fmla="*/ 22 h 81"/>
                    <a:gd name="T2" fmla="*/ 15 w 15"/>
                    <a:gd name="T3" fmla="*/ 0 h 81"/>
                    <a:gd name="T4" fmla="*/ 0 w 15"/>
                    <a:gd name="T5" fmla="*/ 81 h 81"/>
                    <a:gd name="T6" fmla="*/ 0 w 15"/>
                    <a:gd name="T7" fmla="*/ 22 h 81"/>
                  </a:gdLst>
                  <a:ahLst/>
                  <a:cxnLst>
                    <a:cxn ang="0">
                      <a:pos x="T0" y="T1"/>
                    </a:cxn>
                    <a:cxn ang="0">
                      <a:pos x="T2" y="T3"/>
                    </a:cxn>
                    <a:cxn ang="0">
                      <a:pos x="T4" y="T5"/>
                    </a:cxn>
                    <a:cxn ang="0">
                      <a:pos x="T6" y="T7"/>
                    </a:cxn>
                  </a:cxnLst>
                  <a:rect l="0" t="0" r="r" b="b"/>
                  <a:pathLst>
                    <a:path w="15" h="81">
                      <a:moveTo>
                        <a:pt x="0" y="22"/>
                      </a:moveTo>
                      <a:lnTo>
                        <a:pt x="15" y="0"/>
                      </a:lnTo>
                      <a:lnTo>
                        <a:pt x="0" y="81"/>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01" name="Freeform 561">
                  <a:extLst>
                    <a:ext uri="{FF2B5EF4-FFF2-40B4-BE49-F238E27FC236}">
                      <a16:creationId xmlns:a16="http://schemas.microsoft.com/office/drawing/2014/main" id="{06A6B7C0-DBDA-274F-B2C4-3790F7EC9A3E}"/>
                    </a:ext>
                  </a:extLst>
                </p:cNvPr>
                <p:cNvSpPr>
                  <a:spLocks/>
                </p:cNvSpPr>
                <p:nvPr/>
              </p:nvSpPr>
              <p:spPr bwMode="auto">
                <a:xfrm>
                  <a:off x="2295" y="1932"/>
                  <a:ext cx="15" cy="81"/>
                </a:xfrm>
                <a:custGeom>
                  <a:avLst/>
                  <a:gdLst>
                    <a:gd name="T0" fmla="*/ 0 w 15"/>
                    <a:gd name="T1" fmla="*/ 22 h 81"/>
                    <a:gd name="T2" fmla="*/ 15 w 15"/>
                    <a:gd name="T3" fmla="*/ 0 h 81"/>
                    <a:gd name="T4" fmla="*/ 0 w 15"/>
                    <a:gd name="T5" fmla="*/ 81 h 81"/>
                  </a:gdLst>
                  <a:ahLst/>
                  <a:cxnLst>
                    <a:cxn ang="0">
                      <a:pos x="T0" y="T1"/>
                    </a:cxn>
                    <a:cxn ang="0">
                      <a:pos x="T2" y="T3"/>
                    </a:cxn>
                    <a:cxn ang="0">
                      <a:pos x="T4" y="T5"/>
                    </a:cxn>
                  </a:cxnLst>
                  <a:rect l="0" t="0" r="r" b="b"/>
                  <a:pathLst>
                    <a:path w="15" h="81">
                      <a:moveTo>
                        <a:pt x="0" y="22"/>
                      </a:moveTo>
                      <a:lnTo>
                        <a:pt x="15" y="0"/>
                      </a:lnTo>
                      <a:lnTo>
                        <a:pt x="0"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02" name="Freeform 562">
                  <a:extLst>
                    <a:ext uri="{FF2B5EF4-FFF2-40B4-BE49-F238E27FC236}">
                      <a16:creationId xmlns:a16="http://schemas.microsoft.com/office/drawing/2014/main" id="{43466DA8-14C5-DC49-9E91-CB09721F9CB4}"/>
                    </a:ext>
                  </a:extLst>
                </p:cNvPr>
                <p:cNvSpPr>
                  <a:spLocks/>
                </p:cNvSpPr>
                <p:nvPr/>
              </p:nvSpPr>
              <p:spPr bwMode="auto">
                <a:xfrm>
                  <a:off x="2434" y="1728"/>
                  <a:ext cx="44" cy="58"/>
                </a:xfrm>
                <a:custGeom>
                  <a:avLst/>
                  <a:gdLst>
                    <a:gd name="T0" fmla="*/ 15 w 44"/>
                    <a:gd name="T1" fmla="*/ 44 h 58"/>
                    <a:gd name="T2" fmla="*/ 0 w 44"/>
                    <a:gd name="T3" fmla="*/ 58 h 58"/>
                    <a:gd name="T4" fmla="*/ 44 w 44"/>
                    <a:gd name="T5" fmla="*/ 0 h 58"/>
                    <a:gd name="T6" fmla="*/ 15 w 44"/>
                    <a:gd name="T7" fmla="*/ 44 h 58"/>
                  </a:gdLst>
                  <a:ahLst/>
                  <a:cxnLst>
                    <a:cxn ang="0">
                      <a:pos x="T0" y="T1"/>
                    </a:cxn>
                    <a:cxn ang="0">
                      <a:pos x="T2" y="T3"/>
                    </a:cxn>
                    <a:cxn ang="0">
                      <a:pos x="T4" y="T5"/>
                    </a:cxn>
                    <a:cxn ang="0">
                      <a:pos x="T6" y="T7"/>
                    </a:cxn>
                  </a:cxnLst>
                  <a:rect l="0" t="0" r="r" b="b"/>
                  <a:pathLst>
                    <a:path w="44" h="58">
                      <a:moveTo>
                        <a:pt x="15" y="44"/>
                      </a:moveTo>
                      <a:lnTo>
                        <a:pt x="0" y="58"/>
                      </a:lnTo>
                      <a:lnTo>
                        <a:pt x="44" y="0"/>
                      </a:lnTo>
                      <a:lnTo>
                        <a:pt x="15"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03" name="Freeform 563">
                  <a:extLst>
                    <a:ext uri="{FF2B5EF4-FFF2-40B4-BE49-F238E27FC236}">
                      <a16:creationId xmlns:a16="http://schemas.microsoft.com/office/drawing/2014/main" id="{EB34BDBD-EE1C-BF4E-8C23-7CF866109A1D}"/>
                    </a:ext>
                  </a:extLst>
                </p:cNvPr>
                <p:cNvSpPr>
                  <a:spLocks/>
                </p:cNvSpPr>
                <p:nvPr/>
              </p:nvSpPr>
              <p:spPr bwMode="auto">
                <a:xfrm>
                  <a:off x="2434" y="1728"/>
                  <a:ext cx="44" cy="58"/>
                </a:xfrm>
                <a:custGeom>
                  <a:avLst/>
                  <a:gdLst>
                    <a:gd name="T0" fmla="*/ 15 w 44"/>
                    <a:gd name="T1" fmla="*/ 44 h 58"/>
                    <a:gd name="T2" fmla="*/ 0 w 44"/>
                    <a:gd name="T3" fmla="*/ 58 h 58"/>
                    <a:gd name="T4" fmla="*/ 44 w 44"/>
                    <a:gd name="T5" fmla="*/ 0 h 58"/>
                  </a:gdLst>
                  <a:ahLst/>
                  <a:cxnLst>
                    <a:cxn ang="0">
                      <a:pos x="T0" y="T1"/>
                    </a:cxn>
                    <a:cxn ang="0">
                      <a:pos x="T2" y="T3"/>
                    </a:cxn>
                    <a:cxn ang="0">
                      <a:pos x="T4" y="T5"/>
                    </a:cxn>
                  </a:cxnLst>
                  <a:rect l="0" t="0" r="r" b="b"/>
                  <a:pathLst>
                    <a:path w="44" h="58">
                      <a:moveTo>
                        <a:pt x="15" y="44"/>
                      </a:moveTo>
                      <a:lnTo>
                        <a:pt x="0" y="58"/>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04" name="Freeform 564">
                  <a:extLst>
                    <a:ext uri="{FF2B5EF4-FFF2-40B4-BE49-F238E27FC236}">
                      <a16:creationId xmlns:a16="http://schemas.microsoft.com/office/drawing/2014/main" id="{2F8340DC-FC10-5F4B-B3CF-0084C6CE97EC}"/>
                    </a:ext>
                  </a:extLst>
                </p:cNvPr>
                <p:cNvSpPr>
                  <a:spLocks/>
                </p:cNvSpPr>
                <p:nvPr/>
              </p:nvSpPr>
              <p:spPr bwMode="auto">
                <a:xfrm>
                  <a:off x="2449" y="1706"/>
                  <a:ext cx="44" cy="66"/>
                </a:xfrm>
                <a:custGeom>
                  <a:avLst/>
                  <a:gdLst>
                    <a:gd name="T0" fmla="*/ 29 w 44"/>
                    <a:gd name="T1" fmla="*/ 22 h 66"/>
                    <a:gd name="T2" fmla="*/ 44 w 44"/>
                    <a:gd name="T3" fmla="*/ 0 h 66"/>
                    <a:gd name="T4" fmla="*/ 0 w 44"/>
                    <a:gd name="T5" fmla="*/ 66 h 66"/>
                    <a:gd name="T6" fmla="*/ 29 w 44"/>
                    <a:gd name="T7" fmla="*/ 22 h 66"/>
                  </a:gdLst>
                  <a:ahLst/>
                  <a:cxnLst>
                    <a:cxn ang="0">
                      <a:pos x="T0" y="T1"/>
                    </a:cxn>
                    <a:cxn ang="0">
                      <a:pos x="T2" y="T3"/>
                    </a:cxn>
                    <a:cxn ang="0">
                      <a:pos x="T4" y="T5"/>
                    </a:cxn>
                    <a:cxn ang="0">
                      <a:pos x="T6" y="T7"/>
                    </a:cxn>
                  </a:cxnLst>
                  <a:rect l="0" t="0" r="r" b="b"/>
                  <a:pathLst>
                    <a:path w="44" h="66">
                      <a:moveTo>
                        <a:pt x="29" y="22"/>
                      </a:moveTo>
                      <a:lnTo>
                        <a:pt x="44" y="0"/>
                      </a:lnTo>
                      <a:lnTo>
                        <a:pt x="0" y="66"/>
                      </a:lnTo>
                      <a:lnTo>
                        <a:pt x="29" y="22"/>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05" name="Freeform 565">
                  <a:extLst>
                    <a:ext uri="{FF2B5EF4-FFF2-40B4-BE49-F238E27FC236}">
                      <a16:creationId xmlns:a16="http://schemas.microsoft.com/office/drawing/2014/main" id="{6332DF1C-D8AA-D44E-AF61-FDF965252E07}"/>
                    </a:ext>
                  </a:extLst>
                </p:cNvPr>
                <p:cNvSpPr>
                  <a:spLocks/>
                </p:cNvSpPr>
                <p:nvPr/>
              </p:nvSpPr>
              <p:spPr bwMode="auto">
                <a:xfrm>
                  <a:off x="2449" y="1706"/>
                  <a:ext cx="44" cy="66"/>
                </a:xfrm>
                <a:custGeom>
                  <a:avLst/>
                  <a:gdLst>
                    <a:gd name="T0" fmla="*/ 29 w 44"/>
                    <a:gd name="T1" fmla="*/ 22 h 66"/>
                    <a:gd name="T2" fmla="*/ 44 w 44"/>
                    <a:gd name="T3" fmla="*/ 0 h 66"/>
                    <a:gd name="T4" fmla="*/ 0 w 44"/>
                    <a:gd name="T5" fmla="*/ 66 h 66"/>
                  </a:gdLst>
                  <a:ahLst/>
                  <a:cxnLst>
                    <a:cxn ang="0">
                      <a:pos x="T0" y="T1"/>
                    </a:cxn>
                    <a:cxn ang="0">
                      <a:pos x="T2" y="T3"/>
                    </a:cxn>
                    <a:cxn ang="0">
                      <a:pos x="T4" y="T5"/>
                    </a:cxn>
                  </a:cxnLst>
                  <a:rect l="0" t="0" r="r" b="b"/>
                  <a:pathLst>
                    <a:path w="44" h="66">
                      <a:moveTo>
                        <a:pt x="29" y="22"/>
                      </a:moveTo>
                      <a:lnTo>
                        <a:pt x="44"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06" name="Freeform 566">
                  <a:extLst>
                    <a:ext uri="{FF2B5EF4-FFF2-40B4-BE49-F238E27FC236}">
                      <a16:creationId xmlns:a16="http://schemas.microsoft.com/office/drawing/2014/main" id="{C903CC8E-1DD3-A64C-A216-5039B60159B9}"/>
                    </a:ext>
                  </a:extLst>
                </p:cNvPr>
                <p:cNvSpPr>
                  <a:spLocks/>
                </p:cNvSpPr>
                <p:nvPr/>
              </p:nvSpPr>
              <p:spPr bwMode="auto">
                <a:xfrm>
                  <a:off x="2222" y="2078"/>
                  <a:ext cx="15" cy="88"/>
                </a:xfrm>
                <a:custGeom>
                  <a:avLst/>
                  <a:gdLst>
                    <a:gd name="T0" fmla="*/ 15 w 15"/>
                    <a:gd name="T1" fmla="*/ 66 h 88"/>
                    <a:gd name="T2" fmla="*/ 0 w 15"/>
                    <a:gd name="T3" fmla="*/ 88 h 88"/>
                    <a:gd name="T4" fmla="*/ 0 w 15"/>
                    <a:gd name="T5" fmla="*/ 0 h 88"/>
                    <a:gd name="T6" fmla="*/ 15 w 15"/>
                    <a:gd name="T7" fmla="*/ 66 h 88"/>
                  </a:gdLst>
                  <a:ahLst/>
                  <a:cxnLst>
                    <a:cxn ang="0">
                      <a:pos x="T0" y="T1"/>
                    </a:cxn>
                    <a:cxn ang="0">
                      <a:pos x="T2" y="T3"/>
                    </a:cxn>
                    <a:cxn ang="0">
                      <a:pos x="T4" y="T5"/>
                    </a:cxn>
                    <a:cxn ang="0">
                      <a:pos x="T6" y="T7"/>
                    </a:cxn>
                  </a:cxnLst>
                  <a:rect l="0" t="0" r="r" b="b"/>
                  <a:pathLst>
                    <a:path w="15" h="88">
                      <a:moveTo>
                        <a:pt x="15" y="66"/>
                      </a:moveTo>
                      <a:lnTo>
                        <a:pt x="0" y="88"/>
                      </a:lnTo>
                      <a:lnTo>
                        <a:pt x="0" y="0"/>
                      </a:lnTo>
                      <a:lnTo>
                        <a:pt x="15"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07" name="Freeform 567">
                  <a:extLst>
                    <a:ext uri="{FF2B5EF4-FFF2-40B4-BE49-F238E27FC236}">
                      <a16:creationId xmlns:a16="http://schemas.microsoft.com/office/drawing/2014/main" id="{DB38AB8D-BE0D-094B-8E05-1F0C1CF0F84B}"/>
                    </a:ext>
                  </a:extLst>
                </p:cNvPr>
                <p:cNvSpPr>
                  <a:spLocks/>
                </p:cNvSpPr>
                <p:nvPr/>
              </p:nvSpPr>
              <p:spPr bwMode="auto">
                <a:xfrm>
                  <a:off x="2222" y="2078"/>
                  <a:ext cx="15" cy="88"/>
                </a:xfrm>
                <a:custGeom>
                  <a:avLst/>
                  <a:gdLst>
                    <a:gd name="T0" fmla="*/ 15 w 15"/>
                    <a:gd name="T1" fmla="*/ 66 h 88"/>
                    <a:gd name="T2" fmla="*/ 0 w 15"/>
                    <a:gd name="T3" fmla="*/ 88 h 88"/>
                    <a:gd name="T4" fmla="*/ 0 w 15"/>
                    <a:gd name="T5" fmla="*/ 0 h 88"/>
                  </a:gdLst>
                  <a:ahLst/>
                  <a:cxnLst>
                    <a:cxn ang="0">
                      <a:pos x="T0" y="T1"/>
                    </a:cxn>
                    <a:cxn ang="0">
                      <a:pos x="T2" y="T3"/>
                    </a:cxn>
                    <a:cxn ang="0">
                      <a:pos x="T4" y="T5"/>
                    </a:cxn>
                  </a:cxnLst>
                  <a:rect l="0" t="0" r="r" b="b"/>
                  <a:pathLst>
                    <a:path w="15" h="88">
                      <a:moveTo>
                        <a:pt x="15" y="66"/>
                      </a:moveTo>
                      <a:lnTo>
                        <a:pt x="0" y="8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08" name="Freeform 568">
                  <a:extLst>
                    <a:ext uri="{FF2B5EF4-FFF2-40B4-BE49-F238E27FC236}">
                      <a16:creationId xmlns:a16="http://schemas.microsoft.com/office/drawing/2014/main" id="{5858B33F-F025-9A49-A69D-F0B5A276C7E4}"/>
                    </a:ext>
                  </a:extLst>
                </p:cNvPr>
                <p:cNvSpPr>
                  <a:spLocks/>
                </p:cNvSpPr>
                <p:nvPr/>
              </p:nvSpPr>
              <p:spPr bwMode="auto">
                <a:xfrm>
                  <a:off x="2222" y="2064"/>
                  <a:ext cx="15" cy="80"/>
                </a:xfrm>
                <a:custGeom>
                  <a:avLst/>
                  <a:gdLst>
                    <a:gd name="T0" fmla="*/ 0 w 15"/>
                    <a:gd name="T1" fmla="*/ 14 h 80"/>
                    <a:gd name="T2" fmla="*/ 15 w 15"/>
                    <a:gd name="T3" fmla="*/ 0 h 80"/>
                    <a:gd name="T4" fmla="*/ 15 w 15"/>
                    <a:gd name="T5" fmla="*/ 80 h 80"/>
                    <a:gd name="T6" fmla="*/ 0 w 15"/>
                    <a:gd name="T7" fmla="*/ 14 h 80"/>
                  </a:gdLst>
                  <a:ahLst/>
                  <a:cxnLst>
                    <a:cxn ang="0">
                      <a:pos x="T0" y="T1"/>
                    </a:cxn>
                    <a:cxn ang="0">
                      <a:pos x="T2" y="T3"/>
                    </a:cxn>
                    <a:cxn ang="0">
                      <a:pos x="T4" y="T5"/>
                    </a:cxn>
                    <a:cxn ang="0">
                      <a:pos x="T6" y="T7"/>
                    </a:cxn>
                  </a:cxnLst>
                  <a:rect l="0" t="0" r="r" b="b"/>
                  <a:pathLst>
                    <a:path w="15" h="80">
                      <a:moveTo>
                        <a:pt x="0" y="14"/>
                      </a:moveTo>
                      <a:lnTo>
                        <a:pt x="15" y="0"/>
                      </a:lnTo>
                      <a:lnTo>
                        <a:pt x="15" y="80"/>
                      </a:lnTo>
                      <a:lnTo>
                        <a:pt x="0" y="14"/>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09" name="Freeform 569">
                  <a:extLst>
                    <a:ext uri="{FF2B5EF4-FFF2-40B4-BE49-F238E27FC236}">
                      <a16:creationId xmlns:a16="http://schemas.microsoft.com/office/drawing/2014/main" id="{05DB41AF-35E9-D443-A057-81E5065A3900}"/>
                    </a:ext>
                  </a:extLst>
                </p:cNvPr>
                <p:cNvSpPr>
                  <a:spLocks/>
                </p:cNvSpPr>
                <p:nvPr/>
              </p:nvSpPr>
              <p:spPr bwMode="auto">
                <a:xfrm>
                  <a:off x="2222" y="2064"/>
                  <a:ext cx="15" cy="80"/>
                </a:xfrm>
                <a:custGeom>
                  <a:avLst/>
                  <a:gdLst>
                    <a:gd name="T0" fmla="*/ 0 w 15"/>
                    <a:gd name="T1" fmla="*/ 14 h 80"/>
                    <a:gd name="T2" fmla="*/ 15 w 15"/>
                    <a:gd name="T3" fmla="*/ 0 h 80"/>
                    <a:gd name="T4" fmla="*/ 15 w 15"/>
                    <a:gd name="T5" fmla="*/ 80 h 80"/>
                  </a:gdLst>
                  <a:ahLst/>
                  <a:cxnLst>
                    <a:cxn ang="0">
                      <a:pos x="T0" y="T1"/>
                    </a:cxn>
                    <a:cxn ang="0">
                      <a:pos x="T2" y="T3"/>
                    </a:cxn>
                    <a:cxn ang="0">
                      <a:pos x="T4" y="T5"/>
                    </a:cxn>
                  </a:cxnLst>
                  <a:rect l="0" t="0" r="r" b="b"/>
                  <a:pathLst>
                    <a:path w="15" h="80">
                      <a:moveTo>
                        <a:pt x="0" y="14"/>
                      </a:moveTo>
                      <a:lnTo>
                        <a:pt x="15" y="0"/>
                      </a:lnTo>
                      <a:lnTo>
                        <a:pt x="15"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10" name="Freeform 570">
                  <a:extLst>
                    <a:ext uri="{FF2B5EF4-FFF2-40B4-BE49-F238E27FC236}">
                      <a16:creationId xmlns:a16="http://schemas.microsoft.com/office/drawing/2014/main" id="{9C0E71F4-1480-1648-80F3-6FC4CD680841}"/>
                    </a:ext>
                  </a:extLst>
                </p:cNvPr>
                <p:cNvSpPr>
                  <a:spLocks/>
                </p:cNvSpPr>
                <p:nvPr/>
              </p:nvSpPr>
              <p:spPr bwMode="auto">
                <a:xfrm>
                  <a:off x="2332" y="1852"/>
                  <a:ext cx="29" cy="66"/>
                </a:xfrm>
                <a:custGeom>
                  <a:avLst/>
                  <a:gdLst>
                    <a:gd name="T0" fmla="*/ 14 w 29"/>
                    <a:gd name="T1" fmla="*/ 51 h 66"/>
                    <a:gd name="T2" fmla="*/ 0 w 29"/>
                    <a:gd name="T3" fmla="*/ 66 h 66"/>
                    <a:gd name="T4" fmla="*/ 29 w 29"/>
                    <a:gd name="T5" fmla="*/ 0 h 66"/>
                    <a:gd name="T6" fmla="*/ 14 w 29"/>
                    <a:gd name="T7" fmla="*/ 51 h 66"/>
                  </a:gdLst>
                  <a:ahLst/>
                  <a:cxnLst>
                    <a:cxn ang="0">
                      <a:pos x="T0" y="T1"/>
                    </a:cxn>
                    <a:cxn ang="0">
                      <a:pos x="T2" y="T3"/>
                    </a:cxn>
                    <a:cxn ang="0">
                      <a:pos x="T4" y="T5"/>
                    </a:cxn>
                    <a:cxn ang="0">
                      <a:pos x="T6" y="T7"/>
                    </a:cxn>
                  </a:cxnLst>
                  <a:rect l="0" t="0" r="r" b="b"/>
                  <a:pathLst>
                    <a:path w="29" h="66">
                      <a:moveTo>
                        <a:pt x="14" y="51"/>
                      </a:moveTo>
                      <a:lnTo>
                        <a:pt x="0" y="66"/>
                      </a:lnTo>
                      <a:lnTo>
                        <a:pt x="29" y="0"/>
                      </a:lnTo>
                      <a:lnTo>
                        <a:pt x="14"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11" name="Freeform 571">
                  <a:extLst>
                    <a:ext uri="{FF2B5EF4-FFF2-40B4-BE49-F238E27FC236}">
                      <a16:creationId xmlns:a16="http://schemas.microsoft.com/office/drawing/2014/main" id="{CDDDD572-0797-3744-99DD-F2D5DFA7D2C0}"/>
                    </a:ext>
                  </a:extLst>
                </p:cNvPr>
                <p:cNvSpPr>
                  <a:spLocks/>
                </p:cNvSpPr>
                <p:nvPr/>
              </p:nvSpPr>
              <p:spPr bwMode="auto">
                <a:xfrm>
                  <a:off x="2332" y="1852"/>
                  <a:ext cx="29" cy="66"/>
                </a:xfrm>
                <a:custGeom>
                  <a:avLst/>
                  <a:gdLst>
                    <a:gd name="T0" fmla="*/ 14 w 29"/>
                    <a:gd name="T1" fmla="*/ 51 h 66"/>
                    <a:gd name="T2" fmla="*/ 0 w 29"/>
                    <a:gd name="T3" fmla="*/ 66 h 66"/>
                    <a:gd name="T4" fmla="*/ 29 w 29"/>
                    <a:gd name="T5" fmla="*/ 0 h 66"/>
                  </a:gdLst>
                  <a:ahLst/>
                  <a:cxnLst>
                    <a:cxn ang="0">
                      <a:pos x="T0" y="T1"/>
                    </a:cxn>
                    <a:cxn ang="0">
                      <a:pos x="T2" y="T3"/>
                    </a:cxn>
                    <a:cxn ang="0">
                      <a:pos x="T4" y="T5"/>
                    </a:cxn>
                  </a:cxnLst>
                  <a:rect l="0" t="0" r="r" b="b"/>
                  <a:pathLst>
                    <a:path w="29" h="66">
                      <a:moveTo>
                        <a:pt x="14" y="51"/>
                      </a:moveTo>
                      <a:lnTo>
                        <a:pt x="0" y="66"/>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12" name="Freeform 572">
                  <a:extLst>
                    <a:ext uri="{FF2B5EF4-FFF2-40B4-BE49-F238E27FC236}">
                      <a16:creationId xmlns:a16="http://schemas.microsoft.com/office/drawing/2014/main" id="{E1387FC5-078C-094D-B43B-79916FE72E07}"/>
                    </a:ext>
                  </a:extLst>
                </p:cNvPr>
                <p:cNvSpPr>
                  <a:spLocks/>
                </p:cNvSpPr>
                <p:nvPr/>
              </p:nvSpPr>
              <p:spPr bwMode="auto">
                <a:xfrm>
                  <a:off x="2346" y="1830"/>
                  <a:ext cx="30" cy="73"/>
                </a:xfrm>
                <a:custGeom>
                  <a:avLst/>
                  <a:gdLst>
                    <a:gd name="T0" fmla="*/ 15 w 30"/>
                    <a:gd name="T1" fmla="*/ 22 h 73"/>
                    <a:gd name="T2" fmla="*/ 30 w 30"/>
                    <a:gd name="T3" fmla="*/ 0 h 73"/>
                    <a:gd name="T4" fmla="*/ 0 w 30"/>
                    <a:gd name="T5" fmla="*/ 73 h 73"/>
                    <a:gd name="T6" fmla="*/ 15 w 30"/>
                    <a:gd name="T7" fmla="*/ 22 h 73"/>
                  </a:gdLst>
                  <a:ahLst/>
                  <a:cxnLst>
                    <a:cxn ang="0">
                      <a:pos x="T0" y="T1"/>
                    </a:cxn>
                    <a:cxn ang="0">
                      <a:pos x="T2" y="T3"/>
                    </a:cxn>
                    <a:cxn ang="0">
                      <a:pos x="T4" y="T5"/>
                    </a:cxn>
                    <a:cxn ang="0">
                      <a:pos x="T6" y="T7"/>
                    </a:cxn>
                  </a:cxnLst>
                  <a:rect l="0" t="0" r="r" b="b"/>
                  <a:pathLst>
                    <a:path w="30" h="73">
                      <a:moveTo>
                        <a:pt x="15" y="22"/>
                      </a:moveTo>
                      <a:lnTo>
                        <a:pt x="30" y="0"/>
                      </a:lnTo>
                      <a:lnTo>
                        <a:pt x="0" y="73"/>
                      </a:lnTo>
                      <a:lnTo>
                        <a:pt x="15"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13" name="Freeform 573">
                  <a:extLst>
                    <a:ext uri="{FF2B5EF4-FFF2-40B4-BE49-F238E27FC236}">
                      <a16:creationId xmlns:a16="http://schemas.microsoft.com/office/drawing/2014/main" id="{3A99B6EC-10C5-2C46-ACEE-9A2264ED186D}"/>
                    </a:ext>
                  </a:extLst>
                </p:cNvPr>
                <p:cNvSpPr>
                  <a:spLocks/>
                </p:cNvSpPr>
                <p:nvPr/>
              </p:nvSpPr>
              <p:spPr bwMode="auto">
                <a:xfrm>
                  <a:off x="2346" y="1830"/>
                  <a:ext cx="30" cy="73"/>
                </a:xfrm>
                <a:custGeom>
                  <a:avLst/>
                  <a:gdLst>
                    <a:gd name="T0" fmla="*/ 15 w 30"/>
                    <a:gd name="T1" fmla="*/ 22 h 73"/>
                    <a:gd name="T2" fmla="*/ 30 w 30"/>
                    <a:gd name="T3" fmla="*/ 0 h 73"/>
                    <a:gd name="T4" fmla="*/ 0 w 30"/>
                    <a:gd name="T5" fmla="*/ 73 h 73"/>
                  </a:gdLst>
                  <a:ahLst/>
                  <a:cxnLst>
                    <a:cxn ang="0">
                      <a:pos x="T0" y="T1"/>
                    </a:cxn>
                    <a:cxn ang="0">
                      <a:pos x="T2" y="T3"/>
                    </a:cxn>
                    <a:cxn ang="0">
                      <a:pos x="T4" y="T5"/>
                    </a:cxn>
                  </a:cxnLst>
                  <a:rect l="0" t="0" r="r" b="b"/>
                  <a:pathLst>
                    <a:path w="30" h="73">
                      <a:moveTo>
                        <a:pt x="15" y="22"/>
                      </a:moveTo>
                      <a:lnTo>
                        <a:pt x="30"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14" name="Freeform 574">
                  <a:extLst>
                    <a:ext uri="{FF2B5EF4-FFF2-40B4-BE49-F238E27FC236}">
                      <a16:creationId xmlns:a16="http://schemas.microsoft.com/office/drawing/2014/main" id="{71D52AF6-E4F9-7C43-85B1-16401790FB7C}"/>
                    </a:ext>
                  </a:extLst>
                </p:cNvPr>
                <p:cNvSpPr>
                  <a:spLocks/>
                </p:cNvSpPr>
                <p:nvPr/>
              </p:nvSpPr>
              <p:spPr bwMode="auto">
                <a:xfrm>
                  <a:off x="2259" y="1969"/>
                  <a:ext cx="14" cy="80"/>
                </a:xfrm>
                <a:custGeom>
                  <a:avLst/>
                  <a:gdLst>
                    <a:gd name="T0" fmla="*/ 14 w 14"/>
                    <a:gd name="T1" fmla="*/ 58 h 80"/>
                    <a:gd name="T2" fmla="*/ 0 w 14"/>
                    <a:gd name="T3" fmla="*/ 80 h 80"/>
                    <a:gd name="T4" fmla="*/ 14 w 14"/>
                    <a:gd name="T5" fmla="*/ 0 h 80"/>
                    <a:gd name="T6" fmla="*/ 14 w 14"/>
                    <a:gd name="T7" fmla="*/ 58 h 80"/>
                  </a:gdLst>
                  <a:ahLst/>
                  <a:cxnLst>
                    <a:cxn ang="0">
                      <a:pos x="T0" y="T1"/>
                    </a:cxn>
                    <a:cxn ang="0">
                      <a:pos x="T2" y="T3"/>
                    </a:cxn>
                    <a:cxn ang="0">
                      <a:pos x="T4" y="T5"/>
                    </a:cxn>
                    <a:cxn ang="0">
                      <a:pos x="T6" y="T7"/>
                    </a:cxn>
                  </a:cxnLst>
                  <a:rect l="0" t="0" r="r" b="b"/>
                  <a:pathLst>
                    <a:path w="14" h="80">
                      <a:moveTo>
                        <a:pt x="14" y="58"/>
                      </a:moveTo>
                      <a:lnTo>
                        <a:pt x="0" y="80"/>
                      </a:lnTo>
                      <a:lnTo>
                        <a:pt x="14" y="0"/>
                      </a:lnTo>
                      <a:lnTo>
                        <a:pt x="14"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15" name="Freeform 575">
                  <a:extLst>
                    <a:ext uri="{FF2B5EF4-FFF2-40B4-BE49-F238E27FC236}">
                      <a16:creationId xmlns:a16="http://schemas.microsoft.com/office/drawing/2014/main" id="{EBA1579D-E558-0749-B4F2-9CD194BE8DA5}"/>
                    </a:ext>
                  </a:extLst>
                </p:cNvPr>
                <p:cNvSpPr>
                  <a:spLocks/>
                </p:cNvSpPr>
                <p:nvPr/>
              </p:nvSpPr>
              <p:spPr bwMode="auto">
                <a:xfrm>
                  <a:off x="2259" y="1969"/>
                  <a:ext cx="14" cy="80"/>
                </a:xfrm>
                <a:custGeom>
                  <a:avLst/>
                  <a:gdLst>
                    <a:gd name="T0" fmla="*/ 14 w 14"/>
                    <a:gd name="T1" fmla="*/ 58 h 80"/>
                    <a:gd name="T2" fmla="*/ 0 w 14"/>
                    <a:gd name="T3" fmla="*/ 80 h 80"/>
                    <a:gd name="T4" fmla="*/ 14 w 14"/>
                    <a:gd name="T5" fmla="*/ 0 h 80"/>
                  </a:gdLst>
                  <a:ahLst/>
                  <a:cxnLst>
                    <a:cxn ang="0">
                      <a:pos x="T0" y="T1"/>
                    </a:cxn>
                    <a:cxn ang="0">
                      <a:pos x="T2" y="T3"/>
                    </a:cxn>
                    <a:cxn ang="0">
                      <a:pos x="T4" y="T5"/>
                    </a:cxn>
                  </a:cxnLst>
                  <a:rect l="0" t="0" r="r" b="b"/>
                  <a:pathLst>
                    <a:path w="14" h="80">
                      <a:moveTo>
                        <a:pt x="14" y="58"/>
                      </a:moveTo>
                      <a:lnTo>
                        <a:pt x="0" y="80"/>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16" name="Freeform 576">
                  <a:extLst>
                    <a:ext uri="{FF2B5EF4-FFF2-40B4-BE49-F238E27FC236}">
                      <a16:creationId xmlns:a16="http://schemas.microsoft.com/office/drawing/2014/main" id="{479187A1-CAD2-714A-BCAD-192A22994888}"/>
                    </a:ext>
                  </a:extLst>
                </p:cNvPr>
                <p:cNvSpPr>
                  <a:spLocks/>
                </p:cNvSpPr>
                <p:nvPr/>
              </p:nvSpPr>
              <p:spPr bwMode="auto">
                <a:xfrm>
                  <a:off x="2273" y="1954"/>
                  <a:ext cx="22" cy="73"/>
                </a:xfrm>
                <a:custGeom>
                  <a:avLst/>
                  <a:gdLst>
                    <a:gd name="T0" fmla="*/ 0 w 22"/>
                    <a:gd name="T1" fmla="*/ 15 h 73"/>
                    <a:gd name="T2" fmla="*/ 22 w 22"/>
                    <a:gd name="T3" fmla="*/ 0 h 73"/>
                    <a:gd name="T4" fmla="*/ 0 w 22"/>
                    <a:gd name="T5" fmla="*/ 73 h 73"/>
                    <a:gd name="T6" fmla="*/ 0 w 22"/>
                    <a:gd name="T7" fmla="*/ 15 h 73"/>
                  </a:gdLst>
                  <a:ahLst/>
                  <a:cxnLst>
                    <a:cxn ang="0">
                      <a:pos x="T0" y="T1"/>
                    </a:cxn>
                    <a:cxn ang="0">
                      <a:pos x="T2" y="T3"/>
                    </a:cxn>
                    <a:cxn ang="0">
                      <a:pos x="T4" y="T5"/>
                    </a:cxn>
                    <a:cxn ang="0">
                      <a:pos x="T6" y="T7"/>
                    </a:cxn>
                  </a:cxnLst>
                  <a:rect l="0" t="0" r="r" b="b"/>
                  <a:pathLst>
                    <a:path w="22" h="73">
                      <a:moveTo>
                        <a:pt x="0" y="15"/>
                      </a:moveTo>
                      <a:lnTo>
                        <a:pt x="22" y="0"/>
                      </a:lnTo>
                      <a:lnTo>
                        <a:pt x="0" y="73"/>
                      </a:lnTo>
                      <a:lnTo>
                        <a:pt x="0" y="1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17" name="Freeform 577">
                  <a:extLst>
                    <a:ext uri="{FF2B5EF4-FFF2-40B4-BE49-F238E27FC236}">
                      <a16:creationId xmlns:a16="http://schemas.microsoft.com/office/drawing/2014/main" id="{64BCA888-7DB1-0644-8942-E79AF7F4AF63}"/>
                    </a:ext>
                  </a:extLst>
                </p:cNvPr>
                <p:cNvSpPr>
                  <a:spLocks/>
                </p:cNvSpPr>
                <p:nvPr/>
              </p:nvSpPr>
              <p:spPr bwMode="auto">
                <a:xfrm>
                  <a:off x="2273" y="1954"/>
                  <a:ext cx="22" cy="73"/>
                </a:xfrm>
                <a:custGeom>
                  <a:avLst/>
                  <a:gdLst>
                    <a:gd name="T0" fmla="*/ 0 w 22"/>
                    <a:gd name="T1" fmla="*/ 15 h 73"/>
                    <a:gd name="T2" fmla="*/ 22 w 22"/>
                    <a:gd name="T3" fmla="*/ 0 h 73"/>
                    <a:gd name="T4" fmla="*/ 0 w 22"/>
                    <a:gd name="T5" fmla="*/ 73 h 73"/>
                  </a:gdLst>
                  <a:ahLst/>
                  <a:cxnLst>
                    <a:cxn ang="0">
                      <a:pos x="T0" y="T1"/>
                    </a:cxn>
                    <a:cxn ang="0">
                      <a:pos x="T2" y="T3"/>
                    </a:cxn>
                    <a:cxn ang="0">
                      <a:pos x="T4" y="T5"/>
                    </a:cxn>
                  </a:cxnLst>
                  <a:rect l="0" t="0" r="r" b="b"/>
                  <a:pathLst>
                    <a:path w="22" h="73">
                      <a:moveTo>
                        <a:pt x="0" y="15"/>
                      </a:moveTo>
                      <a:lnTo>
                        <a:pt x="22"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18" name="Freeform 578">
                  <a:extLst>
                    <a:ext uri="{FF2B5EF4-FFF2-40B4-BE49-F238E27FC236}">
                      <a16:creationId xmlns:a16="http://schemas.microsoft.com/office/drawing/2014/main" id="{C61083E5-7325-CA45-9288-B2B03E06297D}"/>
                    </a:ext>
                  </a:extLst>
                </p:cNvPr>
                <p:cNvSpPr>
                  <a:spLocks/>
                </p:cNvSpPr>
                <p:nvPr/>
              </p:nvSpPr>
              <p:spPr bwMode="auto">
                <a:xfrm>
                  <a:off x="2412" y="1743"/>
                  <a:ext cx="44" cy="58"/>
                </a:xfrm>
                <a:custGeom>
                  <a:avLst/>
                  <a:gdLst>
                    <a:gd name="T0" fmla="*/ 22 w 44"/>
                    <a:gd name="T1" fmla="*/ 43 h 58"/>
                    <a:gd name="T2" fmla="*/ 0 w 44"/>
                    <a:gd name="T3" fmla="*/ 58 h 58"/>
                    <a:gd name="T4" fmla="*/ 44 w 44"/>
                    <a:gd name="T5" fmla="*/ 0 h 58"/>
                    <a:gd name="T6" fmla="*/ 22 w 44"/>
                    <a:gd name="T7" fmla="*/ 43 h 58"/>
                  </a:gdLst>
                  <a:ahLst/>
                  <a:cxnLst>
                    <a:cxn ang="0">
                      <a:pos x="T0" y="T1"/>
                    </a:cxn>
                    <a:cxn ang="0">
                      <a:pos x="T2" y="T3"/>
                    </a:cxn>
                    <a:cxn ang="0">
                      <a:pos x="T4" y="T5"/>
                    </a:cxn>
                    <a:cxn ang="0">
                      <a:pos x="T6" y="T7"/>
                    </a:cxn>
                  </a:cxnLst>
                  <a:rect l="0" t="0" r="r" b="b"/>
                  <a:pathLst>
                    <a:path w="44" h="58">
                      <a:moveTo>
                        <a:pt x="22" y="43"/>
                      </a:moveTo>
                      <a:lnTo>
                        <a:pt x="0" y="58"/>
                      </a:lnTo>
                      <a:lnTo>
                        <a:pt x="44" y="0"/>
                      </a:lnTo>
                      <a:lnTo>
                        <a:pt x="22" y="43"/>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19" name="Freeform 579">
                  <a:extLst>
                    <a:ext uri="{FF2B5EF4-FFF2-40B4-BE49-F238E27FC236}">
                      <a16:creationId xmlns:a16="http://schemas.microsoft.com/office/drawing/2014/main" id="{EC029139-3A32-324D-BEBB-7097AE2144B9}"/>
                    </a:ext>
                  </a:extLst>
                </p:cNvPr>
                <p:cNvSpPr>
                  <a:spLocks/>
                </p:cNvSpPr>
                <p:nvPr/>
              </p:nvSpPr>
              <p:spPr bwMode="auto">
                <a:xfrm>
                  <a:off x="2412" y="1743"/>
                  <a:ext cx="44" cy="58"/>
                </a:xfrm>
                <a:custGeom>
                  <a:avLst/>
                  <a:gdLst>
                    <a:gd name="T0" fmla="*/ 22 w 44"/>
                    <a:gd name="T1" fmla="*/ 43 h 58"/>
                    <a:gd name="T2" fmla="*/ 0 w 44"/>
                    <a:gd name="T3" fmla="*/ 58 h 58"/>
                    <a:gd name="T4" fmla="*/ 44 w 44"/>
                    <a:gd name="T5" fmla="*/ 0 h 58"/>
                  </a:gdLst>
                  <a:ahLst/>
                  <a:cxnLst>
                    <a:cxn ang="0">
                      <a:pos x="T0" y="T1"/>
                    </a:cxn>
                    <a:cxn ang="0">
                      <a:pos x="T2" y="T3"/>
                    </a:cxn>
                    <a:cxn ang="0">
                      <a:pos x="T4" y="T5"/>
                    </a:cxn>
                  </a:cxnLst>
                  <a:rect l="0" t="0" r="r" b="b"/>
                  <a:pathLst>
                    <a:path w="44" h="58">
                      <a:moveTo>
                        <a:pt x="22" y="43"/>
                      </a:moveTo>
                      <a:lnTo>
                        <a:pt x="0" y="58"/>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20" name="Freeform 580">
                  <a:extLst>
                    <a:ext uri="{FF2B5EF4-FFF2-40B4-BE49-F238E27FC236}">
                      <a16:creationId xmlns:a16="http://schemas.microsoft.com/office/drawing/2014/main" id="{762D19DC-DEA9-1744-A3A5-2AFDADBB2BE0}"/>
                    </a:ext>
                  </a:extLst>
                </p:cNvPr>
                <p:cNvSpPr>
                  <a:spLocks/>
                </p:cNvSpPr>
                <p:nvPr/>
              </p:nvSpPr>
              <p:spPr bwMode="auto">
                <a:xfrm>
                  <a:off x="2434" y="1728"/>
                  <a:ext cx="44" cy="58"/>
                </a:xfrm>
                <a:custGeom>
                  <a:avLst/>
                  <a:gdLst>
                    <a:gd name="T0" fmla="*/ 22 w 44"/>
                    <a:gd name="T1" fmla="*/ 15 h 58"/>
                    <a:gd name="T2" fmla="*/ 44 w 44"/>
                    <a:gd name="T3" fmla="*/ 0 h 58"/>
                    <a:gd name="T4" fmla="*/ 0 w 44"/>
                    <a:gd name="T5" fmla="*/ 58 h 58"/>
                    <a:gd name="T6" fmla="*/ 22 w 44"/>
                    <a:gd name="T7" fmla="*/ 15 h 58"/>
                  </a:gdLst>
                  <a:ahLst/>
                  <a:cxnLst>
                    <a:cxn ang="0">
                      <a:pos x="T0" y="T1"/>
                    </a:cxn>
                    <a:cxn ang="0">
                      <a:pos x="T2" y="T3"/>
                    </a:cxn>
                    <a:cxn ang="0">
                      <a:pos x="T4" y="T5"/>
                    </a:cxn>
                    <a:cxn ang="0">
                      <a:pos x="T6" y="T7"/>
                    </a:cxn>
                  </a:cxnLst>
                  <a:rect l="0" t="0" r="r" b="b"/>
                  <a:pathLst>
                    <a:path w="44" h="58">
                      <a:moveTo>
                        <a:pt x="22" y="15"/>
                      </a:moveTo>
                      <a:lnTo>
                        <a:pt x="44" y="0"/>
                      </a:lnTo>
                      <a:lnTo>
                        <a:pt x="0" y="58"/>
                      </a:lnTo>
                      <a:lnTo>
                        <a:pt x="22"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21" name="Freeform 581">
                  <a:extLst>
                    <a:ext uri="{FF2B5EF4-FFF2-40B4-BE49-F238E27FC236}">
                      <a16:creationId xmlns:a16="http://schemas.microsoft.com/office/drawing/2014/main" id="{1D4AB4AB-4D29-5948-B7B7-F5FB129C7014}"/>
                    </a:ext>
                  </a:extLst>
                </p:cNvPr>
                <p:cNvSpPr>
                  <a:spLocks/>
                </p:cNvSpPr>
                <p:nvPr/>
              </p:nvSpPr>
              <p:spPr bwMode="auto">
                <a:xfrm>
                  <a:off x="2434" y="1728"/>
                  <a:ext cx="44" cy="58"/>
                </a:xfrm>
                <a:custGeom>
                  <a:avLst/>
                  <a:gdLst>
                    <a:gd name="T0" fmla="*/ 22 w 44"/>
                    <a:gd name="T1" fmla="*/ 15 h 58"/>
                    <a:gd name="T2" fmla="*/ 44 w 44"/>
                    <a:gd name="T3" fmla="*/ 0 h 58"/>
                    <a:gd name="T4" fmla="*/ 0 w 44"/>
                    <a:gd name="T5" fmla="*/ 58 h 58"/>
                  </a:gdLst>
                  <a:ahLst/>
                  <a:cxnLst>
                    <a:cxn ang="0">
                      <a:pos x="T0" y="T1"/>
                    </a:cxn>
                    <a:cxn ang="0">
                      <a:pos x="T2" y="T3"/>
                    </a:cxn>
                    <a:cxn ang="0">
                      <a:pos x="T4" y="T5"/>
                    </a:cxn>
                  </a:cxnLst>
                  <a:rect l="0" t="0" r="r" b="b"/>
                  <a:pathLst>
                    <a:path w="44" h="58">
                      <a:moveTo>
                        <a:pt x="22" y="15"/>
                      </a:moveTo>
                      <a:lnTo>
                        <a:pt x="44"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22" name="Freeform 582">
                  <a:extLst>
                    <a:ext uri="{FF2B5EF4-FFF2-40B4-BE49-F238E27FC236}">
                      <a16:creationId xmlns:a16="http://schemas.microsoft.com/office/drawing/2014/main" id="{ECBD66D4-2FC3-164C-8A92-55909B94B1A9}"/>
                    </a:ext>
                  </a:extLst>
                </p:cNvPr>
                <p:cNvSpPr>
                  <a:spLocks/>
                </p:cNvSpPr>
                <p:nvPr/>
              </p:nvSpPr>
              <p:spPr bwMode="auto">
                <a:xfrm>
                  <a:off x="2200" y="2100"/>
                  <a:ext cx="22" cy="80"/>
                </a:xfrm>
                <a:custGeom>
                  <a:avLst/>
                  <a:gdLst>
                    <a:gd name="T0" fmla="*/ 22 w 22"/>
                    <a:gd name="T1" fmla="*/ 66 h 80"/>
                    <a:gd name="T2" fmla="*/ 0 w 22"/>
                    <a:gd name="T3" fmla="*/ 80 h 80"/>
                    <a:gd name="T4" fmla="*/ 0 w 22"/>
                    <a:gd name="T5" fmla="*/ 0 h 80"/>
                    <a:gd name="T6" fmla="*/ 22 w 22"/>
                    <a:gd name="T7" fmla="*/ 66 h 80"/>
                  </a:gdLst>
                  <a:ahLst/>
                  <a:cxnLst>
                    <a:cxn ang="0">
                      <a:pos x="T0" y="T1"/>
                    </a:cxn>
                    <a:cxn ang="0">
                      <a:pos x="T2" y="T3"/>
                    </a:cxn>
                    <a:cxn ang="0">
                      <a:pos x="T4" y="T5"/>
                    </a:cxn>
                    <a:cxn ang="0">
                      <a:pos x="T6" y="T7"/>
                    </a:cxn>
                  </a:cxnLst>
                  <a:rect l="0" t="0" r="r" b="b"/>
                  <a:pathLst>
                    <a:path w="22" h="80">
                      <a:moveTo>
                        <a:pt x="22" y="66"/>
                      </a:moveTo>
                      <a:lnTo>
                        <a:pt x="0" y="80"/>
                      </a:lnTo>
                      <a:lnTo>
                        <a:pt x="0" y="0"/>
                      </a:lnTo>
                      <a:lnTo>
                        <a:pt x="22"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23" name="Freeform 583">
                  <a:extLst>
                    <a:ext uri="{FF2B5EF4-FFF2-40B4-BE49-F238E27FC236}">
                      <a16:creationId xmlns:a16="http://schemas.microsoft.com/office/drawing/2014/main" id="{E5423CEB-0A50-064A-A5FF-FECA21B41F64}"/>
                    </a:ext>
                  </a:extLst>
                </p:cNvPr>
                <p:cNvSpPr>
                  <a:spLocks/>
                </p:cNvSpPr>
                <p:nvPr/>
              </p:nvSpPr>
              <p:spPr bwMode="auto">
                <a:xfrm>
                  <a:off x="2200" y="2100"/>
                  <a:ext cx="22" cy="80"/>
                </a:xfrm>
                <a:custGeom>
                  <a:avLst/>
                  <a:gdLst>
                    <a:gd name="T0" fmla="*/ 22 w 22"/>
                    <a:gd name="T1" fmla="*/ 66 h 80"/>
                    <a:gd name="T2" fmla="*/ 0 w 22"/>
                    <a:gd name="T3" fmla="*/ 80 h 80"/>
                    <a:gd name="T4" fmla="*/ 0 w 22"/>
                    <a:gd name="T5" fmla="*/ 0 h 80"/>
                  </a:gdLst>
                  <a:ahLst/>
                  <a:cxnLst>
                    <a:cxn ang="0">
                      <a:pos x="T0" y="T1"/>
                    </a:cxn>
                    <a:cxn ang="0">
                      <a:pos x="T2" y="T3"/>
                    </a:cxn>
                    <a:cxn ang="0">
                      <a:pos x="T4" y="T5"/>
                    </a:cxn>
                  </a:cxnLst>
                  <a:rect l="0" t="0" r="r" b="b"/>
                  <a:pathLst>
                    <a:path w="22" h="80">
                      <a:moveTo>
                        <a:pt x="22" y="66"/>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24" name="Freeform 584">
                  <a:extLst>
                    <a:ext uri="{FF2B5EF4-FFF2-40B4-BE49-F238E27FC236}">
                      <a16:creationId xmlns:a16="http://schemas.microsoft.com/office/drawing/2014/main" id="{79559102-FB14-9B4B-BA52-31D3547EAF98}"/>
                    </a:ext>
                  </a:extLst>
                </p:cNvPr>
                <p:cNvSpPr>
                  <a:spLocks/>
                </p:cNvSpPr>
                <p:nvPr/>
              </p:nvSpPr>
              <p:spPr bwMode="auto">
                <a:xfrm>
                  <a:off x="2200" y="2078"/>
                  <a:ext cx="22" cy="88"/>
                </a:xfrm>
                <a:custGeom>
                  <a:avLst/>
                  <a:gdLst>
                    <a:gd name="T0" fmla="*/ 0 w 22"/>
                    <a:gd name="T1" fmla="*/ 22 h 88"/>
                    <a:gd name="T2" fmla="*/ 22 w 22"/>
                    <a:gd name="T3" fmla="*/ 0 h 88"/>
                    <a:gd name="T4" fmla="*/ 22 w 22"/>
                    <a:gd name="T5" fmla="*/ 88 h 88"/>
                    <a:gd name="T6" fmla="*/ 0 w 22"/>
                    <a:gd name="T7" fmla="*/ 22 h 88"/>
                  </a:gdLst>
                  <a:ahLst/>
                  <a:cxnLst>
                    <a:cxn ang="0">
                      <a:pos x="T0" y="T1"/>
                    </a:cxn>
                    <a:cxn ang="0">
                      <a:pos x="T2" y="T3"/>
                    </a:cxn>
                    <a:cxn ang="0">
                      <a:pos x="T4" y="T5"/>
                    </a:cxn>
                    <a:cxn ang="0">
                      <a:pos x="T6" y="T7"/>
                    </a:cxn>
                  </a:cxnLst>
                  <a:rect l="0" t="0" r="r" b="b"/>
                  <a:pathLst>
                    <a:path w="22" h="88">
                      <a:moveTo>
                        <a:pt x="0" y="22"/>
                      </a:moveTo>
                      <a:lnTo>
                        <a:pt x="22" y="0"/>
                      </a:lnTo>
                      <a:lnTo>
                        <a:pt x="22" y="88"/>
                      </a:lnTo>
                      <a:lnTo>
                        <a:pt x="0" y="22"/>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25" name="Freeform 585">
                  <a:extLst>
                    <a:ext uri="{FF2B5EF4-FFF2-40B4-BE49-F238E27FC236}">
                      <a16:creationId xmlns:a16="http://schemas.microsoft.com/office/drawing/2014/main" id="{36472F41-A21A-0641-951E-EF803ED73403}"/>
                    </a:ext>
                  </a:extLst>
                </p:cNvPr>
                <p:cNvSpPr>
                  <a:spLocks/>
                </p:cNvSpPr>
                <p:nvPr/>
              </p:nvSpPr>
              <p:spPr bwMode="auto">
                <a:xfrm>
                  <a:off x="2200" y="2078"/>
                  <a:ext cx="22" cy="88"/>
                </a:xfrm>
                <a:custGeom>
                  <a:avLst/>
                  <a:gdLst>
                    <a:gd name="T0" fmla="*/ 0 w 22"/>
                    <a:gd name="T1" fmla="*/ 22 h 88"/>
                    <a:gd name="T2" fmla="*/ 22 w 22"/>
                    <a:gd name="T3" fmla="*/ 0 h 88"/>
                    <a:gd name="T4" fmla="*/ 22 w 22"/>
                    <a:gd name="T5" fmla="*/ 88 h 88"/>
                  </a:gdLst>
                  <a:ahLst/>
                  <a:cxnLst>
                    <a:cxn ang="0">
                      <a:pos x="T0" y="T1"/>
                    </a:cxn>
                    <a:cxn ang="0">
                      <a:pos x="T2" y="T3"/>
                    </a:cxn>
                    <a:cxn ang="0">
                      <a:pos x="T4" y="T5"/>
                    </a:cxn>
                  </a:cxnLst>
                  <a:rect l="0" t="0" r="r" b="b"/>
                  <a:pathLst>
                    <a:path w="22" h="88">
                      <a:moveTo>
                        <a:pt x="0" y="22"/>
                      </a:moveTo>
                      <a:lnTo>
                        <a:pt x="22" y="0"/>
                      </a:lnTo>
                      <a:lnTo>
                        <a:pt x="22" y="8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26" name="Freeform 586">
                  <a:extLst>
                    <a:ext uri="{FF2B5EF4-FFF2-40B4-BE49-F238E27FC236}">
                      <a16:creationId xmlns:a16="http://schemas.microsoft.com/office/drawing/2014/main" id="{EDC0474A-97BB-3E45-875D-59EDB638FA4A}"/>
                    </a:ext>
                  </a:extLst>
                </p:cNvPr>
                <p:cNvSpPr>
                  <a:spLocks/>
                </p:cNvSpPr>
                <p:nvPr/>
              </p:nvSpPr>
              <p:spPr bwMode="auto">
                <a:xfrm>
                  <a:off x="2310" y="1867"/>
                  <a:ext cx="29" cy="65"/>
                </a:xfrm>
                <a:custGeom>
                  <a:avLst/>
                  <a:gdLst>
                    <a:gd name="T0" fmla="*/ 22 w 29"/>
                    <a:gd name="T1" fmla="*/ 51 h 65"/>
                    <a:gd name="T2" fmla="*/ 0 w 29"/>
                    <a:gd name="T3" fmla="*/ 65 h 65"/>
                    <a:gd name="T4" fmla="*/ 29 w 29"/>
                    <a:gd name="T5" fmla="*/ 0 h 65"/>
                    <a:gd name="T6" fmla="*/ 22 w 29"/>
                    <a:gd name="T7" fmla="*/ 51 h 65"/>
                  </a:gdLst>
                  <a:ahLst/>
                  <a:cxnLst>
                    <a:cxn ang="0">
                      <a:pos x="T0" y="T1"/>
                    </a:cxn>
                    <a:cxn ang="0">
                      <a:pos x="T2" y="T3"/>
                    </a:cxn>
                    <a:cxn ang="0">
                      <a:pos x="T4" y="T5"/>
                    </a:cxn>
                    <a:cxn ang="0">
                      <a:pos x="T6" y="T7"/>
                    </a:cxn>
                  </a:cxnLst>
                  <a:rect l="0" t="0" r="r" b="b"/>
                  <a:pathLst>
                    <a:path w="29" h="65">
                      <a:moveTo>
                        <a:pt x="22" y="51"/>
                      </a:moveTo>
                      <a:lnTo>
                        <a:pt x="0" y="65"/>
                      </a:lnTo>
                      <a:lnTo>
                        <a:pt x="29"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27" name="Freeform 587">
                  <a:extLst>
                    <a:ext uri="{FF2B5EF4-FFF2-40B4-BE49-F238E27FC236}">
                      <a16:creationId xmlns:a16="http://schemas.microsoft.com/office/drawing/2014/main" id="{EADEF9BF-14E6-3349-923D-AC125F7E4CCF}"/>
                    </a:ext>
                  </a:extLst>
                </p:cNvPr>
                <p:cNvSpPr>
                  <a:spLocks/>
                </p:cNvSpPr>
                <p:nvPr/>
              </p:nvSpPr>
              <p:spPr bwMode="auto">
                <a:xfrm>
                  <a:off x="2310" y="1867"/>
                  <a:ext cx="29" cy="65"/>
                </a:xfrm>
                <a:custGeom>
                  <a:avLst/>
                  <a:gdLst>
                    <a:gd name="T0" fmla="*/ 22 w 29"/>
                    <a:gd name="T1" fmla="*/ 51 h 65"/>
                    <a:gd name="T2" fmla="*/ 0 w 29"/>
                    <a:gd name="T3" fmla="*/ 65 h 65"/>
                    <a:gd name="T4" fmla="*/ 29 w 29"/>
                    <a:gd name="T5" fmla="*/ 0 h 65"/>
                  </a:gdLst>
                  <a:ahLst/>
                  <a:cxnLst>
                    <a:cxn ang="0">
                      <a:pos x="T0" y="T1"/>
                    </a:cxn>
                    <a:cxn ang="0">
                      <a:pos x="T2" y="T3"/>
                    </a:cxn>
                    <a:cxn ang="0">
                      <a:pos x="T4" y="T5"/>
                    </a:cxn>
                  </a:cxnLst>
                  <a:rect l="0" t="0" r="r" b="b"/>
                  <a:pathLst>
                    <a:path w="29" h="65">
                      <a:moveTo>
                        <a:pt x="22" y="51"/>
                      </a:moveTo>
                      <a:lnTo>
                        <a:pt x="0" y="65"/>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28" name="Freeform 588">
                  <a:extLst>
                    <a:ext uri="{FF2B5EF4-FFF2-40B4-BE49-F238E27FC236}">
                      <a16:creationId xmlns:a16="http://schemas.microsoft.com/office/drawing/2014/main" id="{2F7DCC39-7FA2-434C-9FE0-ED9D088844C3}"/>
                    </a:ext>
                  </a:extLst>
                </p:cNvPr>
                <p:cNvSpPr>
                  <a:spLocks/>
                </p:cNvSpPr>
                <p:nvPr/>
              </p:nvSpPr>
              <p:spPr bwMode="auto">
                <a:xfrm>
                  <a:off x="2332" y="1852"/>
                  <a:ext cx="29" cy="66"/>
                </a:xfrm>
                <a:custGeom>
                  <a:avLst/>
                  <a:gdLst>
                    <a:gd name="T0" fmla="*/ 7 w 29"/>
                    <a:gd name="T1" fmla="*/ 15 h 66"/>
                    <a:gd name="T2" fmla="*/ 29 w 29"/>
                    <a:gd name="T3" fmla="*/ 0 h 66"/>
                    <a:gd name="T4" fmla="*/ 0 w 29"/>
                    <a:gd name="T5" fmla="*/ 66 h 66"/>
                    <a:gd name="T6" fmla="*/ 7 w 29"/>
                    <a:gd name="T7" fmla="*/ 15 h 66"/>
                  </a:gdLst>
                  <a:ahLst/>
                  <a:cxnLst>
                    <a:cxn ang="0">
                      <a:pos x="T0" y="T1"/>
                    </a:cxn>
                    <a:cxn ang="0">
                      <a:pos x="T2" y="T3"/>
                    </a:cxn>
                    <a:cxn ang="0">
                      <a:pos x="T4" y="T5"/>
                    </a:cxn>
                    <a:cxn ang="0">
                      <a:pos x="T6" y="T7"/>
                    </a:cxn>
                  </a:cxnLst>
                  <a:rect l="0" t="0" r="r" b="b"/>
                  <a:pathLst>
                    <a:path w="29" h="66">
                      <a:moveTo>
                        <a:pt x="7" y="15"/>
                      </a:moveTo>
                      <a:lnTo>
                        <a:pt x="29" y="0"/>
                      </a:lnTo>
                      <a:lnTo>
                        <a:pt x="0" y="66"/>
                      </a:lnTo>
                      <a:lnTo>
                        <a:pt x="7" y="15"/>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29" name="Freeform 589">
                  <a:extLst>
                    <a:ext uri="{FF2B5EF4-FFF2-40B4-BE49-F238E27FC236}">
                      <a16:creationId xmlns:a16="http://schemas.microsoft.com/office/drawing/2014/main" id="{CABD2B86-A166-5F4A-AB19-8AC594F8496A}"/>
                    </a:ext>
                  </a:extLst>
                </p:cNvPr>
                <p:cNvSpPr>
                  <a:spLocks/>
                </p:cNvSpPr>
                <p:nvPr/>
              </p:nvSpPr>
              <p:spPr bwMode="auto">
                <a:xfrm>
                  <a:off x="2332" y="1852"/>
                  <a:ext cx="29" cy="66"/>
                </a:xfrm>
                <a:custGeom>
                  <a:avLst/>
                  <a:gdLst>
                    <a:gd name="T0" fmla="*/ 7 w 29"/>
                    <a:gd name="T1" fmla="*/ 15 h 66"/>
                    <a:gd name="T2" fmla="*/ 29 w 29"/>
                    <a:gd name="T3" fmla="*/ 0 h 66"/>
                    <a:gd name="T4" fmla="*/ 0 w 29"/>
                    <a:gd name="T5" fmla="*/ 66 h 66"/>
                  </a:gdLst>
                  <a:ahLst/>
                  <a:cxnLst>
                    <a:cxn ang="0">
                      <a:pos x="T0" y="T1"/>
                    </a:cxn>
                    <a:cxn ang="0">
                      <a:pos x="T2" y="T3"/>
                    </a:cxn>
                    <a:cxn ang="0">
                      <a:pos x="T4" y="T5"/>
                    </a:cxn>
                  </a:cxnLst>
                  <a:rect l="0" t="0" r="r" b="b"/>
                  <a:pathLst>
                    <a:path w="29" h="66">
                      <a:moveTo>
                        <a:pt x="7" y="15"/>
                      </a:moveTo>
                      <a:lnTo>
                        <a:pt x="29"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30" name="Freeform 590">
                  <a:extLst>
                    <a:ext uri="{FF2B5EF4-FFF2-40B4-BE49-F238E27FC236}">
                      <a16:creationId xmlns:a16="http://schemas.microsoft.com/office/drawing/2014/main" id="{DE45EFB1-B89D-2E48-A569-DFD99F524047}"/>
                    </a:ext>
                  </a:extLst>
                </p:cNvPr>
                <p:cNvSpPr>
                  <a:spLocks/>
                </p:cNvSpPr>
                <p:nvPr/>
              </p:nvSpPr>
              <p:spPr bwMode="auto">
                <a:xfrm>
                  <a:off x="2237" y="1983"/>
                  <a:ext cx="22" cy="81"/>
                </a:xfrm>
                <a:custGeom>
                  <a:avLst/>
                  <a:gdLst>
                    <a:gd name="T0" fmla="*/ 22 w 22"/>
                    <a:gd name="T1" fmla="*/ 66 h 81"/>
                    <a:gd name="T2" fmla="*/ 0 w 22"/>
                    <a:gd name="T3" fmla="*/ 81 h 81"/>
                    <a:gd name="T4" fmla="*/ 14 w 22"/>
                    <a:gd name="T5" fmla="*/ 0 h 81"/>
                    <a:gd name="T6" fmla="*/ 22 w 22"/>
                    <a:gd name="T7" fmla="*/ 66 h 81"/>
                  </a:gdLst>
                  <a:ahLst/>
                  <a:cxnLst>
                    <a:cxn ang="0">
                      <a:pos x="T0" y="T1"/>
                    </a:cxn>
                    <a:cxn ang="0">
                      <a:pos x="T2" y="T3"/>
                    </a:cxn>
                    <a:cxn ang="0">
                      <a:pos x="T4" y="T5"/>
                    </a:cxn>
                    <a:cxn ang="0">
                      <a:pos x="T6" y="T7"/>
                    </a:cxn>
                  </a:cxnLst>
                  <a:rect l="0" t="0" r="r" b="b"/>
                  <a:pathLst>
                    <a:path w="22" h="81">
                      <a:moveTo>
                        <a:pt x="22" y="66"/>
                      </a:moveTo>
                      <a:lnTo>
                        <a:pt x="0" y="81"/>
                      </a:lnTo>
                      <a:lnTo>
                        <a:pt x="14" y="0"/>
                      </a:lnTo>
                      <a:lnTo>
                        <a:pt x="22" y="66"/>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31" name="Freeform 591">
                  <a:extLst>
                    <a:ext uri="{FF2B5EF4-FFF2-40B4-BE49-F238E27FC236}">
                      <a16:creationId xmlns:a16="http://schemas.microsoft.com/office/drawing/2014/main" id="{93082553-8899-0046-9E8B-927E2AD3BD26}"/>
                    </a:ext>
                  </a:extLst>
                </p:cNvPr>
                <p:cNvSpPr>
                  <a:spLocks/>
                </p:cNvSpPr>
                <p:nvPr/>
              </p:nvSpPr>
              <p:spPr bwMode="auto">
                <a:xfrm>
                  <a:off x="2237" y="1983"/>
                  <a:ext cx="22" cy="81"/>
                </a:xfrm>
                <a:custGeom>
                  <a:avLst/>
                  <a:gdLst>
                    <a:gd name="T0" fmla="*/ 22 w 22"/>
                    <a:gd name="T1" fmla="*/ 66 h 81"/>
                    <a:gd name="T2" fmla="*/ 0 w 22"/>
                    <a:gd name="T3" fmla="*/ 81 h 81"/>
                    <a:gd name="T4" fmla="*/ 14 w 22"/>
                    <a:gd name="T5" fmla="*/ 0 h 81"/>
                  </a:gdLst>
                  <a:ahLst/>
                  <a:cxnLst>
                    <a:cxn ang="0">
                      <a:pos x="T0" y="T1"/>
                    </a:cxn>
                    <a:cxn ang="0">
                      <a:pos x="T2" y="T3"/>
                    </a:cxn>
                    <a:cxn ang="0">
                      <a:pos x="T4" y="T5"/>
                    </a:cxn>
                  </a:cxnLst>
                  <a:rect l="0" t="0" r="r" b="b"/>
                  <a:pathLst>
                    <a:path w="22" h="81">
                      <a:moveTo>
                        <a:pt x="22" y="66"/>
                      </a:moveTo>
                      <a:lnTo>
                        <a:pt x="0" y="81"/>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32" name="Freeform 592">
                  <a:extLst>
                    <a:ext uri="{FF2B5EF4-FFF2-40B4-BE49-F238E27FC236}">
                      <a16:creationId xmlns:a16="http://schemas.microsoft.com/office/drawing/2014/main" id="{F732D5A1-6DAE-524E-AAB7-0E58C16278BF}"/>
                    </a:ext>
                  </a:extLst>
                </p:cNvPr>
                <p:cNvSpPr>
                  <a:spLocks/>
                </p:cNvSpPr>
                <p:nvPr/>
              </p:nvSpPr>
              <p:spPr bwMode="auto">
                <a:xfrm>
                  <a:off x="2251" y="1969"/>
                  <a:ext cx="22" cy="80"/>
                </a:xfrm>
                <a:custGeom>
                  <a:avLst/>
                  <a:gdLst>
                    <a:gd name="T0" fmla="*/ 0 w 22"/>
                    <a:gd name="T1" fmla="*/ 14 h 80"/>
                    <a:gd name="T2" fmla="*/ 22 w 22"/>
                    <a:gd name="T3" fmla="*/ 0 h 80"/>
                    <a:gd name="T4" fmla="*/ 8 w 22"/>
                    <a:gd name="T5" fmla="*/ 80 h 80"/>
                    <a:gd name="T6" fmla="*/ 0 w 22"/>
                    <a:gd name="T7" fmla="*/ 14 h 80"/>
                  </a:gdLst>
                  <a:ahLst/>
                  <a:cxnLst>
                    <a:cxn ang="0">
                      <a:pos x="T0" y="T1"/>
                    </a:cxn>
                    <a:cxn ang="0">
                      <a:pos x="T2" y="T3"/>
                    </a:cxn>
                    <a:cxn ang="0">
                      <a:pos x="T4" y="T5"/>
                    </a:cxn>
                    <a:cxn ang="0">
                      <a:pos x="T6" y="T7"/>
                    </a:cxn>
                  </a:cxnLst>
                  <a:rect l="0" t="0" r="r" b="b"/>
                  <a:pathLst>
                    <a:path w="22" h="80">
                      <a:moveTo>
                        <a:pt x="0" y="14"/>
                      </a:moveTo>
                      <a:lnTo>
                        <a:pt x="22" y="0"/>
                      </a:lnTo>
                      <a:lnTo>
                        <a:pt x="8" y="80"/>
                      </a:lnTo>
                      <a:lnTo>
                        <a:pt x="0" y="14"/>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33" name="Freeform 593">
                  <a:extLst>
                    <a:ext uri="{FF2B5EF4-FFF2-40B4-BE49-F238E27FC236}">
                      <a16:creationId xmlns:a16="http://schemas.microsoft.com/office/drawing/2014/main" id="{89877B97-D3FA-434C-807D-D303BB85E884}"/>
                    </a:ext>
                  </a:extLst>
                </p:cNvPr>
                <p:cNvSpPr>
                  <a:spLocks/>
                </p:cNvSpPr>
                <p:nvPr/>
              </p:nvSpPr>
              <p:spPr bwMode="auto">
                <a:xfrm>
                  <a:off x="2251" y="1969"/>
                  <a:ext cx="22" cy="80"/>
                </a:xfrm>
                <a:custGeom>
                  <a:avLst/>
                  <a:gdLst>
                    <a:gd name="T0" fmla="*/ 0 w 22"/>
                    <a:gd name="T1" fmla="*/ 14 h 80"/>
                    <a:gd name="T2" fmla="*/ 22 w 22"/>
                    <a:gd name="T3" fmla="*/ 0 h 80"/>
                    <a:gd name="T4" fmla="*/ 8 w 22"/>
                    <a:gd name="T5" fmla="*/ 80 h 80"/>
                  </a:gdLst>
                  <a:ahLst/>
                  <a:cxnLst>
                    <a:cxn ang="0">
                      <a:pos x="T0" y="T1"/>
                    </a:cxn>
                    <a:cxn ang="0">
                      <a:pos x="T2" y="T3"/>
                    </a:cxn>
                    <a:cxn ang="0">
                      <a:pos x="T4" y="T5"/>
                    </a:cxn>
                  </a:cxnLst>
                  <a:rect l="0" t="0" r="r" b="b"/>
                  <a:pathLst>
                    <a:path w="22" h="80">
                      <a:moveTo>
                        <a:pt x="0" y="14"/>
                      </a:moveTo>
                      <a:lnTo>
                        <a:pt x="22" y="0"/>
                      </a:lnTo>
                      <a:lnTo>
                        <a:pt x="8"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34" name="Freeform 594">
                  <a:extLst>
                    <a:ext uri="{FF2B5EF4-FFF2-40B4-BE49-F238E27FC236}">
                      <a16:creationId xmlns:a16="http://schemas.microsoft.com/office/drawing/2014/main" id="{330F3B6F-76B6-BC4C-9F4A-DAAE673CF461}"/>
                    </a:ext>
                  </a:extLst>
                </p:cNvPr>
                <p:cNvSpPr>
                  <a:spLocks/>
                </p:cNvSpPr>
                <p:nvPr/>
              </p:nvSpPr>
              <p:spPr bwMode="auto">
                <a:xfrm>
                  <a:off x="2398" y="1757"/>
                  <a:ext cx="43" cy="59"/>
                </a:xfrm>
                <a:custGeom>
                  <a:avLst/>
                  <a:gdLst>
                    <a:gd name="T0" fmla="*/ 14 w 43"/>
                    <a:gd name="T1" fmla="*/ 44 h 59"/>
                    <a:gd name="T2" fmla="*/ 0 w 43"/>
                    <a:gd name="T3" fmla="*/ 59 h 59"/>
                    <a:gd name="T4" fmla="*/ 43 w 43"/>
                    <a:gd name="T5" fmla="*/ 0 h 59"/>
                    <a:gd name="T6" fmla="*/ 14 w 43"/>
                    <a:gd name="T7" fmla="*/ 44 h 59"/>
                  </a:gdLst>
                  <a:ahLst/>
                  <a:cxnLst>
                    <a:cxn ang="0">
                      <a:pos x="T0" y="T1"/>
                    </a:cxn>
                    <a:cxn ang="0">
                      <a:pos x="T2" y="T3"/>
                    </a:cxn>
                    <a:cxn ang="0">
                      <a:pos x="T4" y="T5"/>
                    </a:cxn>
                    <a:cxn ang="0">
                      <a:pos x="T6" y="T7"/>
                    </a:cxn>
                  </a:cxnLst>
                  <a:rect l="0" t="0" r="r" b="b"/>
                  <a:pathLst>
                    <a:path w="43" h="59">
                      <a:moveTo>
                        <a:pt x="14" y="44"/>
                      </a:moveTo>
                      <a:lnTo>
                        <a:pt x="0" y="59"/>
                      </a:lnTo>
                      <a:lnTo>
                        <a:pt x="43" y="0"/>
                      </a:lnTo>
                      <a:lnTo>
                        <a:pt x="14"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35" name="Freeform 595">
                  <a:extLst>
                    <a:ext uri="{FF2B5EF4-FFF2-40B4-BE49-F238E27FC236}">
                      <a16:creationId xmlns:a16="http://schemas.microsoft.com/office/drawing/2014/main" id="{3891AE3D-A68F-B047-B335-93F73D46C09D}"/>
                    </a:ext>
                  </a:extLst>
                </p:cNvPr>
                <p:cNvSpPr>
                  <a:spLocks/>
                </p:cNvSpPr>
                <p:nvPr/>
              </p:nvSpPr>
              <p:spPr bwMode="auto">
                <a:xfrm>
                  <a:off x="2398" y="1757"/>
                  <a:ext cx="43" cy="59"/>
                </a:xfrm>
                <a:custGeom>
                  <a:avLst/>
                  <a:gdLst>
                    <a:gd name="T0" fmla="*/ 14 w 43"/>
                    <a:gd name="T1" fmla="*/ 44 h 59"/>
                    <a:gd name="T2" fmla="*/ 0 w 43"/>
                    <a:gd name="T3" fmla="*/ 59 h 59"/>
                    <a:gd name="T4" fmla="*/ 43 w 43"/>
                    <a:gd name="T5" fmla="*/ 0 h 59"/>
                  </a:gdLst>
                  <a:ahLst/>
                  <a:cxnLst>
                    <a:cxn ang="0">
                      <a:pos x="T0" y="T1"/>
                    </a:cxn>
                    <a:cxn ang="0">
                      <a:pos x="T2" y="T3"/>
                    </a:cxn>
                    <a:cxn ang="0">
                      <a:pos x="T4" y="T5"/>
                    </a:cxn>
                  </a:cxnLst>
                  <a:rect l="0" t="0" r="r" b="b"/>
                  <a:pathLst>
                    <a:path w="43" h="59">
                      <a:moveTo>
                        <a:pt x="14" y="44"/>
                      </a:moveTo>
                      <a:lnTo>
                        <a:pt x="0" y="59"/>
                      </a:lnTo>
                      <a:lnTo>
                        <a:pt x="4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36" name="Freeform 596">
                  <a:extLst>
                    <a:ext uri="{FF2B5EF4-FFF2-40B4-BE49-F238E27FC236}">
                      <a16:creationId xmlns:a16="http://schemas.microsoft.com/office/drawing/2014/main" id="{BC3D9F20-E41A-0D45-822A-7EAB75577A8E}"/>
                    </a:ext>
                  </a:extLst>
                </p:cNvPr>
                <p:cNvSpPr>
                  <a:spLocks/>
                </p:cNvSpPr>
                <p:nvPr/>
              </p:nvSpPr>
              <p:spPr bwMode="auto">
                <a:xfrm>
                  <a:off x="2412" y="1743"/>
                  <a:ext cx="44" cy="58"/>
                </a:xfrm>
                <a:custGeom>
                  <a:avLst/>
                  <a:gdLst>
                    <a:gd name="T0" fmla="*/ 29 w 44"/>
                    <a:gd name="T1" fmla="*/ 14 h 58"/>
                    <a:gd name="T2" fmla="*/ 44 w 44"/>
                    <a:gd name="T3" fmla="*/ 0 h 58"/>
                    <a:gd name="T4" fmla="*/ 0 w 44"/>
                    <a:gd name="T5" fmla="*/ 58 h 58"/>
                    <a:gd name="T6" fmla="*/ 29 w 44"/>
                    <a:gd name="T7" fmla="*/ 14 h 58"/>
                  </a:gdLst>
                  <a:ahLst/>
                  <a:cxnLst>
                    <a:cxn ang="0">
                      <a:pos x="T0" y="T1"/>
                    </a:cxn>
                    <a:cxn ang="0">
                      <a:pos x="T2" y="T3"/>
                    </a:cxn>
                    <a:cxn ang="0">
                      <a:pos x="T4" y="T5"/>
                    </a:cxn>
                    <a:cxn ang="0">
                      <a:pos x="T6" y="T7"/>
                    </a:cxn>
                  </a:cxnLst>
                  <a:rect l="0" t="0" r="r" b="b"/>
                  <a:pathLst>
                    <a:path w="44" h="58">
                      <a:moveTo>
                        <a:pt x="29" y="14"/>
                      </a:moveTo>
                      <a:lnTo>
                        <a:pt x="44" y="0"/>
                      </a:lnTo>
                      <a:lnTo>
                        <a:pt x="0" y="58"/>
                      </a:lnTo>
                      <a:lnTo>
                        <a:pt x="29" y="1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37" name="Freeform 597">
                  <a:extLst>
                    <a:ext uri="{FF2B5EF4-FFF2-40B4-BE49-F238E27FC236}">
                      <a16:creationId xmlns:a16="http://schemas.microsoft.com/office/drawing/2014/main" id="{D0330BDF-9811-4F4A-B03B-7DDF90E4A1A2}"/>
                    </a:ext>
                  </a:extLst>
                </p:cNvPr>
                <p:cNvSpPr>
                  <a:spLocks/>
                </p:cNvSpPr>
                <p:nvPr/>
              </p:nvSpPr>
              <p:spPr bwMode="auto">
                <a:xfrm>
                  <a:off x="2412" y="1743"/>
                  <a:ext cx="44" cy="58"/>
                </a:xfrm>
                <a:custGeom>
                  <a:avLst/>
                  <a:gdLst>
                    <a:gd name="T0" fmla="*/ 29 w 44"/>
                    <a:gd name="T1" fmla="*/ 14 h 58"/>
                    <a:gd name="T2" fmla="*/ 44 w 44"/>
                    <a:gd name="T3" fmla="*/ 0 h 58"/>
                    <a:gd name="T4" fmla="*/ 0 w 44"/>
                    <a:gd name="T5" fmla="*/ 58 h 58"/>
                  </a:gdLst>
                  <a:ahLst/>
                  <a:cxnLst>
                    <a:cxn ang="0">
                      <a:pos x="T0" y="T1"/>
                    </a:cxn>
                    <a:cxn ang="0">
                      <a:pos x="T2" y="T3"/>
                    </a:cxn>
                    <a:cxn ang="0">
                      <a:pos x="T4" y="T5"/>
                    </a:cxn>
                  </a:cxnLst>
                  <a:rect l="0" t="0" r="r" b="b"/>
                  <a:pathLst>
                    <a:path w="44" h="58">
                      <a:moveTo>
                        <a:pt x="29" y="14"/>
                      </a:moveTo>
                      <a:lnTo>
                        <a:pt x="44"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38" name="Freeform 598">
                  <a:extLst>
                    <a:ext uri="{FF2B5EF4-FFF2-40B4-BE49-F238E27FC236}">
                      <a16:creationId xmlns:a16="http://schemas.microsoft.com/office/drawing/2014/main" id="{C57EAAA4-CE8C-F947-BE54-7EC6100A44D4}"/>
                    </a:ext>
                  </a:extLst>
                </p:cNvPr>
                <p:cNvSpPr>
                  <a:spLocks/>
                </p:cNvSpPr>
                <p:nvPr/>
              </p:nvSpPr>
              <p:spPr bwMode="auto">
                <a:xfrm>
                  <a:off x="2186" y="2115"/>
                  <a:ext cx="14" cy="80"/>
                </a:xfrm>
                <a:custGeom>
                  <a:avLst/>
                  <a:gdLst>
                    <a:gd name="T0" fmla="*/ 14 w 14"/>
                    <a:gd name="T1" fmla="*/ 65 h 80"/>
                    <a:gd name="T2" fmla="*/ 0 w 14"/>
                    <a:gd name="T3" fmla="*/ 80 h 80"/>
                    <a:gd name="T4" fmla="*/ 0 w 14"/>
                    <a:gd name="T5" fmla="*/ 0 h 80"/>
                    <a:gd name="T6" fmla="*/ 14 w 14"/>
                    <a:gd name="T7" fmla="*/ 65 h 80"/>
                  </a:gdLst>
                  <a:ahLst/>
                  <a:cxnLst>
                    <a:cxn ang="0">
                      <a:pos x="T0" y="T1"/>
                    </a:cxn>
                    <a:cxn ang="0">
                      <a:pos x="T2" y="T3"/>
                    </a:cxn>
                    <a:cxn ang="0">
                      <a:pos x="T4" y="T5"/>
                    </a:cxn>
                    <a:cxn ang="0">
                      <a:pos x="T6" y="T7"/>
                    </a:cxn>
                  </a:cxnLst>
                  <a:rect l="0" t="0" r="r" b="b"/>
                  <a:pathLst>
                    <a:path w="14" h="80">
                      <a:moveTo>
                        <a:pt x="14" y="65"/>
                      </a:moveTo>
                      <a:lnTo>
                        <a:pt x="0" y="80"/>
                      </a:lnTo>
                      <a:lnTo>
                        <a:pt x="0" y="0"/>
                      </a:lnTo>
                      <a:lnTo>
                        <a:pt x="14" y="6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39" name="Freeform 599">
                  <a:extLst>
                    <a:ext uri="{FF2B5EF4-FFF2-40B4-BE49-F238E27FC236}">
                      <a16:creationId xmlns:a16="http://schemas.microsoft.com/office/drawing/2014/main" id="{C76126C7-F636-AB43-9137-F5056359A4D9}"/>
                    </a:ext>
                  </a:extLst>
                </p:cNvPr>
                <p:cNvSpPr>
                  <a:spLocks/>
                </p:cNvSpPr>
                <p:nvPr/>
              </p:nvSpPr>
              <p:spPr bwMode="auto">
                <a:xfrm>
                  <a:off x="2186" y="2115"/>
                  <a:ext cx="14" cy="80"/>
                </a:xfrm>
                <a:custGeom>
                  <a:avLst/>
                  <a:gdLst>
                    <a:gd name="T0" fmla="*/ 14 w 14"/>
                    <a:gd name="T1" fmla="*/ 65 h 80"/>
                    <a:gd name="T2" fmla="*/ 0 w 14"/>
                    <a:gd name="T3" fmla="*/ 80 h 80"/>
                    <a:gd name="T4" fmla="*/ 0 w 14"/>
                    <a:gd name="T5" fmla="*/ 0 h 80"/>
                  </a:gdLst>
                  <a:ahLst/>
                  <a:cxnLst>
                    <a:cxn ang="0">
                      <a:pos x="T0" y="T1"/>
                    </a:cxn>
                    <a:cxn ang="0">
                      <a:pos x="T2" y="T3"/>
                    </a:cxn>
                    <a:cxn ang="0">
                      <a:pos x="T4" y="T5"/>
                    </a:cxn>
                  </a:cxnLst>
                  <a:rect l="0" t="0" r="r" b="b"/>
                  <a:pathLst>
                    <a:path w="14" h="80">
                      <a:moveTo>
                        <a:pt x="14" y="65"/>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40" name="Freeform 600">
                  <a:extLst>
                    <a:ext uri="{FF2B5EF4-FFF2-40B4-BE49-F238E27FC236}">
                      <a16:creationId xmlns:a16="http://schemas.microsoft.com/office/drawing/2014/main" id="{1B3B1E68-2B71-5D4E-A446-6D2CC2EC9F7D}"/>
                    </a:ext>
                  </a:extLst>
                </p:cNvPr>
                <p:cNvSpPr>
                  <a:spLocks/>
                </p:cNvSpPr>
                <p:nvPr/>
              </p:nvSpPr>
              <p:spPr bwMode="auto">
                <a:xfrm>
                  <a:off x="2186" y="2100"/>
                  <a:ext cx="14" cy="80"/>
                </a:xfrm>
                <a:custGeom>
                  <a:avLst/>
                  <a:gdLst>
                    <a:gd name="T0" fmla="*/ 0 w 14"/>
                    <a:gd name="T1" fmla="*/ 15 h 80"/>
                    <a:gd name="T2" fmla="*/ 14 w 14"/>
                    <a:gd name="T3" fmla="*/ 0 h 80"/>
                    <a:gd name="T4" fmla="*/ 14 w 14"/>
                    <a:gd name="T5" fmla="*/ 80 h 80"/>
                    <a:gd name="T6" fmla="*/ 0 w 14"/>
                    <a:gd name="T7" fmla="*/ 15 h 80"/>
                  </a:gdLst>
                  <a:ahLst/>
                  <a:cxnLst>
                    <a:cxn ang="0">
                      <a:pos x="T0" y="T1"/>
                    </a:cxn>
                    <a:cxn ang="0">
                      <a:pos x="T2" y="T3"/>
                    </a:cxn>
                    <a:cxn ang="0">
                      <a:pos x="T4" y="T5"/>
                    </a:cxn>
                    <a:cxn ang="0">
                      <a:pos x="T6" y="T7"/>
                    </a:cxn>
                  </a:cxnLst>
                  <a:rect l="0" t="0" r="r" b="b"/>
                  <a:pathLst>
                    <a:path w="14" h="80">
                      <a:moveTo>
                        <a:pt x="0" y="15"/>
                      </a:moveTo>
                      <a:lnTo>
                        <a:pt x="14" y="0"/>
                      </a:lnTo>
                      <a:lnTo>
                        <a:pt x="14" y="80"/>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41" name="Freeform 601">
                  <a:extLst>
                    <a:ext uri="{FF2B5EF4-FFF2-40B4-BE49-F238E27FC236}">
                      <a16:creationId xmlns:a16="http://schemas.microsoft.com/office/drawing/2014/main" id="{1CEF6B3A-69CB-F647-8B83-0B300B1C7673}"/>
                    </a:ext>
                  </a:extLst>
                </p:cNvPr>
                <p:cNvSpPr>
                  <a:spLocks/>
                </p:cNvSpPr>
                <p:nvPr/>
              </p:nvSpPr>
              <p:spPr bwMode="auto">
                <a:xfrm>
                  <a:off x="2186" y="2100"/>
                  <a:ext cx="14" cy="80"/>
                </a:xfrm>
                <a:custGeom>
                  <a:avLst/>
                  <a:gdLst>
                    <a:gd name="T0" fmla="*/ 0 w 14"/>
                    <a:gd name="T1" fmla="*/ 15 h 80"/>
                    <a:gd name="T2" fmla="*/ 14 w 14"/>
                    <a:gd name="T3" fmla="*/ 0 h 80"/>
                    <a:gd name="T4" fmla="*/ 14 w 14"/>
                    <a:gd name="T5" fmla="*/ 80 h 80"/>
                  </a:gdLst>
                  <a:ahLst/>
                  <a:cxnLst>
                    <a:cxn ang="0">
                      <a:pos x="T0" y="T1"/>
                    </a:cxn>
                    <a:cxn ang="0">
                      <a:pos x="T2" y="T3"/>
                    </a:cxn>
                    <a:cxn ang="0">
                      <a:pos x="T4" y="T5"/>
                    </a:cxn>
                  </a:cxnLst>
                  <a:rect l="0" t="0" r="r" b="b"/>
                  <a:pathLst>
                    <a:path w="14" h="80">
                      <a:moveTo>
                        <a:pt x="0" y="15"/>
                      </a:moveTo>
                      <a:lnTo>
                        <a:pt x="14" y="0"/>
                      </a:lnTo>
                      <a:lnTo>
                        <a:pt x="14"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42" name="Freeform 602">
                  <a:extLst>
                    <a:ext uri="{FF2B5EF4-FFF2-40B4-BE49-F238E27FC236}">
                      <a16:creationId xmlns:a16="http://schemas.microsoft.com/office/drawing/2014/main" id="{4E31DD3F-8240-4E4D-B83A-C71C0F6303A8}"/>
                    </a:ext>
                  </a:extLst>
                </p:cNvPr>
                <p:cNvSpPr>
                  <a:spLocks/>
                </p:cNvSpPr>
                <p:nvPr/>
              </p:nvSpPr>
              <p:spPr bwMode="auto">
                <a:xfrm>
                  <a:off x="2295" y="1881"/>
                  <a:ext cx="29" cy="73"/>
                </a:xfrm>
                <a:custGeom>
                  <a:avLst/>
                  <a:gdLst>
                    <a:gd name="T0" fmla="*/ 15 w 29"/>
                    <a:gd name="T1" fmla="*/ 51 h 73"/>
                    <a:gd name="T2" fmla="*/ 0 w 29"/>
                    <a:gd name="T3" fmla="*/ 73 h 73"/>
                    <a:gd name="T4" fmla="*/ 29 w 29"/>
                    <a:gd name="T5" fmla="*/ 0 h 73"/>
                    <a:gd name="T6" fmla="*/ 15 w 29"/>
                    <a:gd name="T7" fmla="*/ 51 h 73"/>
                  </a:gdLst>
                  <a:ahLst/>
                  <a:cxnLst>
                    <a:cxn ang="0">
                      <a:pos x="T0" y="T1"/>
                    </a:cxn>
                    <a:cxn ang="0">
                      <a:pos x="T2" y="T3"/>
                    </a:cxn>
                    <a:cxn ang="0">
                      <a:pos x="T4" y="T5"/>
                    </a:cxn>
                    <a:cxn ang="0">
                      <a:pos x="T6" y="T7"/>
                    </a:cxn>
                  </a:cxnLst>
                  <a:rect l="0" t="0" r="r" b="b"/>
                  <a:pathLst>
                    <a:path w="29" h="73">
                      <a:moveTo>
                        <a:pt x="15" y="51"/>
                      </a:moveTo>
                      <a:lnTo>
                        <a:pt x="0" y="73"/>
                      </a:lnTo>
                      <a:lnTo>
                        <a:pt x="29" y="0"/>
                      </a:lnTo>
                      <a:lnTo>
                        <a:pt x="15"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43" name="Freeform 603">
                  <a:extLst>
                    <a:ext uri="{FF2B5EF4-FFF2-40B4-BE49-F238E27FC236}">
                      <a16:creationId xmlns:a16="http://schemas.microsoft.com/office/drawing/2014/main" id="{9973DCF6-6746-9C49-977E-0AEA66A24D2A}"/>
                    </a:ext>
                  </a:extLst>
                </p:cNvPr>
                <p:cNvSpPr>
                  <a:spLocks/>
                </p:cNvSpPr>
                <p:nvPr/>
              </p:nvSpPr>
              <p:spPr bwMode="auto">
                <a:xfrm>
                  <a:off x="2295" y="1881"/>
                  <a:ext cx="29" cy="73"/>
                </a:xfrm>
                <a:custGeom>
                  <a:avLst/>
                  <a:gdLst>
                    <a:gd name="T0" fmla="*/ 15 w 29"/>
                    <a:gd name="T1" fmla="*/ 51 h 73"/>
                    <a:gd name="T2" fmla="*/ 0 w 29"/>
                    <a:gd name="T3" fmla="*/ 73 h 73"/>
                    <a:gd name="T4" fmla="*/ 29 w 29"/>
                    <a:gd name="T5" fmla="*/ 0 h 73"/>
                  </a:gdLst>
                  <a:ahLst/>
                  <a:cxnLst>
                    <a:cxn ang="0">
                      <a:pos x="T0" y="T1"/>
                    </a:cxn>
                    <a:cxn ang="0">
                      <a:pos x="T2" y="T3"/>
                    </a:cxn>
                    <a:cxn ang="0">
                      <a:pos x="T4" y="T5"/>
                    </a:cxn>
                  </a:cxnLst>
                  <a:rect l="0" t="0" r="r" b="b"/>
                  <a:pathLst>
                    <a:path w="29" h="73">
                      <a:moveTo>
                        <a:pt x="15" y="51"/>
                      </a:moveTo>
                      <a:lnTo>
                        <a:pt x="0" y="73"/>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44" name="Freeform 604">
                  <a:extLst>
                    <a:ext uri="{FF2B5EF4-FFF2-40B4-BE49-F238E27FC236}">
                      <a16:creationId xmlns:a16="http://schemas.microsoft.com/office/drawing/2014/main" id="{80342792-5BDF-5E4B-9A40-D56A4F653DAD}"/>
                    </a:ext>
                  </a:extLst>
                </p:cNvPr>
                <p:cNvSpPr>
                  <a:spLocks/>
                </p:cNvSpPr>
                <p:nvPr/>
              </p:nvSpPr>
              <p:spPr bwMode="auto">
                <a:xfrm>
                  <a:off x="2310" y="1867"/>
                  <a:ext cx="29" cy="65"/>
                </a:xfrm>
                <a:custGeom>
                  <a:avLst/>
                  <a:gdLst>
                    <a:gd name="T0" fmla="*/ 14 w 29"/>
                    <a:gd name="T1" fmla="*/ 14 h 65"/>
                    <a:gd name="T2" fmla="*/ 29 w 29"/>
                    <a:gd name="T3" fmla="*/ 0 h 65"/>
                    <a:gd name="T4" fmla="*/ 0 w 29"/>
                    <a:gd name="T5" fmla="*/ 65 h 65"/>
                    <a:gd name="T6" fmla="*/ 14 w 29"/>
                    <a:gd name="T7" fmla="*/ 14 h 65"/>
                  </a:gdLst>
                  <a:ahLst/>
                  <a:cxnLst>
                    <a:cxn ang="0">
                      <a:pos x="T0" y="T1"/>
                    </a:cxn>
                    <a:cxn ang="0">
                      <a:pos x="T2" y="T3"/>
                    </a:cxn>
                    <a:cxn ang="0">
                      <a:pos x="T4" y="T5"/>
                    </a:cxn>
                    <a:cxn ang="0">
                      <a:pos x="T6" y="T7"/>
                    </a:cxn>
                  </a:cxnLst>
                  <a:rect l="0" t="0" r="r" b="b"/>
                  <a:pathLst>
                    <a:path w="29" h="65">
                      <a:moveTo>
                        <a:pt x="14" y="14"/>
                      </a:moveTo>
                      <a:lnTo>
                        <a:pt x="29" y="0"/>
                      </a:lnTo>
                      <a:lnTo>
                        <a:pt x="0" y="65"/>
                      </a:lnTo>
                      <a:lnTo>
                        <a:pt x="14" y="14"/>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45" name="Freeform 605">
                  <a:extLst>
                    <a:ext uri="{FF2B5EF4-FFF2-40B4-BE49-F238E27FC236}">
                      <a16:creationId xmlns:a16="http://schemas.microsoft.com/office/drawing/2014/main" id="{451B481F-DB3F-1141-812B-9AF21EC53961}"/>
                    </a:ext>
                  </a:extLst>
                </p:cNvPr>
                <p:cNvSpPr>
                  <a:spLocks/>
                </p:cNvSpPr>
                <p:nvPr/>
              </p:nvSpPr>
              <p:spPr bwMode="auto">
                <a:xfrm>
                  <a:off x="2310" y="1867"/>
                  <a:ext cx="29" cy="65"/>
                </a:xfrm>
                <a:custGeom>
                  <a:avLst/>
                  <a:gdLst>
                    <a:gd name="T0" fmla="*/ 14 w 29"/>
                    <a:gd name="T1" fmla="*/ 14 h 65"/>
                    <a:gd name="T2" fmla="*/ 29 w 29"/>
                    <a:gd name="T3" fmla="*/ 0 h 65"/>
                    <a:gd name="T4" fmla="*/ 0 w 29"/>
                    <a:gd name="T5" fmla="*/ 65 h 65"/>
                  </a:gdLst>
                  <a:ahLst/>
                  <a:cxnLst>
                    <a:cxn ang="0">
                      <a:pos x="T0" y="T1"/>
                    </a:cxn>
                    <a:cxn ang="0">
                      <a:pos x="T2" y="T3"/>
                    </a:cxn>
                    <a:cxn ang="0">
                      <a:pos x="T4" y="T5"/>
                    </a:cxn>
                  </a:cxnLst>
                  <a:rect l="0" t="0" r="r" b="b"/>
                  <a:pathLst>
                    <a:path w="29" h="65">
                      <a:moveTo>
                        <a:pt x="14" y="14"/>
                      </a:moveTo>
                      <a:lnTo>
                        <a:pt x="29" y="0"/>
                      </a:lnTo>
                      <a:lnTo>
                        <a:pt x="0"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46" name="Freeform 606">
                  <a:extLst>
                    <a:ext uri="{FF2B5EF4-FFF2-40B4-BE49-F238E27FC236}">
                      <a16:creationId xmlns:a16="http://schemas.microsoft.com/office/drawing/2014/main" id="{5C4D6B62-0858-3A4F-8B20-E69692370768}"/>
                    </a:ext>
                  </a:extLst>
                </p:cNvPr>
                <p:cNvSpPr>
                  <a:spLocks/>
                </p:cNvSpPr>
                <p:nvPr/>
              </p:nvSpPr>
              <p:spPr bwMode="auto">
                <a:xfrm>
                  <a:off x="2222" y="2005"/>
                  <a:ext cx="15" cy="73"/>
                </a:xfrm>
                <a:custGeom>
                  <a:avLst/>
                  <a:gdLst>
                    <a:gd name="T0" fmla="*/ 15 w 15"/>
                    <a:gd name="T1" fmla="*/ 59 h 73"/>
                    <a:gd name="T2" fmla="*/ 0 w 15"/>
                    <a:gd name="T3" fmla="*/ 73 h 73"/>
                    <a:gd name="T4" fmla="*/ 15 w 15"/>
                    <a:gd name="T5" fmla="*/ 0 h 73"/>
                    <a:gd name="T6" fmla="*/ 15 w 15"/>
                    <a:gd name="T7" fmla="*/ 59 h 73"/>
                  </a:gdLst>
                  <a:ahLst/>
                  <a:cxnLst>
                    <a:cxn ang="0">
                      <a:pos x="T0" y="T1"/>
                    </a:cxn>
                    <a:cxn ang="0">
                      <a:pos x="T2" y="T3"/>
                    </a:cxn>
                    <a:cxn ang="0">
                      <a:pos x="T4" y="T5"/>
                    </a:cxn>
                    <a:cxn ang="0">
                      <a:pos x="T6" y="T7"/>
                    </a:cxn>
                  </a:cxnLst>
                  <a:rect l="0" t="0" r="r" b="b"/>
                  <a:pathLst>
                    <a:path w="15" h="73">
                      <a:moveTo>
                        <a:pt x="15" y="59"/>
                      </a:moveTo>
                      <a:lnTo>
                        <a:pt x="0" y="73"/>
                      </a:lnTo>
                      <a:lnTo>
                        <a:pt x="15" y="0"/>
                      </a:lnTo>
                      <a:lnTo>
                        <a:pt x="15" y="59"/>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47" name="Freeform 607">
                  <a:extLst>
                    <a:ext uri="{FF2B5EF4-FFF2-40B4-BE49-F238E27FC236}">
                      <a16:creationId xmlns:a16="http://schemas.microsoft.com/office/drawing/2014/main" id="{4D6037E9-9686-A344-9656-483EFBABA581}"/>
                    </a:ext>
                  </a:extLst>
                </p:cNvPr>
                <p:cNvSpPr>
                  <a:spLocks/>
                </p:cNvSpPr>
                <p:nvPr/>
              </p:nvSpPr>
              <p:spPr bwMode="auto">
                <a:xfrm>
                  <a:off x="2222" y="2005"/>
                  <a:ext cx="15" cy="73"/>
                </a:xfrm>
                <a:custGeom>
                  <a:avLst/>
                  <a:gdLst>
                    <a:gd name="T0" fmla="*/ 15 w 15"/>
                    <a:gd name="T1" fmla="*/ 59 h 73"/>
                    <a:gd name="T2" fmla="*/ 0 w 15"/>
                    <a:gd name="T3" fmla="*/ 73 h 73"/>
                    <a:gd name="T4" fmla="*/ 15 w 15"/>
                    <a:gd name="T5" fmla="*/ 0 h 73"/>
                  </a:gdLst>
                  <a:ahLst/>
                  <a:cxnLst>
                    <a:cxn ang="0">
                      <a:pos x="T0" y="T1"/>
                    </a:cxn>
                    <a:cxn ang="0">
                      <a:pos x="T2" y="T3"/>
                    </a:cxn>
                    <a:cxn ang="0">
                      <a:pos x="T4" y="T5"/>
                    </a:cxn>
                  </a:cxnLst>
                  <a:rect l="0" t="0" r="r" b="b"/>
                  <a:pathLst>
                    <a:path w="15" h="73">
                      <a:moveTo>
                        <a:pt x="15" y="59"/>
                      </a:moveTo>
                      <a:lnTo>
                        <a:pt x="0" y="73"/>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48" name="Freeform 608">
                  <a:extLst>
                    <a:ext uri="{FF2B5EF4-FFF2-40B4-BE49-F238E27FC236}">
                      <a16:creationId xmlns:a16="http://schemas.microsoft.com/office/drawing/2014/main" id="{DAFE9377-C2F9-0E49-A1EA-36688601A2A5}"/>
                    </a:ext>
                  </a:extLst>
                </p:cNvPr>
                <p:cNvSpPr>
                  <a:spLocks/>
                </p:cNvSpPr>
                <p:nvPr/>
              </p:nvSpPr>
              <p:spPr bwMode="auto">
                <a:xfrm>
                  <a:off x="2237" y="1983"/>
                  <a:ext cx="14" cy="81"/>
                </a:xfrm>
                <a:custGeom>
                  <a:avLst/>
                  <a:gdLst>
                    <a:gd name="T0" fmla="*/ 0 w 14"/>
                    <a:gd name="T1" fmla="*/ 22 h 81"/>
                    <a:gd name="T2" fmla="*/ 14 w 14"/>
                    <a:gd name="T3" fmla="*/ 0 h 81"/>
                    <a:gd name="T4" fmla="*/ 0 w 14"/>
                    <a:gd name="T5" fmla="*/ 81 h 81"/>
                    <a:gd name="T6" fmla="*/ 0 w 14"/>
                    <a:gd name="T7" fmla="*/ 22 h 81"/>
                  </a:gdLst>
                  <a:ahLst/>
                  <a:cxnLst>
                    <a:cxn ang="0">
                      <a:pos x="T0" y="T1"/>
                    </a:cxn>
                    <a:cxn ang="0">
                      <a:pos x="T2" y="T3"/>
                    </a:cxn>
                    <a:cxn ang="0">
                      <a:pos x="T4" y="T5"/>
                    </a:cxn>
                    <a:cxn ang="0">
                      <a:pos x="T6" y="T7"/>
                    </a:cxn>
                  </a:cxnLst>
                  <a:rect l="0" t="0" r="r" b="b"/>
                  <a:pathLst>
                    <a:path w="14" h="81">
                      <a:moveTo>
                        <a:pt x="0" y="22"/>
                      </a:moveTo>
                      <a:lnTo>
                        <a:pt x="14" y="0"/>
                      </a:lnTo>
                      <a:lnTo>
                        <a:pt x="0" y="81"/>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49" name="Freeform 609">
                  <a:extLst>
                    <a:ext uri="{FF2B5EF4-FFF2-40B4-BE49-F238E27FC236}">
                      <a16:creationId xmlns:a16="http://schemas.microsoft.com/office/drawing/2014/main" id="{25585670-6C3A-2144-824A-81B1CD69C2B1}"/>
                    </a:ext>
                  </a:extLst>
                </p:cNvPr>
                <p:cNvSpPr>
                  <a:spLocks/>
                </p:cNvSpPr>
                <p:nvPr/>
              </p:nvSpPr>
              <p:spPr bwMode="auto">
                <a:xfrm>
                  <a:off x="2237" y="1983"/>
                  <a:ext cx="14" cy="81"/>
                </a:xfrm>
                <a:custGeom>
                  <a:avLst/>
                  <a:gdLst>
                    <a:gd name="T0" fmla="*/ 0 w 14"/>
                    <a:gd name="T1" fmla="*/ 22 h 81"/>
                    <a:gd name="T2" fmla="*/ 14 w 14"/>
                    <a:gd name="T3" fmla="*/ 0 h 81"/>
                    <a:gd name="T4" fmla="*/ 0 w 14"/>
                    <a:gd name="T5" fmla="*/ 81 h 81"/>
                  </a:gdLst>
                  <a:ahLst/>
                  <a:cxnLst>
                    <a:cxn ang="0">
                      <a:pos x="T0" y="T1"/>
                    </a:cxn>
                    <a:cxn ang="0">
                      <a:pos x="T2" y="T3"/>
                    </a:cxn>
                    <a:cxn ang="0">
                      <a:pos x="T4" y="T5"/>
                    </a:cxn>
                  </a:cxnLst>
                  <a:rect l="0" t="0" r="r" b="b"/>
                  <a:pathLst>
                    <a:path w="14" h="81">
                      <a:moveTo>
                        <a:pt x="0" y="22"/>
                      </a:moveTo>
                      <a:lnTo>
                        <a:pt x="14" y="0"/>
                      </a:lnTo>
                      <a:lnTo>
                        <a:pt x="0"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50" name="Freeform 610">
                  <a:extLst>
                    <a:ext uri="{FF2B5EF4-FFF2-40B4-BE49-F238E27FC236}">
                      <a16:creationId xmlns:a16="http://schemas.microsoft.com/office/drawing/2014/main" id="{4AF116DA-487E-184C-8555-0BDB898A4ED9}"/>
                    </a:ext>
                  </a:extLst>
                </p:cNvPr>
                <p:cNvSpPr>
                  <a:spLocks/>
                </p:cNvSpPr>
                <p:nvPr/>
              </p:nvSpPr>
              <p:spPr bwMode="auto">
                <a:xfrm>
                  <a:off x="2376" y="1772"/>
                  <a:ext cx="51" cy="58"/>
                </a:xfrm>
                <a:custGeom>
                  <a:avLst/>
                  <a:gdLst>
                    <a:gd name="T0" fmla="*/ 22 w 51"/>
                    <a:gd name="T1" fmla="*/ 44 h 58"/>
                    <a:gd name="T2" fmla="*/ 0 w 51"/>
                    <a:gd name="T3" fmla="*/ 58 h 58"/>
                    <a:gd name="T4" fmla="*/ 51 w 51"/>
                    <a:gd name="T5" fmla="*/ 0 h 58"/>
                    <a:gd name="T6" fmla="*/ 22 w 51"/>
                    <a:gd name="T7" fmla="*/ 44 h 58"/>
                  </a:gdLst>
                  <a:ahLst/>
                  <a:cxnLst>
                    <a:cxn ang="0">
                      <a:pos x="T0" y="T1"/>
                    </a:cxn>
                    <a:cxn ang="0">
                      <a:pos x="T2" y="T3"/>
                    </a:cxn>
                    <a:cxn ang="0">
                      <a:pos x="T4" y="T5"/>
                    </a:cxn>
                    <a:cxn ang="0">
                      <a:pos x="T6" y="T7"/>
                    </a:cxn>
                  </a:cxnLst>
                  <a:rect l="0" t="0" r="r" b="b"/>
                  <a:pathLst>
                    <a:path w="51" h="58">
                      <a:moveTo>
                        <a:pt x="22" y="44"/>
                      </a:moveTo>
                      <a:lnTo>
                        <a:pt x="0" y="58"/>
                      </a:lnTo>
                      <a:lnTo>
                        <a:pt x="51"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51" name="Freeform 611">
                  <a:extLst>
                    <a:ext uri="{FF2B5EF4-FFF2-40B4-BE49-F238E27FC236}">
                      <a16:creationId xmlns:a16="http://schemas.microsoft.com/office/drawing/2014/main" id="{15D9704F-F91E-3D40-965C-638035CD6C80}"/>
                    </a:ext>
                  </a:extLst>
                </p:cNvPr>
                <p:cNvSpPr>
                  <a:spLocks/>
                </p:cNvSpPr>
                <p:nvPr/>
              </p:nvSpPr>
              <p:spPr bwMode="auto">
                <a:xfrm>
                  <a:off x="2376" y="1772"/>
                  <a:ext cx="51" cy="58"/>
                </a:xfrm>
                <a:custGeom>
                  <a:avLst/>
                  <a:gdLst>
                    <a:gd name="T0" fmla="*/ 22 w 51"/>
                    <a:gd name="T1" fmla="*/ 44 h 58"/>
                    <a:gd name="T2" fmla="*/ 0 w 51"/>
                    <a:gd name="T3" fmla="*/ 58 h 58"/>
                    <a:gd name="T4" fmla="*/ 51 w 51"/>
                    <a:gd name="T5" fmla="*/ 0 h 58"/>
                  </a:gdLst>
                  <a:ahLst/>
                  <a:cxnLst>
                    <a:cxn ang="0">
                      <a:pos x="T0" y="T1"/>
                    </a:cxn>
                    <a:cxn ang="0">
                      <a:pos x="T2" y="T3"/>
                    </a:cxn>
                    <a:cxn ang="0">
                      <a:pos x="T4" y="T5"/>
                    </a:cxn>
                  </a:cxnLst>
                  <a:rect l="0" t="0" r="r" b="b"/>
                  <a:pathLst>
                    <a:path w="51" h="58">
                      <a:moveTo>
                        <a:pt x="22" y="44"/>
                      </a:moveTo>
                      <a:lnTo>
                        <a:pt x="0" y="58"/>
                      </a:lnTo>
                      <a:lnTo>
                        <a:pt x="51"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52" name="Freeform 612">
                  <a:extLst>
                    <a:ext uri="{FF2B5EF4-FFF2-40B4-BE49-F238E27FC236}">
                      <a16:creationId xmlns:a16="http://schemas.microsoft.com/office/drawing/2014/main" id="{40187627-88A0-7448-A1BD-1B66481F2104}"/>
                    </a:ext>
                  </a:extLst>
                </p:cNvPr>
                <p:cNvSpPr>
                  <a:spLocks/>
                </p:cNvSpPr>
                <p:nvPr/>
              </p:nvSpPr>
              <p:spPr bwMode="auto">
                <a:xfrm>
                  <a:off x="2398" y="1757"/>
                  <a:ext cx="43" cy="59"/>
                </a:xfrm>
                <a:custGeom>
                  <a:avLst/>
                  <a:gdLst>
                    <a:gd name="T0" fmla="*/ 29 w 43"/>
                    <a:gd name="T1" fmla="*/ 15 h 59"/>
                    <a:gd name="T2" fmla="*/ 43 w 43"/>
                    <a:gd name="T3" fmla="*/ 0 h 59"/>
                    <a:gd name="T4" fmla="*/ 0 w 43"/>
                    <a:gd name="T5" fmla="*/ 59 h 59"/>
                    <a:gd name="T6" fmla="*/ 29 w 43"/>
                    <a:gd name="T7" fmla="*/ 15 h 59"/>
                  </a:gdLst>
                  <a:ahLst/>
                  <a:cxnLst>
                    <a:cxn ang="0">
                      <a:pos x="T0" y="T1"/>
                    </a:cxn>
                    <a:cxn ang="0">
                      <a:pos x="T2" y="T3"/>
                    </a:cxn>
                    <a:cxn ang="0">
                      <a:pos x="T4" y="T5"/>
                    </a:cxn>
                    <a:cxn ang="0">
                      <a:pos x="T6" y="T7"/>
                    </a:cxn>
                  </a:cxnLst>
                  <a:rect l="0" t="0" r="r" b="b"/>
                  <a:pathLst>
                    <a:path w="43" h="59">
                      <a:moveTo>
                        <a:pt x="29" y="15"/>
                      </a:moveTo>
                      <a:lnTo>
                        <a:pt x="43" y="0"/>
                      </a:lnTo>
                      <a:lnTo>
                        <a:pt x="0" y="59"/>
                      </a:lnTo>
                      <a:lnTo>
                        <a:pt x="29"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53" name="Freeform 613">
                  <a:extLst>
                    <a:ext uri="{FF2B5EF4-FFF2-40B4-BE49-F238E27FC236}">
                      <a16:creationId xmlns:a16="http://schemas.microsoft.com/office/drawing/2014/main" id="{7EBAEED3-F974-C84E-96EA-7B34D25567AF}"/>
                    </a:ext>
                  </a:extLst>
                </p:cNvPr>
                <p:cNvSpPr>
                  <a:spLocks/>
                </p:cNvSpPr>
                <p:nvPr/>
              </p:nvSpPr>
              <p:spPr bwMode="auto">
                <a:xfrm>
                  <a:off x="2398" y="1757"/>
                  <a:ext cx="43" cy="59"/>
                </a:xfrm>
                <a:custGeom>
                  <a:avLst/>
                  <a:gdLst>
                    <a:gd name="T0" fmla="*/ 29 w 43"/>
                    <a:gd name="T1" fmla="*/ 15 h 59"/>
                    <a:gd name="T2" fmla="*/ 43 w 43"/>
                    <a:gd name="T3" fmla="*/ 0 h 59"/>
                    <a:gd name="T4" fmla="*/ 0 w 43"/>
                    <a:gd name="T5" fmla="*/ 59 h 59"/>
                  </a:gdLst>
                  <a:ahLst/>
                  <a:cxnLst>
                    <a:cxn ang="0">
                      <a:pos x="T0" y="T1"/>
                    </a:cxn>
                    <a:cxn ang="0">
                      <a:pos x="T2" y="T3"/>
                    </a:cxn>
                    <a:cxn ang="0">
                      <a:pos x="T4" y="T5"/>
                    </a:cxn>
                  </a:cxnLst>
                  <a:rect l="0" t="0" r="r" b="b"/>
                  <a:pathLst>
                    <a:path w="43" h="59">
                      <a:moveTo>
                        <a:pt x="29" y="15"/>
                      </a:moveTo>
                      <a:lnTo>
                        <a:pt x="43" y="0"/>
                      </a:lnTo>
                      <a:lnTo>
                        <a:pt x="0"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54" name="Freeform 614">
                  <a:extLst>
                    <a:ext uri="{FF2B5EF4-FFF2-40B4-BE49-F238E27FC236}">
                      <a16:creationId xmlns:a16="http://schemas.microsoft.com/office/drawing/2014/main" id="{07EA4E75-464A-6E41-9E87-CEE21079CE62}"/>
                    </a:ext>
                  </a:extLst>
                </p:cNvPr>
                <p:cNvSpPr>
                  <a:spLocks/>
                </p:cNvSpPr>
                <p:nvPr/>
              </p:nvSpPr>
              <p:spPr bwMode="auto">
                <a:xfrm>
                  <a:off x="2478" y="1677"/>
                  <a:ext cx="58" cy="51"/>
                </a:xfrm>
                <a:custGeom>
                  <a:avLst/>
                  <a:gdLst>
                    <a:gd name="T0" fmla="*/ 15 w 58"/>
                    <a:gd name="T1" fmla="*/ 29 h 51"/>
                    <a:gd name="T2" fmla="*/ 0 w 58"/>
                    <a:gd name="T3" fmla="*/ 51 h 51"/>
                    <a:gd name="T4" fmla="*/ 58 w 58"/>
                    <a:gd name="T5" fmla="*/ 0 h 51"/>
                    <a:gd name="T6" fmla="*/ 15 w 58"/>
                    <a:gd name="T7" fmla="*/ 29 h 51"/>
                  </a:gdLst>
                  <a:ahLst/>
                  <a:cxnLst>
                    <a:cxn ang="0">
                      <a:pos x="T0" y="T1"/>
                    </a:cxn>
                    <a:cxn ang="0">
                      <a:pos x="T2" y="T3"/>
                    </a:cxn>
                    <a:cxn ang="0">
                      <a:pos x="T4" y="T5"/>
                    </a:cxn>
                    <a:cxn ang="0">
                      <a:pos x="T6" y="T7"/>
                    </a:cxn>
                  </a:cxnLst>
                  <a:rect l="0" t="0" r="r" b="b"/>
                  <a:pathLst>
                    <a:path w="58" h="51">
                      <a:moveTo>
                        <a:pt x="15" y="29"/>
                      </a:moveTo>
                      <a:lnTo>
                        <a:pt x="0" y="51"/>
                      </a:lnTo>
                      <a:lnTo>
                        <a:pt x="58" y="0"/>
                      </a:lnTo>
                      <a:lnTo>
                        <a:pt x="15"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55" name="Freeform 615">
                  <a:extLst>
                    <a:ext uri="{FF2B5EF4-FFF2-40B4-BE49-F238E27FC236}">
                      <a16:creationId xmlns:a16="http://schemas.microsoft.com/office/drawing/2014/main" id="{98B793BB-73F7-BE48-B952-526A37C1A7B6}"/>
                    </a:ext>
                  </a:extLst>
                </p:cNvPr>
                <p:cNvSpPr>
                  <a:spLocks/>
                </p:cNvSpPr>
                <p:nvPr/>
              </p:nvSpPr>
              <p:spPr bwMode="auto">
                <a:xfrm>
                  <a:off x="2478" y="1677"/>
                  <a:ext cx="58" cy="51"/>
                </a:xfrm>
                <a:custGeom>
                  <a:avLst/>
                  <a:gdLst>
                    <a:gd name="T0" fmla="*/ 15 w 58"/>
                    <a:gd name="T1" fmla="*/ 29 h 51"/>
                    <a:gd name="T2" fmla="*/ 0 w 58"/>
                    <a:gd name="T3" fmla="*/ 51 h 51"/>
                    <a:gd name="T4" fmla="*/ 58 w 58"/>
                    <a:gd name="T5" fmla="*/ 0 h 51"/>
                  </a:gdLst>
                  <a:ahLst/>
                  <a:cxnLst>
                    <a:cxn ang="0">
                      <a:pos x="T0" y="T1"/>
                    </a:cxn>
                    <a:cxn ang="0">
                      <a:pos x="T2" y="T3"/>
                    </a:cxn>
                    <a:cxn ang="0">
                      <a:pos x="T4" y="T5"/>
                    </a:cxn>
                  </a:cxnLst>
                  <a:rect l="0" t="0" r="r" b="b"/>
                  <a:pathLst>
                    <a:path w="58" h="51">
                      <a:moveTo>
                        <a:pt x="15" y="29"/>
                      </a:moveTo>
                      <a:lnTo>
                        <a:pt x="0" y="51"/>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56" name="Freeform 616">
                  <a:extLst>
                    <a:ext uri="{FF2B5EF4-FFF2-40B4-BE49-F238E27FC236}">
                      <a16:creationId xmlns:a16="http://schemas.microsoft.com/office/drawing/2014/main" id="{C3399EC0-18C8-1548-A793-5F4333790B7E}"/>
                    </a:ext>
                  </a:extLst>
                </p:cNvPr>
                <p:cNvSpPr>
                  <a:spLocks/>
                </p:cNvSpPr>
                <p:nvPr/>
              </p:nvSpPr>
              <p:spPr bwMode="auto">
                <a:xfrm>
                  <a:off x="2493" y="1663"/>
                  <a:ext cx="58" cy="43"/>
                </a:xfrm>
                <a:custGeom>
                  <a:avLst/>
                  <a:gdLst>
                    <a:gd name="T0" fmla="*/ 43 w 58"/>
                    <a:gd name="T1" fmla="*/ 14 h 43"/>
                    <a:gd name="T2" fmla="*/ 58 w 58"/>
                    <a:gd name="T3" fmla="*/ 0 h 43"/>
                    <a:gd name="T4" fmla="*/ 0 w 58"/>
                    <a:gd name="T5" fmla="*/ 43 h 43"/>
                    <a:gd name="T6" fmla="*/ 43 w 58"/>
                    <a:gd name="T7" fmla="*/ 14 h 43"/>
                  </a:gdLst>
                  <a:ahLst/>
                  <a:cxnLst>
                    <a:cxn ang="0">
                      <a:pos x="T0" y="T1"/>
                    </a:cxn>
                    <a:cxn ang="0">
                      <a:pos x="T2" y="T3"/>
                    </a:cxn>
                    <a:cxn ang="0">
                      <a:pos x="T4" y="T5"/>
                    </a:cxn>
                    <a:cxn ang="0">
                      <a:pos x="T6" y="T7"/>
                    </a:cxn>
                  </a:cxnLst>
                  <a:rect l="0" t="0" r="r" b="b"/>
                  <a:pathLst>
                    <a:path w="58" h="43">
                      <a:moveTo>
                        <a:pt x="43" y="14"/>
                      </a:moveTo>
                      <a:lnTo>
                        <a:pt x="58" y="0"/>
                      </a:lnTo>
                      <a:lnTo>
                        <a:pt x="0" y="43"/>
                      </a:lnTo>
                      <a:lnTo>
                        <a:pt x="43" y="14"/>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57" name="Freeform 617">
                  <a:extLst>
                    <a:ext uri="{FF2B5EF4-FFF2-40B4-BE49-F238E27FC236}">
                      <a16:creationId xmlns:a16="http://schemas.microsoft.com/office/drawing/2014/main" id="{787BD907-67CA-9B41-A4D9-6F74258F81A2}"/>
                    </a:ext>
                  </a:extLst>
                </p:cNvPr>
                <p:cNvSpPr>
                  <a:spLocks/>
                </p:cNvSpPr>
                <p:nvPr/>
              </p:nvSpPr>
              <p:spPr bwMode="auto">
                <a:xfrm>
                  <a:off x="2493" y="1663"/>
                  <a:ext cx="58" cy="43"/>
                </a:xfrm>
                <a:custGeom>
                  <a:avLst/>
                  <a:gdLst>
                    <a:gd name="T0" fmla="*/ 43 w 58"/>
                    <a:gd name="T1" fmla="*/ 14 h 43"/>
                    <a:gd name="T2" fmla="*/ 58 w 58"/>
                    <a:gd name="T3" fmla="*/ 0 h 43"/>
                    <a:gd name="T4" fmla="*/ 0 w 58"/>
                    <a:gd name="T5" fmla="*/ 43 h 43"/>
                  </a:gdLst>
                  <a:ahLst/>
                  <a:cxnLst>
                    <a:cxn ang="0">
                      <a:pos x="T0" y="T1"/>
                    </a:cxn>
                    <a:cxn ang="0">
                      <a:pos x="T2" y="T3"/>
                    </a:cxn>
                    <a:cxn ang="0">
                      <a:pos x="T4" y="T5"/>
                    </a:cxn>
                  </a:cxnLst>
                  <a:rect l="0" t="0" r="r" b="b"/>
                  <a:pathLst>
                    <a:path w="58" h="43">
                      <a:moveTo>
                        <a:pt x="43" y="14"/>
                      </a:moveTo>
                      <a:lnTo>
                        <a:pt x="58" y="0"/>
                      </a:lnTo>
                      <a:lnTo>
                        <a:pt x="0" y="4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58" name="Freeform 618">
                  <a:extLst>
                    <a:ext uri="{FF2B5EF4-FFF2-40B4-BE49-F238E27FC236}">
                      <a16:creationId xmlns:a16="http://schemas.microsoft.com/office/drawing/2014/main" id="{BC7030BD-92B1-0B4B-9465-58D36468063C}"/>
                    </a:ext>
                  </a:extLst>
                </p:cNvPr>
                <p:cNvSpPr>
                  <a:spLocks/>
                </p:cNvSpPr>
                <p:nvPr/>
              </p:nvSpPr>
              <p:spPr bwMode="auto">
                <a:xfrm>
                  <a:off x="2164" y="2136"/>
                  <a:ext cx="22" cy="81"/>
                </a:xfrm>
                <a:custGeom>
                  <a:avLst/>
                  <a:gdLst>
                    <a:gd name="T0" fmla="*/ 22 w 22"/>
                    <a:gd name="T1" fmla="*/ 59 h 81"/>
                    <a:gd name="T2" fmla="*/ 0 w 22"/>
                    <a:gd name="T3" fmla="*/ 81 h 81"/>
                    <a:gd name="T4" fmla="*/ 0 w 22"/>
                    <a:gd name="T5" fmla="*/ 0 h 81"/>
                    <a:gd name="T6" fmla="*/ 22 w 22"/>
                    <a:gd name="T7" fmla="*/ 59 h 81"/>
                  </a:gdLst>
                  <a:ahLst/>
                  <a:cxnLst>
                    <a:cxn ang="0">
                      <a:pos x="T0" y="T1"/>
                    </a:cxn>
                    <a:cxn ang="0">
                      <a:pos x="T2" y="T3"/>
                    </a:cxn>
                    <a:cxn ang="0">
                      <a:pos x="T4" y="T5"/>
                    </a:cxn>
                    <a:cxn ang="0">
                      <a:pos x="T6" y="T7"/>
                    </a:cxn>
                  </a:cxnLst>
                  <a:rect l="0" t="0" r="r" b="b"/>
                  <a:pathLst>
                    <a:path w="22" h="81">
                      <a:moveTo>
                        <a:pt x="22" y="59"/>
                      </a:moveTo>
                      <a:lnTo>
                        <a:pt x="0" y="81"/>
                      </a:lnTo>
                      <a:lnTo>
                        <a:pt x="0" y="0"/>
                      </a:lnTo>
                      <a:lnTo>
                        <a:pt x="22" y="59"/>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59" name="Freeform 619">
                  <a:extLst>
                    <a:ext uri="{FF2B5EF4-FFF2-40B4-BE49-F238E27FC236}">
                      <a16:creationId xmlns:a16="http://schemas.microsoft.com/office/drawing/2014/main" id="{B02C523E-9374-6347-8188-1A4A875B8EA3}"/>
                    </a:ext>
                  </a:extLst>
                </p:cNvPr>
                <p:cNvSpPr>
                  <a:spLocks/>
                </p:cNvSpPr>
                <p:nvPr/>
              </p:nvSpPr>
              <p:spPr bwMode="auto">
                <a:xfrm>
                  <a:off x="2164" y="2136"/>
                  <a:ext cx="22" cy="81"/>
                </a:xfrm>
                <a:custGeom>
                  <a:avLst/>
                  <a:gdLst>
                    <a:gd name="T0" fmla="*/ 22 w 22"/>
                    <a:gd name="T1" fmla="*/ 59 h 81"/>
                    <a:gd name="T2" fmla="*/ 0 w 22"/>
                    <a:gd name="T3" fmla="*/ 81 h 81"/>
                    <a:gd name="T4" fmla="*/ 0 w 22"/>
                    <a:gd name="T5" fmla="*/ 0 h 81"/>
                  </a:gdLst>
                  <a:ahLst/>
                  <a:cxnLst>
                    <a:cxn ang="0">
                      <a:pos x="T0" y="T1"/>
                    </a:cxn>
                    <a:cxn ang="0">
                      <a:pos x="T2" y="T3"/>
                    </a:cxn>
                    <a:cxn ang="0">
                      <a:pos x="T4" y="T5"/>
                    </a:cxn>
                  </a:cxnLst>
                  <a:rect l="0" t="0" r="r" b="b"/>
                  <a:pathLst>
                    <a:path w="22" h="81">
                      <a:moveTo>
                        <a:pt x="22" y="59"/>
                      </a:moveTo>
                      <a:lnTo>
                        <a:pt x="0"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60" name="Freeform 620">
                  <a:extLst>
                    <a:ext uri="{FF2B5EF4-FFF2-40B4-BE49-F238E27FC236}">
                      <a16:creationId xmlns:a16="http://schemas.microsoft.com/office/drawing/2014/main" id="{9F1639E5-994C-4744-A81E-D33E8BF0074A}"/>
                    </a:ext>
                  </a:extLst>
                </p:cNvPr>
                <p:cNvSpPr>
                  <a:spLocks/>
                </p:cNvSpPr>
                <p:nvPr/>
              </p:nvSpPr>
              <p:spPr bwMode="auto">
                <a:xfrm>
                  <a:off x="2164" y="2115"/>
                  <a:ext cx="22" cy="80"/>
                </a:xfrm>
                <a:custGeom>
                  <a:avLst/>
                  <a:gdLst>
                    <a:gd name="T0" fmla="*/ 0 w 22"/>
                    <a:gd name="T1" fmla="*/ 21 h 80"/>
                    <a:gd name="T2" fmla="*/ 22 w 22"/>
                    <a:gd name="T3" fmla="*/ 0 h 80"/>
                    <a:gd name="T4" fmla="*/ 22 w 22"/>
                    <a:gd name="T5" fmla="*/ 80 h 80"/>
                    <a:gd name="T6" fmla="*/ 0 w 22"/>
                    <a:gd name="T7" fmla="*/ 21 h 80"/>
                  </a:gdLst>
                  <a:ahLst/>
                  <a:cxnLst>
                    <a:cxn ang="0">
                      <a:pos x="T0" y="T1"/>
                    </a:cxn>
                    <a:cxn ang="0">
                      <a:pos x="T2" y="T3"/>
                    </a:cxn>
                    <a:cxn ang="0">
                      <a:pos x="T4" y="T5"/>
                    </a:cxn>
                    <a:cxn ang="0">
                      <a:pos x="T6" y="T7"/>
                    </a:cxn>
                  </a:cxnLst>
                  <a:rect l="0" t="0" r="r" b="b"/>
                  <a:pathLst>
                    <a:path w="22" h="80">
                      <a:moveTo>
                        <a:pt x="0" y="21"/>
                      </a:moveTo>
                      <a:lnTo>
                        <a:pt x="22" y="0"/>
                      </a:lnTo>
                      <a:lnTo>
                        <a:pt x="22" y="80"/>
                      </a:lnTo>
                      <a:lnTo>
                        <a:pt x="0" y="21"/>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61" name="Freeform 621">
                  <a:extLst>
                    <a:ext uri="{FF2B5EF4-FFF2-40B4-BE49-F238E27FC236}">
                      <a16:creationId xmlns:a16="http://schemas.microsoft.com/office/drawing/2014/main" id="{86E50FEE-3E31-2A40-A243-62ED180D0C1A}"/>
                    </a:ext>
                  </a:extLst>
                </p:cNvPr>
                <p:cNvSpPr>
                  <a:spLocks/>
                </p:cNvSpPr>
                <p:nvPr/>
              </p:nvSpPr>
              <p:spPr bwMode="auto">
                <a:xfrm>
                  <a:off x="2164" y="2115"/>
                  <a:ext cx="22" cy="80"/>
                </a:xfrm>
                <a:custGeom>
                  <a:avLst/>
                  <a:gdLst>
                    <a:gd name="T0" fmla="*/ 0 w 22"/>
                    <a:gd name="T1" fmla="*/ 21 h 80"/>
                    <a:gd name="T2" fmla="*/ 22 w 22"/>
                    <a:gd name="T3" fmla="*/ 0 h 80"/>
                    <a:gd name="T4" fmla="*/ 22 w 22"/>
                    <a:gd name="T5" fmla="*/ 80 h 80"/>
                  </a:gdLst>
                  <a:ahLst/>
                  <a:cxnLst>
                    <a:cxn ang="0">
                      <a:pos x="T0" y="T1"/>
                    </a:cxn>
                    <a:cxn ang="0">
                      <a:pos x="T2" y="T3"/>
                    </a:cxn>
                    <a:cxn ang="0">
                      <a:pos x="T4" y="T5"/>
                    </a:cxn>
                  </a:cxnLst>
                  <a:rect l="0" t="0" r="r" b="b"/>
                  <a:pathLst>
                    <a:path w="22" h="80">
                      <a:moveTo>
                        <a:pt x="0" y="21"/>
                      </a:moveTo>
                      <a:lnTo>
                        <a:pt x="22" y="0"/>
                      </a:lnTo>
                      <a:lnTo>
                        <a:pt x="2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62" name="Freeform 622">
                  <a:extLst>
                    <a:ext uri="{FF2B5EF4-FFF2-40B4-BE49-F238E27FC236}">
                      <a16:creationId xmlns:a16="http://schemas.microsoft.com/office/drawing/2014/main" id="{3FC6B4FD-2D98-7A43-8C6F-51974594908B}"/>
                    </a:ext>
                  </a:extLst>
                </p:cNvPr>
                <p:cNvSpPr>
                  <a:spLocks/>
                </p:cNvSpPr>
                <p:nvPr/>
              </p:nvSpPr>
              <p:spPr bwMode="auto">
                <a:xfrm>
                  <a:off x="2273" y="1903"/>
                  <a:ext cx="30" cy="66"/>
                </a:xfrm>
                <a:custGeom>
                  <a:avLst/>
                  <a:gdLst>
                    <a:gd name="T0" fmla="*/ 22 w 30"/>
                    <a:gd name="T1" fmla="*/ 51 h 66"/>
                    <a:gd name="T2" fmla="*/ 0 w 30"/>
                    <a:gd name="T3" fmla="*/ 66 h 66"/>
                    <a:gd name="T4" fmla="*/ 30 w 30"/>
                    <a:gd name="T5" fmla="*/ 0 h 66"/>
                    <a:gd name="T6" fmla="*/ 22 w 30"/>
                    <a:gd name="T7" fmla="*/ 51 h 66"/>
                  </a:gdLst>
                  <a:ahLst/>
                  <a:cxnLst>
                    <a:cxn ang="0">
                      <a:pos x="T0" y="T1"/>
                    </a:cxn>
                    <a:cxn ang="0">
                      <a:pos x="T2" y="T3"/>
                    </a:cxn>
                    <a:cxn ang="0">
                      <a:pos x="T4" y="T5"/>
                    </a:cxn>
                    <a:cxn ang="0">
                      <a:pos x="T6" y="T7"/>
                    </a:cxn>
                  </a:cxnLst>
                  <a:rect l="0" t="0" r="r" b="b"/>
                  <a:pathLst>
                    <a:path w="30" h="66">
                      <a:moveTo>
                        <a:pt x="22" y="51"/>
                      </a:moveTo>
                      <a:lnTo>
                        <a:pt x="0" y="66"/>
                      </a:lnTo>
                      <a:lnTo>
                        <a:pt x="30"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63" name="Freeform 623">
                  <a:extLst>
                    <a:ext uri="{FF2B5EF4-FFF2-40B4-BE49-F238E27FC236}">
                      <a16:creationId xmlns:a16="http://schemas.microsoft.com/office/drawing/2014/main" id="{E84151A9-CD91-1D4A-8309-38FB207C38FC}"/>
                    </a:ext>
                  </a:extLst>
                </p:cNvPr>
                <p:cNvSpPr>
                  <a:spLocks/>
                </p:cNvSpPr>
                <p:nvPr/>
              </p:nvSpPr>
              <p:spPr bwMode="auto">
                <a:xfrm>
                  <a:off x="2273" y="1903"/>
                  <a:ext cx="30" cy="66"/>
                </a:xfrm>
                <a:custGeom>
                  <a:avLst/>
                  <a:gdLst>
                    <a:gd name="T0" fmla="*/ 22 w 30"/>
                    <a:gd name="T1" fmla="*/ 51 h 66"/>
                    <a:gd name="T2" fmla="*/ 0 w 30"/>
                    <a:gd name="T3" fmla="*/ 66 h 66"/>
                    <a:gd name="T4" fmla="*/ 30 w 30"/>
                    <a:gd name="T5" fmla="*/ 0 h 66"/>
                  </a:gdLst>
                  <a:ahLst/>
                  <a:cxnLst>
                    <a:cxn ang="0">
                      <a:pos x="T0" y="T1"/>
                    </a:cxn>
                    <a:cxn ang="0">
                      <a:pos x="T2" y="T3"/>
                    </a:cxn>
                    <a:cxn ang="0">
                      <a:pos x="T4" y="T5"/>
                    </a:cxn>
                  </a:cxnLst>
                  <a:rect l="0" t="0" r="r" b="b"/>
                  <a:pathLst>
                    <a:path w="30" h="66">
                      <a:moveTo>
                        <a:pt x="22" y="51"/>
                      </a:moveTo>
                      <a:lnTo>
                        <a:pt x="0" y="66"/>
                      </a:lnTo>
                      <a:lnTo>
                        <a:pt x="3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64" name="Freeform 624">
                  <a:extLst>
                    <a:ext uri="{FF2B5EF4-FFF2-40B4-BE49-F238E27FC236}">
                      <a16:creationId xmlns:a16="http://schemas.microsoft.com/office/drawing/2014/main" id="{8EC4EA5E-CB5D-484D-A35B-F6CC3D5B898B}"/>
                    </a:ext>
                  </a:extLst>
                </p:cNvPr>
                <p:cNvSpPr>
                  <a:spLocks/>
                </p:cNvSpPr>
                <p:nvPr/>
              </p:nvSpPr>
              <p:spPr bwMode="auto">
                <a:xfrm>
                  <a:off x="2295" y="1881"/>
                  <a:ext cx="29" cy="73"/>
                </a:xfrm>
                <a:custGeom>
                  <a:avLst/>
                  <a:gdLst>
                    <a:gd name="T0" fmla="*/ 8 w 29"/>
                    <a:gd name="T1" fmla="*/ 22 h 73"/>
                    <a:gd name="T2" fmla="*/ 29 w 29"/>
                    <a:gd name="T3" fmla="*/ 0 h 73"/>
                    <a:gd name="T4" fmla="*/ 0 w 29"/>
                    <a:gd name="T5" fmla="*/ 73 h 73"/>
                    <a:gd name="T6" fmla="*/ 8 w 29"/>
                    <a:gd name="T7" fmla="*/ 22 h 73"/>
                  </a:gdLst>
                  <a:ahLst/>
                  <a:cxnLst>
                    <a:cxn ang="0">
                      <a:pos x="T0" y="T1"/>
                    </a:cxn>
                    <a:cxn ang="0">
                      <a:pos x="T2" y="T3"/>
                    </a:cxn>
                    <a:cxn ang="0">
                      <a:pos x="T4" y="T5"/>
                    </a:cxn>
                    <a:cxn ang="0">
                      <a:pos x="T6" y="T7"/>
                    </a:cxn>
                  </a:cxnLst>
                  <a:rect l="0" t="0" r="r" b="b"/>
                  <a:pathLst>
                    <a:path w="29" h="73">
                      <a:moveTo>
                        <a:pt x="8" y="22"/>
                      </a:moveTo>
                      <a:lnTo>
                        <a:pt x="29" y="0"/>
                      </a:lnTo>
                      <a:lnTo>
                        <a:pt x="0" y="73"/>
                      </a:lnTo>
                      <a:lnTo>
                        <a:pt x="8"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65" name="Freeform 625">
                  <a:extLst>
                    <a:ext uri="{FF2B5EF4-FFF2-40B4-BE49-F238E27FC236}">
                      <a16:creationId xmlns:a16="http://schemas.microsoft.com/office/drawing/2014/main" id="{9C2D4D01-E0A4-6943-ACF4-07FAA72B1124}"/>
                    </a:ext>
                  </a:extLst>
                </p:cNvPr>
                <p:cNvSpPr>
                  <a:spLocks/>
                </p:cNvSpPr>
                <p:nvPr/>
              </p:nvSpPr>
              <p:spPr bwMode="auto">
                <a:xfrm>
                  <a:off x="2295" y="1881"/>
                  <a:ext cx="29" cy="73"/>
                </a:xfrm>
                <a:custGeom>
                  <a:avLst/>
                  <a:gdLst>
                    <a:gd name="T0" fmla="*/ 8 w 29"/>
                    <a:gd name="T1" fmla="*/ 22 h 73"/>
                    <a:gd name="T2" fmla="*/ 29 w 29"/>
                    <a:gd name="T3" fmla="*/ 0 h 73"/>
                    <a:gd name="T4" fmla="*/ 0 w 29"/>
                    <a:gd name="T5" fmla="*/ 73 h 73"/>
                  </a:gdLst>
                  <a:ahLst/>
                  <a:cxnLst>
                    <a:cxn ang="0">
                      <a:pos x="T0" y="T1"/>
                    </a:cxn>
                    <a:cxn ang="0">
                      <a:pos x="T2" y="T3"/>
                    </a:cxn>
                    <a:cxn ang="0">
                      <a:pos x="T4" y="T5"/>
                    </a:cxn>
                  </a:cxnLst>
                  <a:rect l="0" t="0" r="r" b="b"/>
                  <a:pathLst>
                    <a:path w="29" h="73">
                      <a:moveTo>
                        <a:pt x="8" y="22"/>
                      </a:moveTo>
                      <a:lnTo>
                        <a:pt x="29"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66" name="Freeform 626">
                  <a:extLst>
                    <a:ext uri="{FF2B5EF4-FFF2-40B4-BE49-F238E27FC236}">
                      <a16:creationId xmlns:a16="http://schemas.microsoft.com/office/drawing/2014/main" id="{6136E225-32DE-3843-ADE7-6E4815FC09CC}"/>
                    </a:ext>
                  </a:extLst>
                </p:cNvPr>
                <p:cNvSpPr>
                  <a:spLocks/>
                </p:cNvSpPr>
                <p:nvPr/>
              </p:nvSpPr>
              <p:spPr bwMode="auto">
                <a:xfrm>
                  <a:off x="2200" y="2020"/>
                  <a:ext cx="22" cy="80"/>
                </a:xfrm>
                <a:custGeom>
                  <a:avLst/>
                  <a:gdLst>
                    <a:gd name="T0" fmla="*/ 22 w 22"/>
                    <a:gd name="T1" fmla="*/ 58 h 80"/>
                    <a:gd name="T2" fmla="*/ 0 w 22"/>
                    <a:gd name="T3" fmla="*/ 80 h 80"/>
                    <a:gd name="T4" fmla="*/ 15 w 22"/>
                    <a:gd name="T5" fmla="*/ 0 h 80"/>
                    <a:gd name="T6" fmla="*/ 22 w 22"/>
                    <a:gd name="T7" fmla="*/ 58 h 80"/>
                  </a:gdLst>
                  <a:ahLst/>
                  <a:cxnLst>
                    <a:cxn ang="0">
                      <a:pos x="T0" y="T1"/>
                    </a:cxn>
                    <a:cxn ang="0">
                      <a:pos x="T2" y="T3"/>
                    </a:cxn>
                    <a:cxn ang="0">
                      <a:pos x="T4" y="T5"/>
                    </a:cxn>
                    <a:cxn ang="0">
                      <a:pos x="T6" y="T7"/>
                    </a:cxn>
                  </a:cxnLst>
                  <a:rect l="0" t="0" r="r" b="b"/>
                  <a:pathLst>
                    <a:path w="22" h="80">
                      <a:moveTo>
                        <a:pt x="22" y="58"/>
                      </a:moveTo>
                      <a:lnTo>
                        <a:pt x="0" y="80"/>
                      </a:lnTo>
                      <a:lnTo>
                        <a:pt x="15"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67" name="Freeform 627">
                  <a:extLst>
                    <a:ext uri="{FF2B5EF4-FFF2-40B4-BE49-F238E27FC236}">
                      <a16:creationId xmlns:a16="http://schemas.microsoft.com/office/drawing/2014/main" id="{A8EC4806-A6B0-7942-A758-56EF881B88C4}"/>
                    </a:ext>
                  </a:extLst>
                </p:cNvPr>
                <p:cNvSpPr>
                  <a:spLocks/>
                </p:cNvSpPr>
                <p:nvPr/>
              </p:nvSpPr>
              <p:spPr bwMode="auto">
                <a:xfrm>
                  <a:off x="2200" y="2020"/>
                  <a:ext cx="22" cy="80"/>
                </a:xfrm>
                <a:custGeom>
                  <a:avLst/>
                  <a:gdLst>
                    <a:gd name="T0" fmla="*/ 22 w 22"/>
                    <a:gd name="T1" fmla="*/ 58 h 80"/>
                    <a:gd name="T2" fmla="*/ 0 w 22"/>
                    <a:gd name="T3" fmla="*/ 80 h 80"/>
                    <a:gd name="T4" fmla="*/ 15 w 22"/>
                    <a:gd name="T5" fmla="*/ 0 h 80"/>
                  </a:gdLst>
                  <a:ahLst/>
                  <a:cxnLst>
                    <a:cxn ang="0">
                      <a:pos x="T0" y="T1"/>
                    </a:cxn>
                    <a:cxn ang="0">
                      <a:pos x="T2" y="T3"/>
                    </a:cxn>
                    <a:cxn ang="0">
                      <a:pos x="T4" y="T5"/>
                    </a:cxn>
                  </a:cxnLst>
                  <a:rect l="0" t="0" r="r" b="b"/>
                  <a:pathLst>
                    <a:path w="22" h="80">
                      <a:moveTo>
                        <a:pt x="22" y="58"/>
                      </a:moveTo>
                      <a:lnTo>
                        <a:pt x="0" y="80"/>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68" name="Freeform 628">
                  <a:extLst>
                    <a:ext uri="{FF2B5EF4-FFF2-40B4-BE49-F238E27FC236}">
                      <a16:creationId xmlns:a16="http://schemas.microsoft.com/office/drawing/2014/main" id="{49094EF1-BAD3-514A-8B51-4C3B2AF62B90}"/>
                    </a:ext>
                  </a:extLst>
                </p:cNvPr>
                <p:cNvSpPr>
                  <a:spLocks/>
                </p:cNvSpPr>
                <p:nvPr/>
              </p:nvSpPr>
              <p:spPr bwMode="auto">
                <a:xfrm>
                  <a:off x="2215" y="2005"/>
                  <a:ext cx="22" cy="73"/>
                </a:xfrm>
                <a:custGeom>
                  <a:avLst/>
                  <a:gdLst>
                    <a:gd name="T0" fmla="*/ 0 w 22"/>
                    <a:gd name="T1" fmla="*/ 15 h 73"/>
                    <a:gd name="T2" fmla="*/ 22 w 22"/>
                    <a:gd name="T3" fmla="*/ 0 h 73"/>
                    <a:gd name="T4" fmla="*/ 7 w 22"/>
                    <a:gd name="T5" fmla="*/ 73 h 73"/>
                    <a:gd name="T6" fmla="*/ 0 w 22"/>
                    <a:gd name="T7" fmla="*/ 15 h 73"/>
                  </a:gdLst>
                  <a:ahLst/>
                  <a:cxnLst>
                    <a:cxn ang="0">
                      <a:pos x="T0" y="T1"/>
                    </a:cxn>
                    <a:cxn ang="0">
                      <a:pos x="T2" y="T3"/>
                    </a:cxn>
                    <a:cxn ang="0">
                      <a:pos x="T4" y="T5"/>
                    </a:cxn>
                    <a:cxn ang="0">
                      <a:pos x="T6" y="T7"/>
                    </a:cxn>
                  </a:cxnLst>
                  <a:rect l="0" t="0" r="r" b="b"/>
                  <a:pathLst>
                    <a:path w="22" h="73">
                      <a:moveTo>
                        <a:pt x="0" y="15"/>
                      </a:moveTo>
                      <a:lnTo>
                        <a:pt x="22" y="0"/>
                      </a:lnTo>
                      <a:lnTo>
                        <a:pt x="7" y="73"/>
                      </a:lnTo>
                      <a:lnTo>
                        <a:pt x="0" y="1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69" name="Freeform 629">
                  <a:extLst>
                    <a:ext uri="{FF2B5EF4-FFF2-40B4-BE49-F238E27FC236}">
                      <a16:creationId xmlns:a16="http://schemas.microsoft.com/office/drawing/2014/main" id="{6BCFD337-D09A-7F48-B7B2-5D580426FCF8}"/>
                    </a:ext>
                  </a:extLst>
                </p:cNvPr>
                <p:cNvSpPr>
                  <a:spLocks/>
                </p:cNvSpPr>
                <p:nvPr/>
              </p:nvSpPr>
              <p:spPr bwMode="auto">
                <a:xfrm>
                  <a:off x="2215" y="2005"/>
                  <a:ext cx="22" cy="73"/>
                </a:xfrm>
                <a:custGeom>
                  <a:avLst/>
                  <a:gdLst>
                    <a:gd name="T0" fmla="*/ 0 w 22"/>
                    <a:gd name="T1" fmla="*/ 15 h 73"/>
                    <a:gd name="T2" fmla="*/ 22 w 22"/>
                    <a:gd name="T3" fmla="*/ 0 h 73"/>
                    <a:gd name="T4" fmla="*/ 7 w 22"/>
                    <a:gd name="T5" fmla="*/ 73 h 73"/>
                  </a:gdLst>
                  <a:ahLst/>
                  <a:cxnLst>
                    <a:cxn ang="0">
                      <a:pos x="T0" y="T1"/>
                    </a:cxn>
                    <a:cxn ang="0">
                      <a:pos x="T2" y="T3"/>
                    </a:cxn>
                    <a:cxn ang="0">
                      <a:pos x="T4" y="T5"/>
                    </a:cxn>
                  </a:cxnLst>
                  <a:rect l="0" t="0" r="r" b="b"/>
                  <a:pathLst>
                    <a:path w="22" h="73">
                      <a:moveTo>
                        <a:pt x="0" y="15"/>
                      </a:moveTo>
                      <a:lnTo>
                        <a:pt x="22" y="0"/>
                      </a:lnTo>
                      <a:lnTo>
                        <a:pt x="7"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70" name="Freeform 630">
                  <a:extLst>
                    <a:ext uri="{FF2B5EF4-FFF2-40B4-BE49-F238E27FC236}">
                      <a16:creationId xmlns:a16="http://schemas.microsoft.com/office/drawing/2014/main" id="{2F964F6C-EA2C-1F48-B251-53F97F88EF1A}"/>
                    </a:ext>
                  </a:extLst>
                </p:cNvPr>
                <p:cNvSpPr>
                  <a:spLocks/>
                </p:cNvSpPr>
                <p:nvPr/>
              </p:nvSpPr>
              <p:spPr bwMode="auto">
                <a:xfrm>
                  <a:off x="2361" y="1786"/>
                  <a:ext cx="44" cy="66"/>
                </a:xfrm>
                <a:custGeom>
                  <a:avLst/>
                  <a:gdLst>
                    <a:gd name="T0" fmla="*/ 15 w 44"/>
                    <a:gd name="T1" fmla="*/ 44 h 66"/>
                    <a:gd name="T2" fmla="*/ 0 w 44"/>
                    <a:gd name="T3" fmla="*/ 66 h 66"/>
                    <a:gd name="T4" fmla="*/ 44 w 44"/>
                    <a:gd name="T5" fmla="*/ 0 h 66"/>
                    <a:gd name="T6" fmla="*/ 15 w 44"/>
                    <a:gd name="T7" fmla="*/ 44 h 66"/>
                  </a:gdLst>
                  <a:ahLst/>
                  <a:cxnLst>
                    <a:cxn ang="0">
                      <a:pos x="T0" y="T1"/>
                    </a:cxn>
                    <a:cxn ang="0">
                      <a:pos x="T2" y="T3"/>
                    </a:cxn>
                    <a:cxn ang="0">
                      <a:pos x="T4" y="T5"/>
                    </a:cxn>
                    <a:cxn ang="0">
                      <a:pos x="T6" y="T7"/>
                    </a:cxn>
                  </a:cxnLst>
                  <a:rect l="0" t="0" r="r" b="b"/>
                  <a:pathLst>
                    <a:path w="44" h="66">
                      <a:moveTo>
                        <a:pt x="15" y="44"/>
                      </a:moveTo>
                      <a:lnTo>
                        <a:pt x="0" y="66"/>
                      </a:lnTo>
                      <a:lnTo>
                        <a:pt x="44" y="0"/>
                      </a:lnTo>
                      <a:lnTo>
                        <a:pt x="15"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71" name="Freeform 631">
                  <a:extLst>
                    <a:ext uri="{FF2B5EF4-FFF2-40B4-BE49-F238E27FC236}">
                      <a16:creationId xmlns:a16="http://schemas.microsoft.com/office/drawing/2014/main" id="{DB29392D-FADA-0E4E-849E-A0E94401F962}"/>
                    </a:ext>
                  </a:extLst>
                </p:cNvPr>
                <p:cNvSpPr>
                  <a:spLocks/>
                </p:cNvSpPr>
                <p:nvPr/>
              </p:nvSpPr>
              <p:spPr bwMode="auto">
                <a:xfrm>
                  <a:off x="2361" y="1786"/>
                  <a:ext cx="44" cy="66"/>
                </a:xfrm>
                <a:custGeom>
                  <a:avLst/>
                  <a:gdLst>
                    <a:gd name="T0" fmla="*/ 15 w 44"/>
                    <a:gd name="T1" fmla="*/ 44 h 66"/>
                    <a:gd name="T2" fmla="*/ 0 w 44"/>
                    <a:gd name="T3" fmla="*/ 66 h 66"/>
                    <a:gd name="T4" fmla="*/ 44 w 44"/>
                    <a:gd name="T5" fmla="*/ 0 h 66"/>
                  </a:gdLst>
                  <a:ahLst/>
                  <a:cxnLst>
                    <a:cxn ang="0">
                      <a:pos x="T0" y="T1"/>
                    </a:cxn>
                    <a:cxn ang="0">
                      <a:pos x="T2" y="T3"/>
                    </a:cxn>
                    <a:cxn ang="0">
                      <a:pos x="T4" y="T5"/>
                    </a:cxn>
                  </a:cxnLst>
                  <a:rect l="0" t="0" r="r" b="b"/>
                  <a:pathLst>
                    <a:path w="44" h="66">
                      <a:moveTo>
                        <a:pt x="15" y="44"/>
                      </a:moveTo>
                      <a:lnTo>
                        <a:pt x="0" y="66"/>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72" name="Freeform 632">
                  <a:extLst>
                    <a:ext uri="{FF2B5EF4-FFF2-40B4-BE49-F238E27FC236}">
                      <a16:creationId xmlns:a16="http://schemas.microsoft.com/office/drawing/2014/main" id="{7B9D1965-87FF-8241-BA18-626570E938B1}"/>
                    </a:ext>
                  </a:extLst>
                </p:cNvPr>
                <p:cNvSpPr>
                  <a:spLocks/>
                </p:cNvSpPr>
                <p:nvPr/>
              </p:nvSpPr>
              <p:spPr bwMode="auto">
                <a:xfrm>
                  <a:off x="2376" y="1772"/>
                  <a:ext cx="51" cy="58"/>
                </a:xfrm>
                <a:custGeom>
                  <a:avLst/>
                  <a:gdLst>
                    <a:gd name="T0" fmla="*/ 29 w 51"/>
                    <a:gd name="T1" fmla="*/ 14 h 58"/>
                    <a:gd name="T2" fmla="*/ 51 w 51"/>
                    <a:gd name="T3" fmla="*/ 0 h 58"/>
                    <a:gd name="T4" fmla="*/ 0 w 51"/>
                    <a:gd name="T5" fmla="*/ 58 h 58"/>
                    <a:gd name="T6" fmla="*/ 29 w 51"/>
                    <a:gd name="T7" fmla="*/ 14 h 58"/>
                  </a:gdLst>
                  <a:ahLst/>
                  <a:cxnLst>
                    <a:cxn ang="0">
                      <a:pos x="T0" y="T1"/>
                    </a:cxn>
                    <a:cxn ang="0">
                      <a:pos x="T2" y="T3"/>
                    </a:cxn>
                    <a:cxn ang="0">
                      <a:pos x="T4" y="T5"/>
                    </a:cxn>
                    <a:cxn ang="0">
                      <a:pos x="T6" y="T7"/>
                    </a:cxn>
                  </a:cxnLst>
                  <a:rect l="0" t="0" r="r" b="b"/>
                  <a:pathLst>
                    <a:path w="51" h="58">
                      <a:moveTo>
                        <a:pt x="29" y="14"/>
                      </a:moveTo>
                      <a:lnTo>
                        <a:pt x="51" y="0"/>
                      </a:lnTo>
                      <a:lnTo>
                        <a:pt x="0" y="58"/>
                      </a:lnTo>
                      <a:lnTo>
                        <a:pt x="29" y="1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73" name="Freeform 633">
                  <a:extLst>
                    <a:ext uri="{FF2B5EF4-FFF2-40B4-BE49-F238E27FC236}">
                      <a16:creationId xmlns:a16="http://schemas.microsoft.com/office/drawing/2014/main" id="{56F05744-56F5-524D-8F5D-50147C3EFA3A}"/>
                    </a:ext>
                  </a:extLst>
                </p:cNvPr>
                <p:cNvSpPr>
                  <a:spLocks/>
                </p:cNvSpPr>
                <p:nvPr/>
              </p:nvSpPr>
              <p:spPr bwMode="auto">
                <a:xfrm>
                  <a:off x="2376" y="1772"/>
                  <a:ext cx="51" cy="58"/>
                </a:xfrm>
                <a:custGeom>
                  <a:avLst/>
                  <a:gdLst>
                    <a:gd name="T0" fmla="*/ 29 w 51"/>
                    <a:gd name="T1" fmla="*/ 14 h 58"/>
                    <a:gd name="T2" fmla="*/ 51 w 51"/>
                    <a:gd name="T3" fmla="*/ 0 h 58"/>
                    <a:gd name="T4" fmla="*/ 0 w 51"/>
                    <a:gd name="T5" fmla="*/ 58 h 58"/>
                  </a:gdLst>
                  <a:ahLst/>
                  <a:cxnLst>
                    <a:cxn ang="0">
                      <a:pos x="T0" y="T1"/>
                    </a:cxn>
                    <a:cxn ang="0">
                      <a:pos x="T2" y="T3"/>
                    </a:cxn>
                    <a:cxn ang="0">
                      <a:pos x="T4" y="T5"/>
                    </a:cxn>
                  </a:cxnLst>
                  <a:rect l="0" t="0" r="r" b="b"/>
                  <a:pathLst>
                    <a:path w="51" h="58">
                      <a:moveTo>
                        <a:pt x="29" y="14"/>
                      </a:moveTo>
                      <a:lnTo>
                        <a:pt x="51"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74" name="Freeform 634">
                  <a:extLst>
                    <a:ext uri="{FF2B5EF4-FFF2-40B4-BE49-F238E27FC236}">
                      <a16:creationId xmlns:a16="http://schemas.microsoft.com/office/drawing/2014/main" id="{89B149F4-BCE4-6E41-8FA3-1187F1763C09}"/>
                    </a:ext>
                  </a:extLst>
                </p:cNvPr>
                <p:cNvSpPr>
                  <a:spLocks/>
                </p:cNvSpPr>
                <p:nvPr/>
              </p:nvSpPr>
              <p:spPr bwMode="auto">
                <a:xfrm>
                  <a:off x="2456" y="1692"/>
                  <a:ext cx="66" cy="51"/>
                </a:xfrm>
                <a:custGeom>
                  <a:avLst/>
                  <a:gdLst>
                    <a:gd name="T0" fmla="*/ 22 w 66"/>
                    <a:gd name="T1" fmla="*/ 36 h 51"/>
                    <a:gd name="T2" fmla="*/ 0 w 66"/>
                    <a:gd name="T3" fmla="*/ 51 h 51"/>
                    <a:gd name="T4" fmla="*/ 66 w 66"/>
                    <a:gd name="T5" fmla="*/ 0 h 51"/>
                    <a:gd name="T6" fmla="*/ 22 w 66"/>
                    <a:gd name="T7" fmla="*/ 36 h 51"/>
                  </a:gdLst>
                  <a:ahLst/>
                  <a:cxnLst>
                    <a:cxn ang="0">
                      <a:pos x="T0" y="T1"/>
                    </a:cxn>
                    <a:cxn ang="0">
                      <a:pos x="T2" y="T3"/>
                    </a:cxn>
                    <a:cxn ang="0">
                      <a:pos x="T4" y="T5"/>
                    </a:cxn>
                    <a:cxn ang="0">
                      <a:pos x="T6" y="T7"/>
                    </a:cxn>
                  </a:cxnLst>
                  <a:rect l="0" t="0" r="r" b="b"/>
                  <a:pathLst>
                    <a:path w="66" h="51">
                      <a:moveTo>
                        <a:pt x="22" y="36"/>
                      </a:moveTo>
                      <a:lnTo>
                        <a:pt x="0" y="51"/>
                      </a:lnTo>
                      <a:lnTo>
                        <a:pt x="66" y="0"/>
                      </a:lnTo>
                      <a:lnTo>
                        <a:pt x="22" y="36"/>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75" name="Freeform 635">
                  <a:extLst>
                    <a:ext uri="{FF2B5EF4-FFF2-40B4-BE49-F238E27FC236}">
                      <a16:creationId xmlns:a16="http://schemas.microsoft.com/office/drawing/2014/main" id="{14089E35-C907-B347-A4D9-4625878E302D}"/>
                    </a:ext>
                  </a:extLst>
                </p:cNvPr>
                <p:cNvSpPr>
                  <a:spLocks/>
                </p:cNvSpPr>
                <p:nvPr/>
              </p:nvSpPr>
              <p:spPr bwMode="auto">
                <a:xfrm>
                  <a:off x="2456" y="1692"/>
                  <a:ext cx="66" cy="51"/>
                </a:xfrm>
                <a:custGeom>
                  <a:avLst/>
                  <a:gdLst>
                    <a:gd name="T0" fmla="*/ 22 w 66"/>
                    <a:gd name="T1" fmla="*/ 36 h 51"/>
                    <a:gd name="T2" fmla="*/ 0 w 66"/>
                    <a:gd name="T3" fmla="*/ 51 h 51"/>
                    <a:gd name="T4" fmla="*/ 66 w 66"/>
                    <a:gd name="T5" fmla="*/ 0 h 51"/>
                  </a:gdLst>
                  <a:ahLst/>
                  <a:cxnLst>
                    <a:cxn ang="0">
                      <a:pos x="T0" y="T1"/>
                    </a:cxn>
                    <a:cxn ang="0">
                      <a:pos x="T2" y="T3"/>
                    </a:cxn>
                    <a:cxn ang="0">
                      <a:pos x="T4" y="T5"/>
                    </a:cxn>
                  </a:cxnLst>
                  <a:rect l="0" t="0" r="r" b="b"/>
                  <a:pathLst>
                    <a:path w="66" h="51">
                      <a:moveTo>
                        <a:pt x="22" y="36"/>
                      </a:moveTo>
                      <a:lnTo>
                        <a:pt x="0" y="51"/>
                      </a:lnTo>
                      <a:lnTo>
                        <a:pt x="6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76" name="Freeform 636">
                  <a:extLst>
                    <a:ext uri="{FF2B5EF4-FFF2-40B4-BE49-F238E27FC236}">
                      <a16:creationId xmlns:a16="http://schemas.microsoft.com/office/drawing/2014/main" id="{63E2A35B-B2C1-0349-AA9C-B218361BCCA8}"/>
                    </a:ext>
                  </a:extLst>
                </p:cNvPr>
                <p:cNvSpPr>
                  <a:spLocks/>
                </p:cNvSpPr>
                <p:nvPr/>
              </p:nvSpPr>
              <p:spPr bwMode="auto">
                <a:xfrm>
                  <a:off x="2478" y="1677"/>
                  <a:ext cx="58" cy="51"/>
                </a:xfrm>
                <a:custGeom>
                  <a:avLst/>
                  <a:gdLst>
                    <a:gd name="T0" fmla="*/ 44 w 58"/>
                    <a:gd name="T1" fmla="*/ 15 h 51"/>
                    <a:gd name="T2" fmla="*/ 58 w 58"/>
                    <a:gd name="T3" fmla="*/ 0 h 51"/>
                    <a:gd name="T4" fmla="*/ 0 w 58"/>
                    <a:gd name="T5" fmla="*/ 51 h 51"/>
                    <a:gd name="T6" fmla="*/ 44 w 58"/>
                    <a:gd name="T7" fmla="*/ 15 h 51"/>
                  </a:gdLst>
                  <a:ahLst/>
                  <a:cxnLst>
                    <a:cxn ang="0">
                      <a:pos x="T0" y="T1"/>
                    </a:cxn>
                    <a:cxn ang="0">
                      <a:pos x="T2" y="T3"/>
                    </a:cxn>
                    <a:cxn ang="0">
                      <a:pos x="T4" y="T5"/>
                    </a:cxn>
                    <a:cxn ang="0">
                      <a:pos x="T6" y="T7"/>
                    </a:cxn>
                  </a:cxnLst>
                  <a:rect l="0" t="0" r="r" b="b"/>
                  <a:pathLst>
                    <a:path w="58" h="51">
                      <a:moveTo>
                        <a:pt x="44" y="15"/>
                      </a:moveTo>
                      <a:lnTo>
                        <a:pt x="58" y="0"/>
                      </a:lnTo>
                      <a:lnTo>
                        <a:pt x="0" y="51"/>
                      </a:lnTo>
                      <a:lnTo>
                        <a:pt x="44" y="15"/>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77" name="Freeform 637">
                  <a:extLst>
                    <a:ext uri="{FF2B5EF4-FFF2-40B4-BE49-F238E27FC236}">
                      <a16:creationId xmlns:a16="http://schemas.microsoft.com/office/drawing/2014/main" id="{44432179-B4C6-BD49-8E29-F7FB2B7BBEC1}"/>
                    </a:ext>
                  </a:extLst>
                </p:cNvPr>
                <p:cNvSpPr>
                  <a:spLocks/>
                </p:cNvSpPr>
                <p:nvPr/>
              </p:nvSpPr>
              <p:spPr bwMode="auto">
                <a:xfrm>
                  <a:off x="2478" y="1677"/>
                  <a:ext cx="58" cy="51"/>
                </a:xfrm>
                <a:custGeom>
                  <a:avLst/>
                  <a:gdLst>
                    <a:gd name="T0" fmla="*/ 44 w 58"/>
                    <a:gd name="T1" fmla="*/ 15 h 51"/>
                    <a:gd name="T2" fmla="*/ 58 w 58"/>
                    <a:gd name="T3" fmla="*/ 0 h 51"/>
                    <a:gd name="T4" fmla="*/ 0 w 58"/>
                    <a:gd name="T5" fmla="*/ 51 h 51"/>
                  </a:gdLst>
                  <a:ahLst/>
                  <a:cxnLst>
                    <a:cxn ang="0">
                      <a:pos x="T0" y="T1"/>
                    </a:cxn>
                    <a:cxn ang="0">
                      <a:pos x="T2" y="T3"/>
                    </a:cxn>
                    <a:cxn ang="0">
                      <a:pos x="T4" y="T5"/>
                    </a:cxn>
                  </a:cxnLst>
                  <a:rect l="0" t="0" r="r" b="b"/>
                  <a:pathLst>
                    <a:path w="58" h="51">
                      <a:moveTo>
                        <a:pt x="44" y="15"/>
                      </a:moveTo>
                      <a:lnTo>
                        <a:pt x="58"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78" name="Freeform 638">
                  <a:extLst>
                    <a:ext uri="{FF2B5EF4-FFF2-40B4-BE49-F238E27FC236}">
                      <a16:creationId xmlns:a16="http://schemas.microsoft.com/office/drawing/2014/main" id="{15026719-FE81-1345-9819-A212DF3944FD}"/>
                    </a:ext>
                  </a:extLst>
                </p:cNvPr>
                <p:cNvSpPr>
                  <a:spLocks/>
                </p:cNvSpPr>
                <p:nvPr/>
              </p:nvSpPr>
              <p:spPr bwMode="auto">
                <a:xfrm>
                  <a:off x="2142" y="2151"/>
                  <a:ext cx="22" cy="80"/>
                </a:xfrm>
                <a:custGeom>
                  <a:avLst/>
                  <a:gdLst>
                    <a:gd name="T0" fmla="*/ 22 w 22"/>
                    <a:gd name="T1" fmla="*/ 66 h 80"/>
                    <a:gd name="T2" fmla="*/ 0 w 22"/>
                    <a:gd name="T3" fmla="*/ 80 h 80"/>
                    <a:gd name="T4" fmla="*/ 0 w 22"/>
                    <a:gd name="T5" fmla="*/ 0 h 80"/>
                    <a:gd name="T6" fmla="*/ 22 w 22"/>
                    <a:gd name="T7" fmla="*/ 66 h 80"/>
                  </a:gdLst>
                  <a:ahLst/>
                  <a:cxnLst>
                    <a:cxn ang="0">
                      <a:pos x="T0" y="T1"/>
                    </a:cxn>
                    <a:cxn ang="0">
                      <a:pos x="T2" y="T3"/>
                    </a:cxn>
                    <a:cxn ang="0">
                      <a:pos x="T4" y="T5"/>
                    </a:cxn>
                    <a:cxn ang="0">
                      <a:pos x="T6" y="T7"/>
                    </a:cxn>
                  </a:cxnLst>
                  <a:rect l="0" t="0" r="r" b="b"/>
                  <a:pathLst>
                    <a:path w="22" h="80">
                      <a:moveTo>
                        <a:pt x="22" y="66"/>
                      </a:moveTo>
                      <a:lnTo>
                        <a:pt x="0" y="80"/>
                      </a:lnTo>
                      <a:lnTo>
                        <a:pt x="0" y="0"/>
                      </a:lnTo>
                      <a:lnTo>
                        <a:pt x="22"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79" name="Freeform 639">
                  <a:extLst>
                    <a:ext uri="{FF2B5EF4-FFF2-40B4-BE49-F238E27FC236}">
                      <a16:creationId xmlns:a16="http://schemas.microsoft.com/office/drawing/2014/main" id="{E039AA05-BD98-B540-93C6-D49682854B51}"/>
                    </a:ext>
                  </a:extLst>
                </p:cNvPr>
                <p:cNvSpPr>
                  <a:spLocks/>
                </p:cNvSpPr>
                <p:nvPr/>
              </p:nvSpPr>
              <p:spPr bwMode="auto">
                <a:xfrm>
                  <a:off x="2142" y="2151"/>
                  <a:ext cx="22" cy="80"/>
                </a:xfrm>
                <a:custGeom>
                  <a:avLst/>
                  <a:gdLst>
                    <a:gd name="T0" fmla="*/ 22 w 22"/>
                    <a:gd name="T1" fmla="*/ 66 h 80"/>
                    <a:gd name="T2" fmla="*/ 0 w 22"/>
                    <a:gd name="T3" fmla="*/ 80 h 80"/>
                    <a:gd name="T4" fmla="*/ 0 w 22"/>
                    <a:gd name="T5" fmla="*/ 0 h 80"/>
                  </a:gdLst>
                  <a:ahLst/>
                  <a:cxnLst>
                    <a:cxn ang="0">
                      <a:pos x="T0" y="T1"/>
                    </a:cxn>
                    <a:cxn ang="0">
                      <a:pos x="T2" y="T3"/>
                    </a:cxn>
                    <a:cxn ang="0">
                      <a:pos x="T4" y="T5"/>
                    </a:cxn>
                  </a:cxnLst>
                  <a:rect l="0" t="0" r="r" b="b"/>
                  <a:pathLst>
                    <a:path w="22" h="80">
                      <a:moveTo>
                        <a:pt x="22" y="66"/>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80" name="Freeform 640">
                  <a:extLst>
                    <a:ext uri="{FF2B5EF4-FFF2-40B4-BE49-F238E27FC236}">
                      <a16:creationId xmlns:a16="http://schemas.microsoft.com/office/drawing/2014/main" id="{B716C9AA-04F3-3A43-ACD6-B787F499D89A}"/>
                    </a:ext>
                  </a:extLst>
                </p:cNvPr>
                <p:cNvSpPr>
                  <a:spLocks/>
                </p:cNvSpPr>
                <p:nvPr/>
              </p:nvSpPr>
              <p:spPr bwMode="auto">
                <a:xfrm>
                  <a:off x="2142" y="2136"/>
                  <a:ext cx="22" cy="81"/>
                </a:xfrm>
                <a:custGeom>
                  <a:avLst/>
                  <a:gdLst>
                    <a:gd name="T0" fmla="*/ 0 w 22"/>
                    <a:gd name="T1" fmla="*/ 15 h 81"/>
                    <a:gd name="T2" fmla="*/ 22 w 22"/>
                    <a:gd name="T3" fmla="*/ 0 h 81"/>
                    <a:gd name="T4" fmla="*/ 22 w 22"/>
                    <a:gd name="T5" fmla="*/ 81 h 81"/>
                    <a:gd name="T6" fmla="*/ 0 w 22"/>
                    <a:gd name="T7" fmla="*/ 15 h 81"/>
                  </a:gdLst>
                  <a:ahLst/>
                  <a:cxnLst>
                    <a:cxn ang="0">
                      <a:pos x="T0" y="T1"/>
                    </a:cxn>
                    <a:cxn ang="0">
                      <a:pos x="T2" y="T3"/>
                    </a:cxn>
                    <a:cxn ang="0">
                      <a:pos x="T4" y="T5"/>
                    </a:cxn>
                    <a:cxn ang="0">
                      <a:pos x="T6" y="T7"/>
                    </a:cxn>
                  </a:cxnLst>
                  <a:rect l="0" t="0" r="r" b="b"/>
                  <a:pathLst>
                    <a:path w="22" h="81">
                      <a:moveTo>
                        <a:pt x="0" y="15"/>
                      </a:moveTo>
                      <a:lnTo>
                        <a:pt x="22" y="0"/>
                      </a:lnTo>
                      <a:lnTo>
                        <a:pt x="22" y="81"/>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81" name="Freeform 641">
                  <a:extLst>
                    <a:ext uri="{FF2B5EF4-FFF2-40B4-BE49-F238E27FC236}">
                      <a16:creationId xmlns:a16="http://schemas.microsoft.com/office/drawing/2014/main" id="{CA0BC86B-2601-E94E-813C-D7C87CAB592A}"/>
                    </a:ext>
                  </a:extLst>
                </p:cNvPr>
                <p:cNvSpPr>
                  <a:spLocks/>
                </p:cNvSpPr>
                <p:nvPr/>
              </p:nvSpPr>
              <p:spPr bwMode="auto">
                <a:xfrm>
                  <a:off x="2142" y="2136"/>
                  <a:ext cx="22" cy="81"/>
                </a:xfrm>
                <a:custGeom>
                  <a:avLst/>
                  <a:gdLst>
                    <a:gd name="T0" fmla="*/ 0 w 22"/>
                    <a:gd name="T1" fmla="*/ 15 h 81"/>
                    <a:gd name="T2" fmla="*/ 22 w 22"/>
                    <a:gd name="T3" fmla="*/ 0 h 81"/>
                    <a:gd name="T4" fmla="*/ 22 w 22"/>
                    <a:gd name="T5" fmla="*/ 81 h 81"/>
                  </a:gdLst>
                  <a:ahLst/>
                  <a:cxnLst>
                    <a:cxn ang="0">
                      <a:pos x="T0" y="T1"/>
                    </a:cxn>
                    <a:cxn ang="0">
                      <a:pos x="T2" y="T3"/>
                    </a:cxn>
                    <a:cxn ang="0">
                      <a:pos x="T4" y="T5"/>
                    </a:cxn>
                  </a:cxnLst>
                  <a:rect l="0" t="0" r="r" b="b"/>
                  <a:pathLst>
                    <a:path w="22" h="81">
                      <a:moveTo>
                        <a:pt x="0" y="15"/>
                      </a:moveTo>
                      <a:lnTo>
                        <a:pt x="22" y="0"/>
                      </a:lnTo>
                      <a:lnTo>
                        <a:pt x="22"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82" name="Freeform 642">
                  <a:extLst>
                    <a:ext uri="{FF2B5EF4-FFF2-40B4-BE49-F238E27FC236}">
                      <a16:creationId xmlns:a16="http://schemas.microsoft.com/office/drawing/2014/main" id="{D27E22CB-3D10-D840-9671-BE1C8181ED60}"/>
                    </a:ext>
                  </a:extLst>
                </p:cNvPr>
                <p:cNvSpPr>
                  <a:spLocks/>
                </p:cNvSpPr>
                <p:nvPr/>
              </p:nvSpPr>
              <p:spPr bwMode="auto">
                <a:xfrm>
                  <a:off x="2251" y="1918"/>
                  <a:ext cx="37" cy="65"/>
                </a:xfrm>
                <a:custGeom>
                  <a:avLst/>
                  <a:gdLst>
                    <a:gd name="T0" fmla="*/ 22 w 37"/>
                    <a:gd name="T1" fmla="*/ 51 h 65"/>
                    <a:gd name="T2" fmla="*/ 0 w 37"/>
                    <a:gd name="T3" fmla="*/ 65 h 65"/>
                    <a:gd name="T4" fmla="*/ 37 w 37"/>
                    <a:gd name="T5" fmla="*/ 0 h 65"/>
                    <a:gd name="T6" fmla="*/ 22 w 37"/>
                    <a:gd name="T7" fmla="*/ 51 h 65"/>
                  </a:gdLst>
                  <a:ahLst/>
                  <a:cxnLst>
                    <a:cxn ang="0">
                      <a:pos x="T0" y="T1"/>
                    </a:cxn>
                    <a:cxn ang="0">
                      <a:pos x="T2" y="T3"/>
                    </a:cxn>
                    <a:cxn ang="0">
                      <a:pos x="T4" y="T5"/>
                    </a:cxn>
                    <a:cxn ang="0">
                      <a:pos x="T6" y="T7"/>
                    </a:cxn>
                  </a:cxnLst>
                  <a:rect l="0" t="0" r="r" b="b"/>
                  <a:pathLst>
                    <a:path w="37" h="65">
                      <a:moveTo>
                        <a:pt x="22" y="51"/>
                      </a:moveTo>
                      <a:lnTo>
                        <a:pt x="0" y="65"/>
                      </a:lnTo>
                      <a:lnTo>
                        <a:pt x="37"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83" name="Freeform 643">
                  <a:extLst>
                    <a:ext uri="{FF2B5EF4-FFF2-40B4-BE49-F238E27FC236}">
                      <a16:creationId xmlns:a16="http://schemas.microsoft.com/office/drawing/2014/main" id="{83B1D1C1-CBD6-5041-978D-94CA6589F1BE}"/>
                    </a:ext>
                  </a:extLst>
                </p:cNvPr>
                <p:cNvSpPr>
                  <a:spLocks/>
                </p:cNvSpPr>
                <p:nvPr/>
              </p:nvSpPr>
              <p:spPr bwMode="auto">
                <a:xfrm>
                  <a:off x="2251" y="1918"/>
                  <a:ext cx="37" cy="65"/>
                </a:xfrm>
                <a:custGeom>
                  <a:avLst/>
                  <a:gdLst>
                    <a:gd name="T0" fmla="*/ 22 w 37"/>
                    <a:gd name="T1" fmla="*/ 51 h 65"/>
                    <a:gd name="T2" fmla="*/ 0 w 37"/>
                    <a:gd name="T3" fmla="*/ 65 h 65"/>
                    <a:gd name="T4" fmla="*/ 37 w 37"/>
                    <a:gd name="T5" fmla="*/ 0 h 65"/>
                  </a:gdLst>
                  <a:ahLst/>
                  <a:cxnLst>
                    <a:cxn ang="0">
                      <a:pos x="T0" y="T1"/>
                    </a:cxn>
                    <a:cxn ang="0">
                      <a:pos x="T2" y="T3"/>
                    </a:cxn>
                    <a:cxn ang="0">
                      <a:pos x="T4" y="T5"/>
                    </a:cxn>
                  </a:cxnLst>
                  <a:rect l="0" t="0" r="r" b="b"/>
                  <a:pathLst>
                    <a:path w="37" h="65">
                      <a:moveTo>
                        <a:pt x="22" y="51"/>
                      </a:moveTo>
                      <a:lnTo>
                        <a:pt x="0" y="65"/>
                      </a:lnTo>
                      <a:lnTo>
                        <a:pt x="3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84" name="Freeform 644">
                  <a:extLst>
                    <a:ext uri="{FF2B5EF4-FFF2-40B4-BE49-F238E27FC236}">
                      <a16:creationId xmlns:a16="http://schemas.microsoft.com/office/drawing/2014/main" id="{2ACFE137-DA81-9B4A-AD8F-69A6B9BD1C99}"/>
                    </a:ext>
                  </a:extLst>
                </p:cNvPr>
                <p:cNvSpPr>
                  <a:spLocks/>
                </p:cNvSpPr>
                <p:nvPr/>
              </p:nvSpPr>
              <p:spPr bwMode="auto">
                <a:xfrm>
                  <a:off x="2273" y="1903"/>
                  <a:ext cx="30" cy="66"/>
                </a:xfrm>
                <a:custGeom>
                  <a:avLst/>
                  <a:gdLst>
                    <a:gd name="T0" fmla="*/ 15 w 30"/>
                    <a:gd name="T1" fmla="*/ 15 h 66"/>
                    <a:gd name="T2" fmla="*/ 30 w 30"/>
                    <a:gd name="T3" fmla="*/ 0 h 66"/>
                    <a:gd name="T4" fmla="*/ 0 w 30"/>
                    <a:gd name="T5" fmla="*/ 66 h 66"/>
                    <a:gd name="T6" fmla="*/ 15 w 30"/>
                    <a:gd name="T7" fmla="*/ 15 h 66"/>
                  </a:gdLst>
                  <a:ahLst/>
                  <a:cxnLst>
                    <a:cxn ang="0">
                      <a:pos x="T0" y="T1"/>
                    </a:cxn>
                    <a:cxn ang="0">
                      <a:pos x="T2" y="T3"/>
                    </a:cxn>
                    <a:cxn ang="0">
                      <a:pos x="T4" y="T5"/>
                    </a:cxn>
                    <a:cxn ang="0">
                      <a:pos x="T6" y="T7"/>
                    </a:cxn>
                  </a:cxnLst>
                  <a:rect l="0" t="0" r="r" b="b"/>
                  <a:pathLst>
                    <a:path w="30" h="66">
                      <a:moveTo>
                        <a:pt x="15" y="15"/>
                      </a:moveTo>
                      <a:lnTo>
                        <a:pt x="30" y="0"/>
                      </a:lnTo>
                      <a:lnTo>
                        <a:pt x="0" y="66"/>
                      </a:lnTo>
                      <a:lnTo>
                        <a:pt x="15" y="15"/>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85" name="Freeform 645">
                  <a:extLst>
                    <a:ext uri="{FF2B5EF4-FFF2-40B4-BE49-F238E27FC236}">
                      <a16:creationId xmlns:a16="http://schemas.microsoft.com/office/drawing/2014/main" id="{D483DD9A-408B-7C43-A4CA-6D4AA86D0156}"/>
                    </a:ext>
                  </a:extLst>
                </p:cNvPr>
                <p:cNvSpPr>
                  <a:spLocks/>
                </p:cNvSpPr>
                <p:nvPr/>
              </p:nvSpPr>
              <p:spPr bwMode="auto">
                <a:xfrm>
                  <a:off x="2273" y="1903"/>
                  <a:ext cx="30" cy="66"/>
                </a:xfrm>
                <a:custGeom>
                  <a:avLst/>
                  <a:gdLst>
                    <a:gd name="T0" fmla="*/ 15 w 30"/>
                    <a:gd name="T1" fmla="*/ 15 h 66"/>
                    <a:gd name="T2" fmla="*/ 30 w 30"/>
                    <a:gd name="T3" fmla="*/ 0 h 66"/>
                    <a:gd name="T4" fmla="*/ 0 w 30"/>
                    <a:gd name="T5" fmla="*/ 66 h 66"/>
                  </a:gdLst>
                  <a:ahLst/>
                  <a:cxnLst>
                    <a:cxn ang="0">
                      <a:pos x="T0" y="T1"/>
                    </a:cxn>
                    <a:cxn ang="0">
                      <a:pos x="T2" y="T3"/>
                    </a:cxn>
                    <a:cxn ang="0">
                      <a:pos x="T4" y="T5"/>
                    </a:cxn>
                  </a:cxnLst>
                  <a:rect l="0" t="0" r="r" b="b"/>
                  <a:pathLst>
                    <a:path w="30" h="66">
                      <a:moveTo>
                        <a:pt x="15" y="15"/>
                      </a:moveTo>
                      <a:lnTo>
                        <a:pt x="30"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86" name="Freeform 646">
                  <a:extLst>
                    <a:ext uri="{FF2B5EF4-FFF2-40B4-BE49-F238E27FC236}">
                      <a16:creationId xmlns:a16="http://schemas.microsoft.com/office/drawing/2014/main" id="{78A9DE5A-DBD9-F64A-8334-7321E0AC0271}"/>
                    </a:ext>
                  </a:extLst>
                </p:cNvPr>
                <p:cNvSpPr>
                  <a:spLocks/>
                </p:cNvSpPr>
                <p:nvPr/>
              </p:nvSpPr>
              <p:spPr bwMode="auto">
                <a:xfrm>
                  <a:off x="2186" y="2042"/>
                  <a:ext cx="14" cy="73"/>
                </a:xfrm>
                <a:custGeom>
                  <a:avLst/>
                  <a:gdLst>
                    <a:gd name="T0" fmla="*/ 14 w 14"/>
                    <a:gd name="T1" fmla="*/ 58 h 73"/>
                    <a:gd name="T2" fmla="*/ 0 w 14"/>
                    <a:gd name="T3" fmla="*/ 73 h 73"/>
                    <a:gd name="T4" fmla="*/ 14 w 14"/>
                    <a:gd name="T5" fmla="*/ 0 h 73"/>
                    <a:gd name="T6" fmla="*/ 14 w 14"/>
                    <a:gd name="T7" fmla="*/ 58 h 73"/>
                  </a:gdLst>
                  <a:ahLst/>
                  <a:cxnLst>
                    <a:cxn ang="0">
                      <a:pos x="T0" y="T1"/>
                    </a:cxn>
                    <a:cxn ang="0">
                      <a:pos x="T2" y="T3"/>
                    </a:cxn>
                    <a:cxn ang="0">
                      <a:pos x="T4" y="T5"/>
                    </a:cxn>
                    <a:cxn ang="0">
                      <a:pos x="T6" y="T7"/>
                    </a:cxn>
                  </a:cxnLst>
                  <a:rect l="0" t="0" r="r" b="b"/>
                  <a:pathLst>
                    <a:path w="14" h="73">
                      <a:moveTo>
                        <a:pt x="14" y="58"/>
                      </a:moveTo>
                      <a:lnTo>
                        <a:pt x="0" y="73"/>
                      </a:lnTo>
                      <a:lnTo>
                        <a:pt x="14" y="0"/>
                      </a:lnTo>
                      <a:lnTo>
                        <a:pt x="14"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87" name="Freeform 647">
                  <a:extLst>
                    <a:ext uri="{FF2B5EF4-FFF2-40B4-BE49-F238E27FC236}">
                      <a16:creationId xmlns:a16="http://schemas.microsoft.com/office/drawing/2014/main" id="{0E259998-442E-B64E-A2B4-5FB84BBB50E8}"/>
                    </a:ext>
                  </a:extLst>
                </p:cNvPr>
                <p:cNvSpPr>
                  <a:spLocks/>
                </p:cNvSpPr>
                <p:nvPr/>
              </p:nvSpPr>
              <p:spPr bwMode="auto">
                <a:xfrm>
                  <a:off x="2186" y="2042"/>
                  <a:ext cx="14" cy="73"/>
                </a:xfrm>
                <a:custGeom>
                  <a:avLst/>
                  <a:gdLst>
                    <a:gd name="T0" fmla="*/ 14 w 14"/>
                    <a:gd name="T1" fmla="*/ 58 h 73"/>
                    <a:gd name="T2" fmla="*/ 0 w 14"/>
                    <a:gd name="T3" fmla="*/ 73 h 73"/>
                    <a:gd name="T4" fmla="*/ 14 w 14"/>
                    <a:gd name="T5" fmla="*/ 0 h 73"/>
                  </a:gdLst>
                  <a:ahLst/>
                  <a:cxnLst>
                    <a:cxn ang="0">
                      <a:pos x="T0" y="T1"/>
                    </a:cxn>
                    <a:cxn ang="0">
                      <a:pos x="T2" y="T3"/>
                    </a:cxn>
                    <a:cxn ang="0">
                      <a:pos x="T4" y="T5"/>
                    </a:cxn>
                  </a:cxnLst>
                  <a:rect l="0" t="0" r="r" b="b"/>
                  <a:pathLst>
                    <a:path w="14" h="73">
                      <a:moveTo>
                        <a:pt x="14" y="58"/>
                      </a:moveTo>
                      <a:lnTo>
                        <a:pt x="0" y="73"/>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88" name="Freeform 648">
                  <a:extLst>
                    <a:ext uri="{FF2B5EF4-FFF2-40B4-BE49-F238E27FC236}">
                      <a16:creationId xmlns:a16="http://schemas.microsoft.com/office/drawing/2014/main" id="{6944B24E-4479-9846-B2A8-6B6BF4CC4D21}"/>
                    </a:ext>
                  </a:extLst>
                </p:cNvPr>
                <p:cNvSpPr>
                  <a:spLocks/>
                </p:cNvSpPr>
                <p:nvPr/>
              </p:nvSpPr>
              <p:spPr bwMode="auto">
                <a:xfrm>
                  <a:off x="2200" y="2020"/>
                  <a:ext cx="15" cy="80"/>
                </a:xfrm>
                <a:custGeom>
                  <a:avLst/>
                  <a:gdLst>
                    <a:gd name="T0" fmla="*/ 0 w 15"/>
                    <a:gd name="T1" fmla="*/ 22 h 80"/>
                    <a:gd name="T2" fmla="*/ 15 w 15"/>
                    <a:gd name="T3" fmla="*/ 0 h 80"/>
                    <a:gd name="T4" fmla="*/ 0 w 15"/>
                    <a:gd name="T5" fmla="*/ 80 h 80"/>
                    <a:gd name="T6" fmla="*/ 0 w 15"/>
                    <a:gd name="T7" fmla="*/ 22 h 80"/>
                  </a:gdLst>
                  <a:ahLst/>
                  <a:cxnLst>
                    <a:cxn ang="0">
                      <a:pos x="T0" y="T1"/>
                    </a:cxn>
                    <a:cxn ang="0">
                      <a:pos x="T2" y="T3"/>
                    </a:cxn>
                    <a:cxn ang="0">
                      <a:pos x="T4" y="T5"/>
                    </a:cxn>
                    <a:cxn ang="0">
                      <a:pos x="T6" y="T7"/>
                    </a:cxn>
                  </a:cxnLst>
                  <a:rect l="0" t="0" r="r" b="b"/>
                  <a:pathLst>
                    <a:path w="15" h="80">
                      <a:moveTo>
                        <a:pt x="0" y="22"/>
                      </a:moveTo>
                      <a:lnTo>
                        <a:pt x="15" y="0"/>
                      </a:lnTo>
                      <a:lnTo>
                        <a:pt x="0" y="80"/>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89" name="Freeform 649">
                  <a:extLst>
                    <a:ext uri="{FF2B5EF4-FFF2-40B4-BE49-F238E27FC236}">
                      <a16:creationId xmlns:a16="http://schemas.microsoft.com/office/drawing/2014/main" id="{7B8500D3-D523-9849-B088-0B03D9FC2B65}"/>
                    </a:ext>
                  </a:extLst>
                </p:cNvPr>
                <p:cNvSpPr>
                  <a:spLocks/>
                </p:cNvSpPr>
                <p:nvPr/>
              </p:nvSpPr>
              <p:spPr bwMode="auto">
                <a:xfrm>
                  <a:off x="2200" y="2020"/>
                  <a:ext cx="15" cy="80"/>
                </a:xfrm>
                <a:custGeom>
                  <a:avLst/>
                  <a:gdLst>
                    <a:gd name="T0" fmla="*/ 0 w 15"/>
                    <a:gd name="T1" fmla="*/ 22 h 80"/>
                    <a:gd name="T2" fmla="*/ 15 w 15"/>
                    <a:gd name="T3" fmla="*/ 0 h 80"/>
                    <a:gd name="T4" fmla="*/ 0 w 15"/>
                    <a:gd name="T5" fmla="*/ 80 h 80"/>
                  </a:gdLst>
                  <a:ahLst/>
                  <a:cxnLst>
                    <a:cxn ang="0">
                      <a:pos x="T0" y="T1"/>
                    </a:cxn>
                    <a:cxn ang="0">
                      <a:pos x="T2" y="T3"/>
                    </a:cxn>
                    <a:cxn ang="0">
                      <a:pos x="T4" y="T5"/>
                    </a:cxn>
                  </a:cxnLst>
                  <a:rect l="0" t="0" r="r" b="b"/>
                  <a:pathLst>
                    <a:path w="15" h="80">
                      <a:moveTo>
                        <a:pt x="0" y="22"/>
                      </a:moveTo>
                      <a:lnTo>
                        <a:pt x="15" y="0"/>
                      </a:lnTo>
                      <a:lnTo>
                        <a:pt x="0"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90" name="Freeform 650">
                  <a:extLst>
                    <a:ext uri="{FF2B5EF4-FFF2-40B4-BE49-F238E27FC236}">
                      <a16:creationId xmlns:a16="http://schemas.microsoft.com/office/drawing/2014/main" id="{08B03BA8-BFD7-4E43-80C7-B4849037A798}"/>
                    </a:ext>
                  </a:extLst>
                </p:cNvPr>
                <p:cNvSpPr>
                  <a:spLocks/>
                </p:cNvSpPr>
                <p:nvPr/>
              </p:nvSpPr>
              <p:spPr bwMode="auto">
                <a:xfrm>
                  <a:off x="2339" y="1808"/>
                  <a:ext cx="44" cy="59"/>
                </a:xfrm>
                <a:custGeom>
                  <a:avLst/>
                  <a:gdLst>
                    <a:gd name="T0" fmla="*/ 22 w 44"/>
                    <a:gd name="T1" fmla="*/ 44 h 59"/>
                    <a:gd name="T2" fmla="*/ 0 w 44"/>
                    <a:gd name="T3" fmla="*/ 59 h 59"/>
                    <a:gd name="T4" fmla="*/ 44 w 44"/>
                    <a:gd name="T5" fmla="*/ 0 h 59"/>
                    <a:gd name="T6" fmla="*/ 22 w 44"/>
                    <a:gd name="T7" fmla="*/ 44 h 59"/>
                  </a:gdLst>
                  <a:ahLst/>
                  <a:cxnLst>
                    <a:cxn ang="0">
                      <a:pos x="T0" y="T1"/>
                    </a:cxn>
                    <a:cxn ang="0">
                      <a:pos x="T2" y="T3"/>
                    </a:cxn>
                    <a:cxn ang="0">
                      <a:pos x="T4" y="T5"/>
                    </a:cxn>
                    <a:cxn ang="0">
                      <a:pos x="T6" y="T7"/>
                    </a:cxn>
                  </a:cxnLst>
                  <a:rect l="0" t="0" r="r" b="b"/>
                  <a:pathLst>
                    <a:path w="44" h="59">
                      <a:moveTo>
                        <a:pt x="22" y="44"/>
                      </a:moveTo>
                      <a:lnTo>
                        <a:pt x="0" y="59"/>
                      </a:lnTo>
                      <a:lnTo>
                        <a:pt x="44"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91" name="Freeform 651">
                  <a:extLst>
                    <a:ext uri="{FF2B5EF4-FFF2-40B4-BE49-F238E27FC236}">
                      <a16:creationId xmlns:a16="http://schemas.microsoft.com/office/drawing/2014/main" id="{645AFF0C-81B2-1A4F-A4C4-267A0A56C71F}"/>
                    </a:ext>
                  </a:extLst>
                </p:cNvPr>
                <p:cNvSpPr>
                  <a:spLocks/>
                </p:cNvSpPr>
                <p:nvPr/>
              </p:nvSpPr>
              <p:spPr bwMode="auto">
                <a:xfrm>
                  <a:off x="2339" y="1808"/>
                  <a:ext cx="44" cy="59"/>
                </a:xfrm>
                <a:custGeom>
                  <a:avLst/>
                  <a:gdLst>
                    <a:gd name="T0" fmla="*/ 22 w 44"/>
                    <a:gd name="T1" fmla="*/ 44 h 59"/>
                    <a:gd name="T2" fmla="*/ 0 w 44"/>
                    <a:gd name="T3" fmla="*/ 59 h 59"/>
                    <a:gd name="T4" fmla="*/ 44 w 44"/>
                    <a:gd name="T5" fmla="*/ 0 h 59"/>
                  </a:gdLst>
                  <a:ahLst/>
                  <a:cxnLst>
                    <a:cxn ang="0">
                      <a:pos x="T0" y="T1"/>
                    </a:cxn>
                    <a:cxn ang="0">
                      <a:pos x="T2" y="T3"/>
                    </a:cxn>
                    <a:cxn ang="0">
                      <a:pos x="T4" y="T5"/>
                    </a:cxn>
                  </a:cxnLst>
                  <a:rect l="0" t="0" r="r" b="b"/>
                  <a:pathLst>
                    <a:path w="44" h="59">
                      <a:moveTo>
                        <a:pt x="22" y="44"/>
                      </a:moveTo>
                      <a:lnTo>
                        <a:pt x="0" y="59"/>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92" name="Freeform 652">
                  <a:extLst>
                    <a:ext uri="{FF2B5EF4-FFF2-40B4-BE49-F238E27FC236}">
                      <a16:creationId xmlns:a16="http://schemas.microsoft.com/office/drawing/2014/main" id="{3522C4D0-2BEE-B54D-B947-344098513EC4}"/>
                    </a:ext>
                  </a:extLst>
                </p:cNvPr>
                <p:cNvSpPr>
                  <a:spLocks/>
                </p:cNvSpPr>
                <p:nvPr/>
              </p:nvSpPr>
              <p:spPr bwMode="auto">
                <a:xfrm>
                  <a:off x="2361" y="1786"/>
                  <a:ext cx="44" cy="66"/>
                </a:xfrm>
                <a:custGeom>
                  <a:avLst/>
                  <a:gdLst>
                    <a:gd name="T0" fmla="*/ 22 w 44"/>
                    <a:gd name="T1" fmla="*/ 22 h 66"/>
                    <a:gd name="T2" fmla="*/ 44 w 44"/>
                    <a:gd name="T3" fmla="*/ 0 h 66"/>
                    <a:gd name="T4" fmla="*/ 0 w 44"/>
                    <a:gd name="T5" fmla="*/ 66 h 66"/>
                    <a:gd name="T6" fmla="*/ 22 w 44"/>
                    <a:gd name="T7" fmla="*/ 22 h 66"/>
                  </a:gdLst>
                  <a:ahLst/>
                  <a:cxnLst>
                    <a:cxn ang="0">
                      <a:pos x="T0" y="T1"/>
                    </a:cxn>
                    <a:cxn ang="0">
                      <a:pos x="T2" y="T3"/>
                    </a:cxn>
                    <a:cxn ang="0">
                      <a:pos x="T4" y="T5"/>
                    </a:cxn>
                    <a:cxn ang="0">
                      <a:pos x="T6" y="T7"/>
                    </a:cxn>
                  </a:cxnLst>
                  <a:rect l="0" t="0" r="r" b="b"/>
                  <a:pathLst>
                    <a:path w="44" h="66">
                      <a:moveTo>
                        <a:pt x="22" y="22"/>
                      </a:moveTo>
                      <a:lnTo>
                        <a:pt x="44" y="0"/>
                      </a:lnTo>
                      <a:lnTo>
                        <a:pt x="0" y="66"/>
                      </a:lnTo>
                      <a:lnTo>
                        <a:pt x="22" y="22"/>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93" name="Freeform 653">
                  <a:extLst>
                    <a:ext uri="{FF2B5EF4-FFF2-40B4-BE49-F238E27FC236}">
                      <a16:creationId xmlns:a16="http://schemas.microsoft.com/office/drawing/2014/main" id="{BBF98CCC-652D-E146-8CE8-6AEBF2939585}"/>
                    </a:ext>
                  </a:extLst>
                </p:cNvPr>
                <p:cNvSpPr>
                  <a:spLocks/>
                </p:cNvSpPr>
                <p:nvPr/>
              </p:nvSpPr>
              <p:spPr bwMode="auto">
                <a:xfrm>
                  <a:off x="2361" y="1786"/>
                  <a:ext cx="44" cy="66"/>
                </a:xfrm>
                <a:custGeom>
                  <a:avLst/>
                  <a:gdLst>
                    <a:gd name="T0" fmla="*/ 22 w 44"/>
                    <a:gd name="T1" fmla="*/ 22 h 66"/>
                    <a:gd name="T2" fmla="*/ 44 w 44"/>
                    <a:gd name="T3" fmla="*/ 0 h 66"/>
                    <a:gd name="T4" fmla="*/ 0 w 44"/>
                    <a:gd name="T5" fmla="*/ 66 h 66"/>
                  </a:gdLst>
                  <a:ahLst/>
                  <a:cxnLst>
                    <a:cxn ang="0">
                      <a:pos x="T0" y="T1"/>
                    </a:cxn>
                    <a:cxn ang="0">
                      <a:pos x="T2" y="T3"/>
                    </a:cxn>
                    <a:cxn ang="0">
                      <a:pos x="T4" y="T5"/>
                    </a:cxn>
                  </a:cxnLst>
                  <a:rect l="0" t="0" r="r" b="b"/>
                  <a:pathLst>
                    <a:path w="44" h="66">
                      <a:moveTo>
                        <a:pt x="22" y="22"/>
                      </a:moveTo>
                      <a:lnTo>
                        <a:pt x="44"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94" name="Freeform 654">
                  <a:extLst>
                    <a:ext uri="{FF2B5EF4-FFF2-40B4-BE49-F238E27FC236}">
                      <a16:creationId xmlns:a16="http://schemas.microsoft.com/office/drawing/2014/main" id="{59F52DE4-DDE9-9A48-AAF4-4E49F0993D64}"/>
                    </a:ext>
                  </a:extLst>
                </p:cNvPr>
                <p:cNvSpPr>
                  <a:spLocks/>
                </p:cNvSpPr>
                <p:nvPr/>
              </p:nvSpPr>
              <p:spPr bwMode="auto">
                <a:xfrm>
                  <a:off x="2441" y="1706"/>
                  <a:ext cx="59" cy="51"/>
                </a:xfrm>
                <a:custGeom>
                  <a:avLst/>
                  <a:gdLst>
                    <a:gd name="T0" fmla="*/ 15 w 59"/>
                    <a:gd name="T1" fmla="*/ 37 h 51"/>
                    <a:gd name="T2" fmla="*/ 0 w 59"/>
                    <a:gd name="T3" fmla="*/ 51 h 51"/>
                    <a:gd name="T4" fmla="*/ 59 w 59"/>
                    <a:gd name="T5" fmla="*/ 0 h 51"/>
                    <a:gd name="T6" fmla="*/ 15 w 59"/>
                    <a:gd name="T7" fmla="*/ 37 h 51"/>
                  </a:gdLst>
                  <a:ahLst/>
                  <a:cxnLst>
                    <a:cxn ang="0">
                      <a:pos x="T0" y="T1"/>
                    </a:cxn>
                    <a:cxn ang="0">
                      <a:pos x="T2" y="T3"/>
                    </a:cxn>
                    <a:cxn ang="0">
                      <a:pos x="T4" y="T5"/>
                    </a:cxn>
                    <a:cxn ang="0">
                      <a:pos x="T6" y="T7"/>
                    </a:cxn>
                  </a:cxnLst>
                  <a:rect l="0" t="0" r="r" b="b"/>
                  <a:pathLst>
                    <a:path w="59" h="51">
                      <a:moveTo>
                        <a:pt x="15" y="37"/>
                      </a:moveTo>
                      <a:lnTo>
                        <a:pt x="0" y="51"/>
                      </a:lnTo>
                      <a:lnTo>
                        <a:pt x="59" y="0"/>
                      </a:lnTo>
                      <a:lnTo>
                        <a:pt x="15" y="37"/>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95" name="Freeform 655">
                  <a:extLst>
                    <a:ext uri="{FF2B5EF4-FFF2-40B4-BE49-F238E27FC236}">
                      <a16:creationId xmlns:a16="http://schemas.microsoft.com/office/drawing/2014/main" id="{456ABB0A-B59F-F844-B9C5-24A105153D72}"/>
                    </a:ext>
                  </a:extLst>
                </p:cNvPr>
                <p:cNvSpPr>
                  <a:spLocks/>
                </p:cNvSpPr>
                <p:nvPr/>
              </p:nvSpPr>
              <p:spPr bwMode="auto">
                <a:xfrm>
                  <a:off x="2441" y="1706"/>
                  <a:ext cx="59" cy="51"/>
                </a:xfrm>
                <a:custGeom>
                  <a:avLst/>
                  <a:gdLst>
                    <a:gd name="T0" fmla="*/ 15 w 59"/>
                    <a:gd name="T1" fmla="*/ 37 h 51"/>
                    <a:gd name="T2" fmla="*/ 0 w 59"/>
                    <a:gd name="T3" fmla="*/ 51 h 51"/>
                    <a:gd name="T4" fmla="*/ 59 w 59"/>
                    <a:gd name="T5" fmla="*/ 0 h 51"/>
                  </a:gdLst>
                  <a:ahLst/>
                  <a:cxnLst>
                    <a:cxn ang="0">
                      <a:pos x="T0" y="T1"/>
                    </a:cxn>
                    <a:cxn ang="0">
                      <a:pos x="T2" y="T3"/>
                    </a:cxn>
                    <a:cxn ang="0">
                      <a:pos x="T4" y="T5"/>
                    </a:cxn>
                  </a:cxnLst>
                  <a:rect l="0" t="0" r="r" b="b"/>
                  <a:pathLst>
                    <a:path w="59" h="51">
                      <a:moveTo>
                        <a:pt x="15" y="37"/>
                      </a:moveTo>
                      <a:lnTo>
                        <a:pt x="0" y="51"/>
                      </a:lnTo>
                      <a:lnTo>
                        <a:pt x="5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96" name="Freeform 656">
                  <a:extLst>
                    <a:ext uri="{FF2B5EF4-FFF2-40B4-BE49-F238E27FC236}">
                      <a16:creationId xmlns:a16="http://schemas.microsoft.com/office/drawing/2014/main" id="{DD6CC1D9-8489-D348-9AAC-6E10FA876345}"/>
                    </a:ext>
                  </a:extLst>
                </p:cNvPr>
                <p:cNvSpPr>
                  <a:spLocks/>
                </p:cNvSpPr>
                <p:nvPr/>
              </p:nvSpPr>
              <p:spPr bwMode="auto">
                <a:xfrm>
                  <a:off x="2456" y="1692"/>
                  <a:ext cx="66" cy="51"/>
                </a:xfrm>
                <a:custGeom>
                  <a:avLst/>
                  <a:gdLst>
                    <a:gd name="T0" fmla="*/ 44 w 66"/>
                    <a:gd name="T1" fmla="*/ 14 h 51"/>
                    <a:gd name="T2" fmla="*/ 66 w 66"/>
                    <a:gd name="T3" fmla="*/ 0 h 51"/>
                    <a:gd name="T4" fmla="*/ 0 w 66"/>
                    <a:gd name="T5" fmla="*/ 51 h 51"/>
                    <a:gd name="T6" fmla="*/ 44 w 66"/>
                    <a:gd name="T7" fmla="*/ 14 h 51"/>
                  </a:gdLst>
                  <a:ahLst/>
                  <a:cxnLst>
                    <a:cxn ang="0">
                      <a:pos x="T0" y="T1"/>
                    </a:cxn>
                    <a:cxn ang="0">
                      <a:pos x="T2" y="T3"/>
                    </a:cxn>
                    <a:cxn ang="0">
                      <a:pos x="T4" y="T5"/>
                    </a:cxn>
                    <a:cxn ang="0">
                      <a:pos x="T6" y="T7"/>
                    </a:cxn>
                  </a:cxnLst>
                  <a:rect l="0" t="0" r="r" b="b"/>
                  <a:pathLst>
                    <a:path w="66" h="51">
                      <a:moveTo>
                        <a:pt x="44" y="14"/>
                      </a:moveTo>
                      <a:lnTo>
                        <a:pt x="66" y="0"/>
                      </a:lnTo>
                      <a:lnTo>
                        <a:pt x="0" y="51"/>
                      </a:lnTo>
                      <a:lnTo>
                        <a:pt x="44" y="14"/>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97" name="Freeform 657">
                  <a:extLst>
                    <a:ext uri="{FF2B5EF4-FFF2-40B4-BE49-F238E27FC236}">
                      <a16:creationId xmlns:a16="http://schemas.microsoft.com/office/drawing/2014/main" id="{101D1831-42E7-E74C-94A3-A0C719FBAD32}"/>
                    </a:ext>
                  </a:extLst>
                </p:cNvPr>
                <p:cNvSpPr>
                  <a:spLocks/>
                </p:cNvSpPr>
                <p:nvPr/>
              </p:nvSpPr>
              <p:spPr bwMode="auto">
                <a:xfrm>
                  <a:off x="2456" y="1692"/>
                  <a:ext cx="66" cy="51"/>
                </a:xfrm>
                <a:custGeom>
                  <a:avLst/>
                  <a:gdLst>
                    <a:gd name="T0" fmla="*/ 44 w 66"/>
                    <a:gd name="T1" fmla="*/ 14 h 51"/>
                    <a:gd name="T2" fmla="*/ 66 w 66"/>
                    <a:gd name="T3" fmla="*/ 0 h 51"/>
                    <a:gd name="T4" fmla="*/ 0 w 66"/>
                    <a:gd name="T5" fmla="*/ 51 h 51"/>
                  </a:gdLst>
                  <a:ahLst/>
                  <a:cxnLst>
                    <a:cxn ang="0">
                      <a:pos x="T0" y="T1"/>
                    </a:cxn>
                    <a:cxn ang="0">
                      <a:pos x="T2" y="T3"/>
                    </a:cxn>
                    <a:cxn ang="0">
                      <a:pos x="T4" y="T5"/>
                    </a:cxn>
                  </a:cxnLst>
                  <a:rect l="0" t="0" r="r" b="b"/>
                  <a:pathLst>
                    <a:path w="66" h="51">
                      <a:moveTo>
                        <a:pt x="44" y="14"/>
                      </a:moveTo>
                      <a:lnTo>
                        <a:pt x="66"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898" name="Freeform 658">
                  <a:extLst>
                    <a:ext uri="{FF2B5EF4-FFF2-40B4-BE49-F238E27FC236}">
                      <a16:creationId xmlns:a16="http://schemas.microsoft.com/office/drawing/2014/main" id="{B5A29D95-F82B-194D-9420-9EAF47907221}"/>
                    </a:ext>
                  </a:extLst>
                </p:cNvPr>
                <p:cNvSpPr>
                  <a:spLocks/>
                </p:cNvSpPr>
                <p:nvPr/>
              </p:nvSpPr>
              <p:spPr bwMode="auto">
                <a:xfrm>
                  <a:off x="2127" y="2173"/>
                  <a:ext cx="15" cy="80"/>
                </a:xfrm>
                <a:custGeom>
                  <a:avLst/>
                  <a:gdLst>
                    <a:gd name="T0" fmla="*/ 15 w 15"/>
                    <a:gd name="T1" fmla="*/ 58 h 80"/>
                    <a:gd name="T2" fmla="*/ 0 w 15"/>
                    <a:gd name="T3" fmla="*/ 80 h 80"/>
                    <a:gd name="T4" fmla="*/ 0 w 15"/>
                    <a:gd name="T5" fmla="*/ 0 h 80"/>
                    <a:gd name="T6" fmla="*/ 15 w 15"/>
                    <a:gd name="T7" fmla="*/ 58 h 80"/>
                  </a:gdLst>
                  <a:ahLst/>
                  <a:cxnLst>
                    <a:cxn ang="0">
                      <a:pos x="T0" y="T1"/>
                    </a:cxn>
                    <a:cxn ang="0">
                      <a:pos x="T2" y="T3"/>
                    </a:cxn>
                    <a:cxn ang="0">
                      <a:pos x="T4" y="T5"/>
                    </a:cxn>
                    <a:cxn ang="0">
                      <a:pos x="T6" y="T7"/>
                    </a:cxn>
                  </a:cxnLst>
                  <a:rect l="0" t="0" r="r" b="b"/>
                  <a:pathLst>
                    <a:path w="15" h="80">
                      <a:moveTo>
                        <a:pt x="15" y="58"/>
                      </a:moveTo>
                      <a:lnTo>
                        <a:pt x="0" y="80"/>
                      </a:lnTo>
                      <a:lnTo>
                        <a:pt x="0" y="0"/>
                      </a:lnTo>
                      <a:lnTo>
                        <a:pt x="15" y="58"/>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899" name="Freeform 659">
                  <a:extLst>
                    <a:ext uri="{FF2B5EF4-FFF2-40B4-BE49-F238E27FC236}">
                      <a16:creationId xmlns:a16="http://schemas.microsoft.com/office/drawing/2014/main" id="{4843BEC6-9B26-6F47-8B89-9DBF01627DC6}"/>
                    </a:ext>
                  </a:extLst>
                </p:cNvPr>
                <p:cNvSpPr>
                  <a:spLocks/>
                </p:cNvSpPr>
                <p:nvPr/>
              </p:nvSpPr>
              <p:spPr bwMode="auto">
                <a:xfrm>
                  <a:off x="2127" y="2173"/>
                  <a:ext cx="15" cy="80"/>
                </a:xfrm>
                <a:custGeom>
                  <a:avLst/>
                  <a:gdLst>
                    <a:gd name="T0" fmla="*/ 15 w 15"/>
                    <a:gd name="T1" fmla="*/ 58 h 80"/>
                    <a:gd name="T2" fmla="*/ 0 w 15"/>
                    <a:gd name="T3" fmla="*/ 80 h 80"/>
                    <a:gd name="T4" fmla="*/ 0 w 15"/>
                    <a:gd name="T5" fmla="*/ 0 h 80"/>
                  </a:gdLst>
                  <a:ahLst/>
                  <a:cxnLst>
                    <a:cxn ang="0">
                      <a:pos x="T0" y="T1"/>
                    </a:cxn>
                    <a:cxn ang="0">
                      <a:pos x="T2" y="T3"/>
                    </a:cxn>
                    <a:cxn ang="0">
                      <a:pos x="T4" y="T5"/>
                    </a:cxn>
                  </a:cxnLst>
                  <a:rect l="0" t="0" r="r" b="b"/>
                  <a:pathLst>
                    <a:path w="15" h="80">
                      <a:moveTo>
                        <a:pt x="15" y="58"/>
                      </a:moveTo>
                      <a:lnTo>
                        <a:pt x="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00" name="Freeform 660">
                  <a:extLst>
                    <a:ext uri="{FF2B5EF4-FFF2-40B4-BE49-F238E27FC236}">
                      <a16:creationId xmlns:a16="http://schemas.microsoft.com/office/drawing/2014/main" id="{C3B2F363-7DDB-5A44-BE2D-BF01EC880453}"/>
                    </a:ext>
                  </a:extLst>
                </p:cNvPr>
                <p:cNvSpPr>
                  <a:spLocks/>
                </p:cNvSpPr>
                <p:nvPr/>
              </p:nvSpPr>
              <p:spPr bwMode="auto">
                <a:xfrm>
                  <a:off x="2127" y="2151"/>
                  <a:ext cx="15" cy="80"/>
                </a:xfrm>
                <a:custGeom>
                  <a:avLst/>
                  <a:gdLst>
                    <a:gd name="T0" fmla="*/ 0 w 15"/>
                    <a:gd name="T1" fmla="*/ 22 h 80"/>
                    <a:gd name="T2" fmla="*/ 15 w 15"/>
                    <a:gd name="T3" fmla="*/ 0 h 80"/>
                    <a:gd name="T4" fmla="*/ 15 w 15"/>
                    <a:gd name="T5" fmla="*/ 80 h 80"/>
                    <a:gd name="T6" fmla="*/ 0 w 15"/>
                    <a:gd name="T7" fmla="*/ 22 h 80"/>
                  </a:gdLst>
                  <a:ahLst/>
                  <a:cxnLst>
                    <a:cxn ang="0">
                      <a:pos x="T0" y="T1"/>
                    </a:cxn>
                    <a:cxn ang="0">
                      <a:pos x="T2" y="T3"/>
                    </a:cxn>
                    <a:cxn ang="0">
                      <a:pos x="T4" y="T5"/>
                    </a:cxn>
                    <a:cxn ang="0">
                      <a:pos x="T6" y="T7"/>
                    </a:cxn>
                  </a:cxnLst>
                  <a:rect l="0" t="0" r="r" b="b"/>
                  <a:pathLst>
                    <a:path w="15" h="80">
                      <a:moveTo>
                        <a:pt x="0" y="22"/>
                      </a:moveTo>
                      <a:lnTo>
                        <a:pt x="15" y="0"/>
                      </a:lnTo>
                      <a:lnTo>
                        <a:pt x="15" y="80"/>
                      </a:lnTo>
                      <a:lnTo>
                        <a:pt x="0" y="22"/>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01" name="Freeform 661">
                  <a:extLst>
                    <a:ext uri="{FF2B5EF4-FFF2-40B4-BE49-F238E27FC236}">
                      <a16:creationId xmlns:a16="http://schemas.microsoft.com/office/drawing/2014/main" id="{FED2BE37-E29D-224F-B8EA-95E633B84CFC}"/>
                    </a:ext>
                  </a:extLst>
                </p:cNvPr>
                <p:cNvSpPr>
                  <a:spLocks/>
                </p:cNvSpPr>
                <p:nvPr/>
              </p:nvSpPr>
              <p:spPr bwMode="auto">
                <a:xfrm>
                  <a:off x="2127" y="2151"/>
                  <a:ext cx="15" cy="80"/>
                </a:xfrm>
                <a:custGeom>
                  <a:avLst/>
                  <a:gdLst>
                    <a:gd name="T0" fmla="*/ 0 w 15"/>
                    <a:gd name="T1" fmla="*/ 22 h 80"/>
                    <a:gd name="T2" fmla="*/ 15 w 15"/>
                    <a:gd name="T3" fmla="*/ 0 h 80"/>
                    <a:gd name="T4" fmla="*/ 15 w 15"/>
                    <a:gd name="T5" fmla="*/ 80 h 80"/>
                  </a:gdLst>
                  <a:ahLst/>
                  <a:cxnLst>
                    <a:cxn ang="0">
                      <a:pos x="T0" y="T1"/>
                    </a:cxn>
                    <a:cxn ang="0">
                      <a:pos x="T2" y="T3"/>
                    </a:cxn>
                    <a:cxn ang="0">
                      <a:pos x="T4" y="T5"/>
                    </a:cxn>
                  </a:cxnLst>
                  <a:rect l="0" t="0" r="r" b="b"/>
                  <a:pathLst>
                    <a:path w="15" h="80">
                      <a:moveTo>
                        <a:pt x="0" y="22"/>
                      </a:moveTo>
                      <a:lnTo>
                        <a:pt x="15" y="0"/>
                      </a:lnTo>
                      <a:lnTo>
                        <a:pt x="15"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02" name="Freeform 662">
                  <a:extLst>
                    <a:ext uri="{FF2B5EF4-FFF2-40B4-BE49-F238E27FC236}">
                      <a16:creationId xmlns:a16="http://schemas.microsoft.com/office/drawing/2014/main" id="{4218A6AC-74DE-C64B-B9E9-4FEAACB4CC38}"/>
                    </a:ext>
                  </a:extLst>
                </p:cNvPr>
                <p:cNvSpPr>
                  <a:spLocks/>
                </p:cNvSpPr>
                <p:nvPr/>
              </p:nvSpPr>
              <p:spPr bwMode="auto">
                <a:xfrm>
                  <a:off x="2237" y="1932"/>
                  <a:ext cx="29" cy="73"/>
                </a:xfrm>
                <a:custGeom>
                  <a:avLst/>
                  <a:gdLst>
                    <a:gd name="T0" fmla="*/ 14 w 29"/>
                    <a:gd name="T1" fmla="*/ 51 h 73"/>
                    <a:gd name="T2" fmla="*/ 0 w 29"/>
                    <a:gd name="T3" fmla="*/ 73 h 73"/>
                    <a:gd name="T4" fmla="*/ 29 w 29"/>
                    <a:gd name="T5" fmla="*/ 0 h 73"/>
                    <a:gd name="T6" fmla="*/ 14 w 29"/>
                    <a:gd name="T7" fmla="*/ 51 h 73"/>
                  </a:gdLst>
                  <a:ahLst/>
                  <a:cxnLst>
                    <a:cxn ang="0">
                      <a:pos x="T0" y="T1"/>
                    </a:cxn>
                    <a:cxn ang="0">
                      <a:pos x="T2" y="T3"/>
                    </a:cxn>
                    <a:cxn ang="0">
                      <a:pos x="T4" y="T5"/>
                    </a:cxn>
                    <a:cxn ang="0">
                      <a:pos x="T6" y="T7"/>
                    </a:cxn>
                  </a:cxnLst>
                  <a:rect l="0" t="0" r="r" b="b"/>
                  <a:pathLst>
                    <a:path w="29" h="73">
                      <a:moveTo>
                        <a:pt x="14" y="51"/>
                      </a:moveTo>
                      <a:lnTo>
                        <a:pt x="0" y="73"/>
                      </a:lnTo>
                      <a:lnTo>
                        <a:pt x="29" y="0"/>
                      </a:lnTo>
                      <a:lnTo>
                        <a:pt x="14"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03" name="Freeform 663">
                  <a:extLst>
                    <a:ext uri="{FF2B5EF4-FFF2-40B4-BE49-F238E27FC236}">
                      <a16:creationId xmlns:a16="http://schemas.microsoft.com/office/drawing/2014/main" id="{15C22D26-1142-AD49-83D5-3B31FC666792}"/>
                    </a:ext>
                  </a:extLst>
                </p:cNvPr>
                <p:cNvSpPr>
                  <a:spLocks/>
                </p:cNvSpPr>
                <p:nvPr/>
              </p:nvSpPr>
              <p:spPr bwMode="auto">
                <a:xfrm>
                  <a:off x="2237" y="1932"/>
                  <a:ext cx="29" cy="73"/>
                </a:xfrm>
                <a:custGeom>
                  <a:avLst/>
                  <a:gdLst>
                    <a:gd name="T0" fmla="*/ 14 w 29"/>
                    <a:gd name="T1" fmla="*/ 51 h 73"/>
                    <a:gd name="T2" fmla="*/ 0 w 29"/>
                    <a:gd name="T3" fmla="*/ 73 h 73"/>
                    <a:gd name="T4" fmla="*/ 29 w 29"/>
                    <a:gd name="T5" fmla="*/ 0 h 73"/>
                  </a:gdLst>
                  <a:ahLst/>
                  <a:cxnLst>
                    <a:cxn ang="0">
                      <a:pos x="T0" y="T1"/>
                    </a:cxn>
                    <a:cxn ang="0">
                      <a:pos x="T2" y="T3"/>
                    </a:cxn>
                    <a:cxn ang="0">
                      <a:pos x="T4" y="T5"/>
                    </a:cxn>
                  </a:cxnLst>
                  <a:rect l="0" t="0" r="r" b="b"/>
                  <a:pathLst>
                    <a:path w="29" h="73">
                      <a:moveTo>
                        <a:pt x="14" y="51"/>
                      </a:moveTo>
                      <a:lnTo>
                        <a:pt x="0" y="73"/>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04" name="Freeform 664">
                  <a:extLst>
                    <a:ext uri="{FF2B5EF4-FFF2-40B4-BE49-F238E27FC236}">
                      <a16:creationId xmlns:a16="http://schemas.microsoft.com/office/drawing/2014/main" id="{979F09A6-5A4D-AD40-9E9B-D76BEE7B473C}"/>
                    </a:ext>
                  </a:extLst>
                </p:cNvPr>
                <p:cNvSpPr>
                  <a:spLocks/>
                </p:cNvSpPr>
                <p:nvPr/>
              </p:nvSpPr>
              <p:spPr bwMode="auto">
                <a:xfrm>
                  <a:off x="2251" y="1918"/>
                  <a:ext cx="37" cy="65"/>
                </a:xfrm>
                <a:custGeom>
                  <a:avLst/>
                  <a:gdLst>
                    <a:gd name="T0" fmla="*/ 15 w 37"/>
                    <a:gd name="T1" fmla="*/ 14 h 65"/>
                    <a:gd name="T2" fmla="*/ 37 w 37"/>
                    <a:gd name="T3" fmla="*/ 0 h 65"/>
                    <a:gd name="T4" fmla="*/ 0 w 37"/>
                    <a:gd name="T5" fmla="*/ 65 h 65"/>
                    <a:gd name="T6" fmla="*/ 15 w 37"/>
                    <a:gd name="T7" fmla="*/ 14 h 65"/>
                  </a:gdLst>
                  <a:ahLst/>
                  <a:cxnLst>
                    <a:cxn ang="0">
                      <a:pos x="T0" y="T1"/>
                    </a:cxn>
                    <a:cxn ang="0">
                      <a:pos x="T2" y="T3"/>
                    </a:cxn>
                    <a:cxn ang="0">
                      <a:pos x="T4" y="T5"/>
                    </a:cxn>
                    <a:cxn ang="0">
                      <a:pos x="T6" y="T7"/>
                    </a:cxn>
                  </a:cxnLst>
                  <a:rect l="0" t="0" r="r" b="b"/>
                  <a:pathLst>
                    <a:path w="37" h="65">
                      <a:moveTo>
                        <a:pt x="15" y="14"/>
                      </a:moveTo>
                      <a:lnTo>
                        <a:pt x="37" y="0"/>
                      </a:lnTo>
                      <a:lnTo>
                        <a:pt x="0" y="65"/>
                      </a:lnTo>
                      <a:lnTo>
                        <a:pt x="15" y="14"/>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05" name="Freeform 665">
                  <a:extLst>
                    <a:ext uri="{FF2B5EF4-FFF2-40B4-BE49-F238E27FC236}">
                      <a16:creationId xmlns:a16="http://schemas.microsoft.com/office/drawing/2014/main" id="{198EC5F9-1C5A-4C41-83FA-2278BE8CE7BB}"/>
                    </a:ext>
                  </a:extLst>
                </p:cNvPr>
                <p:cNvSpPr>
                  <a:spLocks/>
                </p:cNvSpPr>
                <p:nvPr/>
              </p:nvSpPr>
              <p:spPr bwMode="auto">
                <a:xfrm>
                  <a:off x="2251" y="1918"/>
                  <a:ext cx="37" cy="65"/>
                </a:xfrm>
                <a:custGeom>
                  <a:avLst/>
                  <a:gdLst>
                    <a:gd name="T0" fmla="*/ 15 w 37"/>
                    <a:gd name="T1" fmla="*/ 14 h 65"/>
                    <a:gd name="T2" fmla="*/ 37 w 37"/>
                    <a:gd name="T3" fmla="*/ 0 h 65"/>
                    <a:gd name="T4" fmla="*/ 0 w 37"/>
                    <a:gd name="T5" fmla="*/ 65 h 65"/>
                  </a:gdLst>
                  <a:ahLst/>
                  <a:cxnLst>
                    <a:cxn ang="0">
                      <a:pos x="T0" y="T1"/>
                    </a:cxn>
                    <a:cxn ang="0">
                      <a:pos x="T2" y="T3"/>
                    </a:cxn>
                    <a:cxn ang="0">
                      <a:pos x="T4" y="T5"/>
                    </a:cxn>
                  </a:cxnLst>
                  <a:rect l="0" t="0" r="r" b="b"/>
                  <a:pathLst>
                    <a:path w="37" h="65">
                      <a:moveTo>
                        <a:pt x="15" y="14"/>
                      </a:moveTo>
                      <a:lnTo>
                        <a:pt x="37" y="0"/>
                      </a:lnTo>
                      <a:lnTo>
                        <a:pt x="0"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06" name="Freeform 666">
                  <a:extLst>
                    <a:ext uri="{FF2B5EF4-FFF2-40B4-BE49-F238E27FC236}">
                      <a16:creationId xmlns:a16="http://schemas.microsoft.com/office/drawing/2014/main" id="{B78CB8AA-0C9D-F94F-A18C-80551AD1491D}"/>
                    </a:ext>
                  </a:extLst>
                </p:cNvPr>
                <p:cNvSpPr>
                  <a:spLocks/>
                </p:cNvSpPr>
                <p:nvPr/>
              </p:nvSpPr>
              <p:spPr bwMode="auto">
                <a:xfrm>
                  <a:off x="2164" y="2056"/>
                  <a:ext cx="22" cy="80"/>
                </a:xfrm>
                <a:custGeom>
                  <a:avLst/>
                  <a:gdLst>
                    <a:gd name="T0" fmla="*/ 22 w 22"/>
                    <a:gd name="T1" fmla="*/ 59 h 80"/>
                    <a:gd name="T2" fmla="*/ 0 w 22"/>
                    <a:gd name="T3" fmla="*/ 80 h 80"/>
                    <a:gd name="T4" fmla="*/ 14 w 22"/>
                    <a:gd name="T5" fmla="*/ 0 h 80"/>
                    <a:gd name="T6" fmla="*/ 22 w 22"/>
                    <a:gd name="T7" fmla="*/ 59 h 80"/>
                  </a:gdLst>
                  <a:ahLst/>
                  <a:cxnLst>
                    <a:cxn ang="0">
                      <a:pos x="T0" y="T1"/>
                    </a:cxn>
                    <a:cxn ang="0">
                      <a:pos x="T2" y="T3"/>
                    </a:cxn>
                    <a:cxn ang="0">
                      <a:pos x="T4" y="T5"/>
                    </a:cxn>
                    <a:cxn ang="0">
                      <a:pos x="T6" y="T7"/>
                    </a:cxn>
                  </a:cxnLst>
                  <a:rect l="0" t="0" r="r" b="b"/>
                  <a:pathLst>
                    <a:path w="22" h="80">
                      <a:moveTo>
                        <a:pt x="22" y="59"/>
                      </a:moveTo>
                      <a:lnTo>
                        <a:pt x="0" y="80"/>
                      </a:lnTo>
                      <a:lnTo>
                        <a:pt x="14" y="0"/>
                      </a:lnTo>
                      <a:lnTo>
                        <a:pt x="22" y="59"/>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07" name="Freeform 667">
                  <a:extLst>
                    <a:ext uri="{FF2B5EF4-FFF2-40B4-BE49-F238E27FC236}">
                      <a16:creationId xmlns:a16="http://schemas.microsoft.com/office/drawing/2014/main" id="{7DD70652-F203-A64C-BF52-FA3E00DE6015}"/>
                    </a:ext>
                  </a:extLst>
                </p:cNvPr>
                <p:cNvSpPr>
                  <a:spLocks/>
                </p:cNvSpPr>
                <p:nvPr/>
              </p:nvSpPr>
              <p:spPr bwMode="auto">
                <a:xfrm>
                  <a:off x="2164" y="2056"/>
                  <a:ext cx="22" cy="80"/>
                </a:xfrm>
                <a:custGeom>
                  <a:avLst/>
                  <a:gdLst>
                    <a:gd name="T0" fmla="*/ 22 w 22"/>
                    <a:gd name="T1" fmla="*/ 59 h 80"/>
                    <a:gd name="T2" fmla="*/ 0 w 22"/>
                    <a:gd name="T3" fmla="*/ 80 h 80"/>
                    <a:gd name="T4" fmla="*/ 14 w 22"/>
                    <a:gd name="T5" fmla="*/ 0 h 80"/>
                  </a:gdLst>
                  <a:ahLst/>
                  <a:cxnLst>
                    <a:cxn ang="0">
                      <a:pos x="T0" y="T1"/>
                    </a:cxn>
                    <a:cxn ang="0">
                      <a:pos x="T2" y="T3"/>
                    </a:cxn>
                    <a:cxn ang="0">
                      <a:pos x="T4" y="T5"/>
                    </a:cxn>
                  </a:cxnLst>
                  <a:rect l="0" t="0" r="r" b="b"/>
                  <a:pathLst>
                    <a:path w="22" h="80">
                      <a:moveTo>
                        <a:pt x="22" y="59"/>
                      </a:moveTo>
                      <a:lnTo>
                        <a:pt x="0" y="80"/>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08" name="Freeform 668">
                  <a:extLst>
                    <a:ext uri="{FF2B5EF4-FFF2-40B4-BE49-F238E27FC236}">
                      <a16:creationId xmlns:a16="http://schemas.microsoft.com/office/drawing/2014/main" id="{CCD4D3F8-7497-FA4D-A36C-A4C7DF4DAF9A}"/>
                    </a:ext>
                  </a:extLst>
                </p:cNvPr>
                <p:cNvSpPr>
                  <a:spLocks/>
                </p:cNvSpPr>
                <p:nvPr/>
              </p:nvSpPr>
              <p:spPr bwMode="auto">
                <a:xfrm>
                  <a:off x="2178" y="2042"/>
                  <a:ext cx="22" cy="73"/>
                </a:xfrm>
                <a:custGeom>
                  <a:avLst/>
                  <a:gdLst>
                    <a:gd name="T0" fmla="*/ 0 w 22"/>
                    <a:gd name="T1" fmla="*/ 14 h 73"/>
                    <a:gd name="T2" fmla="*/ 22 w 22"/>
                    <a:gd name="T3" fmla="*/ 0 h 73"/>
                    <a:gd name="T4" fmla="*/ 8 w 22"/>
                    <a:gd name="T5" fmla="*/ 73 h 73"/>
                    <a:gd name="T6" fmla="*/ 0 w 22"/>
                    <a:gd name="T7" fmla="*/ 14 h 73"/>
                  </a:gdLst>
                  <a:ahLst/>
                  <a:cxnLst>
                    <a:cxn ang="0">
                      <a:pos x="T0" y="T1"/>
                    </a:cxn>
                    <a:cxn ang="0">
                      <a:pos x="T2" y="T3"/>
                    </a:cxn>
                    <a:cxn ang="0">
                      <a:pos x="T4" y="T5"/>
                    </a:cxn>
                    <a:cxn ang="0">
                      <a:pos x="T6" y="T7"/>
                    </a:cxn>
                  </a:cxnLst>
                  <a:rect l="0" t="0" r="r" b="b"/>
                  <a:pathLst>
                    <a:path w="22" h="73">
                      <a:moveTo>
                        <a:pt x="0" y="14"/>
                      </a:moveTo>
                      <a:lnTo>
                        <a:pt x="22" y="0"/>
                      </a:lnTo>
                      <a:lnTo>
                        <a:pt x="8" y="73"/>
                      </a:lnTo>
                      <a:lnTo>
                        <a:pt x="0" y="14"/>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09" name="Freeform 669">
                  <a:extLst>
                    <a:ext uri="{FF2B5EF4-FFF2-40B4-BE49-F238E27FC236}">
                      <a16:creationId xmlns:a16="http://schemas.microsoft.com/office/drawing/2014/main" id="{86467674-BBFB-DA4E-AEC9-CD201EC113DD}"/>
                    </a:ext>
                  </a:extLst>
                </p:cNvPr>
                <p:cNvSpPr>
                  <a:spLocks/>
                </p:cNvSpPr>
                <p:nvPr/>
              </p:nvSpPr>
              <p:spPr bwMode="auto">
                <a:xfrm>
                  <a:off x="2178" y="2042"/>
                  <a:ext cx="22" cy="73"/>
                </a:xfrm>
                <a:custGeom>
                  <a:avLst/>
                  <a:gdLst>
                    <a:gd name="T0" fmla="*/ 0 w 22"/>
                    <a:gd name="T1" fmla="*/ 14 h 73"/>
                    <a:gd name="T2" fmla="*/ 22 w 22"/>
                    <a:gd name="T3" fmla="*/ 0 h 73"/>
                    <a:gd name="T4" fmla="*/ 8 w 22"/>
                    <a:gd name="T5" fmla="*/ 73 h 73"/>
                  </a:gdLst>
                  <a:ahLst/>
                  <a:cxnLst>
                    <a:cxn ang="0">
                      <a:pos x="T0" y="T1"/>
                    </a:cxn>
                    <a:cxn ang="0">
                      <a:pos x="T2" y="T3"/>
                    </a:cxn>
                    <a:cxn ang="0">
                      <a:pos x="T4" y="T5"/>
                    </a:cxn>
                  </a:cxnLst>
                  <a:rect l="0" t="0" r="r" b="b"/>
                  <a:pathLst>
                    <a:path w="22" h="73">
                      <a:moveTo>
                        <a:pt x="0" y="14"/>
                      </a:moveTo>
                      <a:lnTo>
                        <a:pt x="22" y="0"/>
                      </a:lnTo>
                      <a:lnTo>
                        <a:pt x="8"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10" name="Freeform 670">
                  <a:extLst>
                    <a:ext uri="{FF2B5EF4-FFF2-40B4-BE49-F238E27FC236}">
                      <a16:creationId xmlns:a16="http://schemas.microsoft.com/office/drawing/2014/main" id="{03D3C7AE-819B-814F-9BDF-18306F251DE2}"/>
                    </a:ext>
                  </a:extLst>
                </p:cNvPr>
                <p:cNvSpPr>
                  <a:spLocks/>
                </p:cNvSpPr>
                <p:nvPr/>
              </p:nvSpPr>
              <p:spPr bwMode="auto">
                <a:xfrm>
                  <a:off x="2324" y="1823"/>
                  <a:ext cx="44" cy="58"/>
                </a:xfrm>
                <a:custGeom>
                  <a:avLst/>
                  <a:gdLst>
                    <a:gd name="T0" fmla="*/ 15 w 44"/>
                    <a:gd name="T1" fmla="*/ 44 h 58"/>
                    <a:gd name="T2" fmla="*/ 0 w 44"/>
                    <a:gd name="T3" fmla="*/ 58 h 58"/>
                    <a:gd name="T4" fmla="*/ 44 w 44"/>
                    <a:gd name="T5" fmla="*/ 0 h 58"/>
                    <a:gd name="T6" fmla="*/ 15 w 44"/>
                    <a:gd name="T7" fmla="*/ 44 h 58"/>
                  </a:gdLst>
                  <a:ahLst/>
                  <a:cxnLst>
                    <a:cxn ang="0">
                      <a:pos x="T0" y="T1"/>
                    </a:cxn>
                    <a:cxn ang="0">
                      <a:pos x="T2" y="T3"/>
                    </a:cxn>
                    <a:cxn ang="0">
                      <a:pos x="T4" y="T5"/>
                    </a:cxn>
                    <a:cxn ang="0">
                      <a:pos x="T6" y="T7"/>
                    </a:cxn>
                  </a:cxnLst>
                  <a:rect l="0" t="0" r="r" b="b"/>
                  <a:pathLst>
                    <a:path w="44" h="58">
                      <a:moveTo>
                        <a:pt x="15" y="44"/>
                      </a:moveTo>
                      <a:lnTo>
                        <a:pt x="0" y="58"/>
                      </a:lnTo>
                      <a:lnTo>
                        <a:pt x="44" y="0"/>
                      </a:lnTo>
                      <a:lnTo>
                        <a:pt x="15"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11" name="Freeform 671">
                  <a:extLst>
                    <a:ext uri="{FF2B5EF4-FFF2-40B4-BE49-F238E27FC236}">
                      <a16:creationId xmlns:a16="http://schemas.microsoft.com/office/drawing/2014/main" id="{6E666DAF-E1D7-0E4A-8678-12F2B8E2D883}"/>
                    </a:ext>
                  </a:extLst>
                </p:cNvPr>
                <p:cNvSpPr>
                  <a:spLocks/>
                </p:cNvSpPr>
                <p:nvPr/>
              </p:nvSpPr>
              <p:spPr bwMode="auto">
                <a:xfrm>
                  <a:off x="2324" y="1823"/>
                  <a:ext cx="44" cy="58"/>
                </a:xfrm>
                <a:custGeom>
                  <a:avLst/>
                  <a:gdLst>
                    <a:gd name="T0" fmla="*/ 15 w 44"/>
                    <a:gd name="T1" fmla="*/ 44 h 58"/>
                    <a:gd name="T2" fmla="*/ 0 w 44"/>
                    <a:gd name="T3" fmla="*/ 58 h 58"/>
                    <a:gd name="T4" fmla="*/ 44 w 44"/>
                    <a:gd name="T5" fmla="*/ 0 h 58"/>
                  </a:gdLst>
                  <a:ahLst/>
                  <a:cxnLst>
                    <a:cxn ang="0">
                      <a:pos x="T0" y="T1"/>
                    </a:cxn>
                    <a:cxn ang="0">
                      <a:pos x="T2" y="T3"/>
                    </a:cxn>
                    <a:cxn ang="0">
                      <a:pos x="T4" y="T5"/>
                    </a:cxn>
                  </a:cxnLst>
                  <a:rect l="0" t="0" r="r" b="b"/>
                  <a:pathLst>
                    <a:path w="44" h="58">
                      <a:moveTo>
                        <a:pt x="15" y="44"/>
                      </a:moveTo>
                      <a:lnTo>
                        <a:pt x="0" y="58"/>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12" name="Freeform 672">
                  <a:extLst>
                    <a:ext uri="{FF2B5EF4-FFF2-40B4-BE49-F238E27FC236}">
                      <a16:creationId xmlns:a16="http://schemas.microsoft.com/office/drawing/2014/main" id="{D734097F-3958-DF49-8FBC-23A77A136B3B}"/>
                    </a:ext>
                  </a:extLst>
                </p:cNvPr>
                <p:cNvSpPr>
                  <a:spLocks/>
                </p:cNvSpPr>
                <p:nvPr/>
              </p:nvSpPr>
              <p:spPr bwMode="auto">
                <a:xfrm>
                  <a:off x="2339" y="1808"/>
                  <a:ext cx="44" cy="59"/>
                </a:xfrm>
                <a:custGeom>
                  <a:avLst/>
                  <a:gdLst>
                    <a:gd name="T0" fmla="*/ 29 w 44"/>
                    <a:gd name="T1" fmla="*/ 15 h 59"/>
                    <a:gd name="T2" fmla="*/ 44 w 44"/>
                    <a:gd name="T3" fmla="*/ 0 h 59"/>
                    <a:gd name="T4" fmla="*/ 0 w 44"/>
                    <a:gd name="T5" fmla="*/ 59 h 59"/>
                    <a:gd name="T6" fmla="*/ 29 w 44"/>
                    <a:gd name="T7" fmla="*/ 15 h 59"/>
                  </a:gdLst>
                  <a:ahLst/>
                  <a:cxnLst>
                    <a:cxn ang="0">
                      <a:pos x="T0" y="T1"/>
                    </a:cxn>
                    <a:cxn ang="0">
                      <a:pos x="T2" y="T3"/>
                    </a:cxn>
                    <a:cxn ang="0">
                      <a:pos x="T4" y="T5"/>
                    </a:cxn>
                    <a:cxn ang="0">
                      <a:pos x="T6" y="T7"/>
                    </a:cxn>
                  </a:cxnLst>
                  <a:rect l="0" t="0" r="r" b="b"/>
                  <a:pathLst>
                    <a:path w="44" h="59">
                      <a:moveTo>
                        <a:pt x="29" y="15"/>
                      </a:moveTo>
                      <a:lnTo>
                        <a:pt x="44" y="0"/>
                      </a:lnTo>
                      <a:lnTo>
                        <a:pt x="0" y="59"/>
                      </a:lnTo>
                      <a:lnTo>
                        <a:pt x="29"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13" name="Freeform 673">
                  <a:extLst>
                    <a:ext uri="{FF2B5EF4-FFF2-40B4-BE49-F238E27FC236}">
                      <a16:creationId xmlns:a16="http://schemas.microsoft.com/office/drawing/2014/main" id="{EC3321A3-D32E-1849-9922-27B2CFF50261}"/>
                    </a:ext>
                  </a:extLst>
                </p:cNvPr>
                <p:cNvSpPr>
                  <a:spLocks/>
                </p:cNvSpPr>
                <p:nvPr/>
              </p:nvSpPr>
              <p:spPr bwMode="auto">
                <a:xfrm>
                  <a:off x="2339" y="1808"/>
                  <a:ext cx="44" cy="59"/>
                </a:xfrm>
                <a:custGeom>
                  <a:avLst/>
                  <a:gdLst>
                    <a:gd name="T0" fmla="*/ 29 w 44"/>
                    <a:gd name="T1" fmla="*/ 15 h 59"/>
                    <a:gd name="T2" fmla="*/ 44 w 44"/>
                    <a:gd name="T3" fmla="*/ 0 h 59"/>
                    <a:gd name="T4" fmla="*/ 0 w 44"/>
                    <a:gd name="T5" fmla="*/ 59 h 59"/>
                  </a:gdLst>
                  <a:ahLst/>
                  <a:cxnLst>
                    <a:cxn ang="0">
                      <a:pos x="T0" y="T1"/>
                    </a:cxn>
                    <a:cxn ang="0">
                      <a:pos x="T2" y="T3"/>
                    </a:cxn>
                    <a:cxn ang="0">
                      <a:pos x="T4" y="T5"/>
                    </a:cxn>
                  </a:cxnLst>
                  <a:rect l="0" t="0" r="r" b="b"/>
                  <a:pathLst>
                    <a:path w="44" h="59">
                      <a:moveTo>
                        <a:pt x="29" y="15"/>
                      </a:moveTo>
                      <a:lnTo>
                        <a:pt x="44" y="0"/>
                      </a:lnTo>
                      <a:lnTo>
                        <a:pt x="0"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14" name="Freeform 674">
                  <a:extLst>
                    <a:ext uri="{FF2B5EF4-FFF2-40B4-BE49-F238E27FC236}">
                      <a16:creationId xmlns:a16="http://schemas.microsoft.com/office/drawing/2014/main" id="{AA825BD4-08D3-7642-8747-6AEC0BB141D2}"/>
                    </a:ext>
                  </a:extLst>
                </p:cNvPr>
                <p:cNvSpPr>
                  <a:spLocks/>
                </p:cNvSpPr>
                <p:nvPr/>
              </p:nvSpPr>
              <p:spPr bwMode="auto">
                <a:xfrm>
                  <a:off x="2427" y="1728"/>
                  <a:ext cx="58" cy="44"/>
                </a:xfrm>
                <a:custGeom>
                  <a:avLst/>
                  <a:gdLst>
                    <a:gd name="T0" fmla="*/ 14 w 58"/>
                    <a:gd name="T1" fmla="*/ 29 h 44"/>
                    <a:gd name="T2" fmla="*/ 0 w 58"/>
                    <a:gd name="T3" fmla="*/ 44 h 44"/>
                    <a:gd name="T4" fmla="*/ 58 w 58"/>
                    <a:gd name="T5" fmla="*/ 0 h 44"/>
                    <a:gd name="T6" fmla="*/ 14 w 58"/>
                    <a:gd name="T7" fmla="*/ 29 h 44"/>
                  </a:gdLst>
                  <a:ahLst/>
                  <a:cxnLst>
                    <a:cxn ang="0">
                      <a:pos x="T0" y="T1"/>
                    </a:cxn>
                    <a:cxn ang="0">
                      <a:pos x="T2" y="T3"/>
                    </a:cxn>
                    <a:cxn ang="0">
                      <a:pos x="T4" y="T5"/>
                    </a:cxn>
                    <a:cxn ang="0">
                      <a:pos x="T6" y="T7"/>
                    </a:cxn>
                  </a:cxnLst>
                  <a:rect l="0" t="0" r="r" b="b"/>
                  <a:pathLst>
                    <a:path w="58" h="44">
                      <a:moveTo>
                        <a:pt x="14" y="29"/>
                      </a:moveTo>
                      <a:lnTo>
                        <a:pt x="0" y="44"/>
                      </a:lnTo>
                      <a:lnTo>
                        <a:pt x="58" y="0"/>
                      </a:lnTo>
                      <a:lnTo>
                        <a:pt x="14"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15" name="Freeform 675">
                  <a:extLst>
                    <a:ext uri="{FF2B5EF4-FFF2-40B4-BE49-F238E27FC236}">
                      <a16:creationId xmlns:a16="http://schemas.microsoft.com/office/drawing/2014/main" id="{86568724-141A-EA4B-BD4B-14011B1D1D8E}"/>
                    </a:ext>
                  </a:extLst>
                </p:cNvPr>
                <p:cNvSpPr>
                  <a:spLocks/>
                </p:cNvSpPr>
                <p:nvPr/>
              </p:nvSpPr>
              <p:spPr bwMode="auto">
                <a:xfrm>
                  <a:off x="2427" y="1728"/>
                  <a:ext cx="58" cy="44"/>
                </a:xfrm>
                <a:custGeom>
                  <a:avLst/>
                  <a:gdLst>
                    <a:gd name="T0" fmla="*/ 14 w 58"/>
                    <a:gd name="T1" fmla="*/ 29 h 44"/>
                    <a:gd name="T2" fmla="*/ 0 w 58"/>
                    <a:gd name="T3" fmla="*/ 44 h 44"/>
                    <a:gd name="T4" fmla="*/ 58 w 58"/>
                    <a:gd name="T5" fmla="*/ 0 h 44"/>
                  </a:gdLst>
                  <a:ahLst/>
                  <a:cxnLst>
                    <a:cxn ang="0">
                      <a:pos x="T0" y="T1"/>
                    </a:cxn>
                    <a:cxn ang="0">
                      <a:pos x="T2" y="T3"/>
                    </a:cxn>
                    <a:cxn ang="0">
                      <a:pos x="T4" y="T5"/>
                    </a:cxn>
                  </a:cxnLst>
                  <a:rect l="0" t="0" r="r" b="b"/>
                  <a:pathLst>
                    <a:path w="58" h="44">
                      <a:moveTo>
                        <a:pt x="14" y="29"/>
                      </a:moveTo>
                      <a:lnTo>
                        <a:pt x="0" y="44"/>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16" name="Freeform 676">
                  <a:extLst>
                    <a:ext uri="{FF2B5EF4-FFF2-40B4-BE49-F238E27FC236}">
                      <a16:creationId xmlns:a16="http://schemas.microsoft.com/office/drawing/2014/main" id="{7DF9338B-D8A3-C546-9317-C84A2650F067}"/>
                    </a:ext>
                  </a:extLst>
                </p:cNvPr>
                <p:cNvSpPr>
                  <a:spLocks/>
                </p:cNvSpPr>
                <p:nvPr/>
              </p:nvSpPr>
              <p:spPr bwMode="auto">
                <a:xfrm>
                  <a:off x="2441" y="1706"/>
                  <a:ext cx="59" cy="51"/>
                </a:xfrm>
                <a:custGeom>
                  <a:avLst/>
                  <a:gdLst>
                    <a:gd name="T0" fmla="*/ 44 w 59"/>
                    <a:gd name="T1" fmla="*/ 22 h 51"/>
                    <a:gd name="T2" fmla="*/ 59 w 59"/>
                    <a:gd name="T3" fmla="*/ 0 h 51"/>
                    <a:gd name="T4" fmla="*/ 0 w 59"/>
                    <a:gd name="T5" fmla="*/ 51 h 51"/>
                    <a:gd name="T6" fmla="*/ 44 w 59"/>
                    <a:gd name="T7" fmla="*/ 22 h 51"/>
                  </a:gdLst>
                  <a:ahLst/>
                  <a:cxnLst>
                    <a:cxn ang="0">
                      <a:pos x="T0" y="T1"/>
                    </a:cxn>
                    <a:cxn ang="0">
                      <a:pos x="T2" y="T3"/>
                    </a:cxn>
                    <a:cxn ang="0">
                      <a:pos x="T4" y="T5"/>
                    </a:cxn>
                    <a:cxn ang="0">
                      <a:pos x="T6" y="T7"/>
                    </a:cxn>
                  </a:cxnLst>
                  <a:rect l="0" t="0" r="r" b="b"/>
                  <a:pathLst>
                    <a:path w="59" h="51">
                      <a:moveTo>
                        <a:pt x="44" y="22"/>
                      </a:moveTo>
                      <a:lnTo>
                        <a:pt x="59" y="0"/>
                      </a:lnTo>
                      <a:lnTo>
                        <a:pt x="0" y="51"/>
                      </a:lnTo>
                      <a:lnTo>
                        <a:pt x="44"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17" name="Freeform 677">
                  <a:extLst>
                    <a:ext uri="{FF2B5EF4-FFF2-40B4-BE49-F238E27FC236}">
                      <a16:creationId xmlns:a16="http://schemas.microsoft.com/office/drawing/2014/main" id="{D71888D9-9E11-F140-AD45-5D4E6375E830}"/>
                    </a:ext>
                  </a:extLst>
                </p:cNvPr>
                <p:cNvSpPr>
                  <a:spLocks/>
                </p:cNvSpPr>
                <p:nvPr/>
              </p:nvSpPr>
              <p:spPr bwMode="auto">
                <a:xfrm>
                  <a:off x="2441" y="1706"/>
                  <a:ext cx="59" cy="51"/>
                </a:xfrm>
                <a:custGeom>
                  <a:avLst/>
                  <a:gdLst>
                    <a:gd name="T0" fmla="*/ 44 w 59"/>
                    <a:gd name="T1" fmla="*/ 22 h 51"/>
                    <a:gd name="T2" fmla="*/ 59 w 59"/>
                    <a:gd name="T3" fmla="*/ 0 h 51"/>
                    <a:gd name="T4" fmla="*/ 0 w 59"/>
                    <a:gd name="T5" fmla="*/ 51 h 51"/>
                  </a:gdLst>
                  <a:ahLst/>
                  <a:cxnLst>
                    <a:cxn ang="0">
                      <a:pos x="T0" y="T1"/>
                    </a:cxn>
                    <a:cxn ang="0">
                      <a:pos x="T2" y="T3"/>
                    </a:cxn>
                    <a:cxn ang="0">
                      <a:pos x="T4" y="T5"/>
                    </a:cxn>
                  </a:cxnLst>
                  <a:rect l="0" t="0" r="r" b="b"/>
                  <a:pathLst>
                    <a:path w="59" h="51">
                      <a:moveTo>
                        <a:pt x="44" y="22"/>
                      </a:moveTo>
                      <a:lnTo>
                        <a:pt x="59"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18" name="Freeform 678">
                  <a:extLst>
                    <a:ext uri="{FF2B5EF4-FFF2-40B4-BE49-F238E27FC236}">
                      <a16:creationId xmlns:a16="http://schemas.microsoft.com/office/drawing/2014/main" id="{9EE9A34F-BB37-8944-8FB4-8FE5C547F35B}"/>
                    </a:ext>
                  </a:extLst>
                </p:cNvPr>
                <p:cNvSpPr>
                  <a:spLocks/>
                </p:cNvSpPr>
                <p:nvPr/>
              </p:nvSpPr>
              <p:spPr bwMode="auto">
                <a:xfrm>
                  <a:off x="2536" y="1641"/>
                  <a:ext cx="74" cy="36"/>
                </a:xfrm>
                <a:custGeom>
                  <a:avLst/>
                  <a:gdLst>
                    <a:gd name="T0" fmla="*/ 15 w 74"/>
                    <a:gd name="T1" fmla="*/ 22 h 36"/>
                    <a:gd name="T2" fmla="*/ 0 w 74"/>
                    <a:gd name="T3" fmla="*/ 36 h 36"/>
                    <a:gd name="T4" fmla="*/ 74 w 74"/>
                    <a:gd name="T5" fmla="*/ 0 h 36"/>
                    <a:gd name="T6" fmla="*/ 15 w 74"/>
                    <a:gd name="T7" fmla="*/ 22 h 36"/>
                  </a:gdLst>
                  <a:ahLst/>
                  <a:cxnLst>
                    <a:cxn ang="0">
                      <a:pos x="T0" y="T1"/>
                    </a:cxn>
                    <a:cxn ang="0">
                      <a:pos x="T2" y="T3"/>
                    </a:cxn>
                    <a:cxn ang="0">
                      <a:pos x="T4" y="T5"/>
                    </a:cxn>
                    <a:cxn ang="0">
                      <a:pos x="T6" y="T7"/>
                    </a:cxn>
                  </a:cxnLst>
                  <a:rect l="0" t="0" r="r" b="b"/>
                  <a:pathLst>
                    <a:path w="74" h="36">
                      <a:moveTo>
                        <a:pt x="15" y="22"/>
                      </a:moveTo>
                      <a:lnTo>
                        <a:pt x="0" y="36"/>
                      </a:lnTo>
                      <a:lnTo>
                        <a:pt x="74" y="0"/>
                      </a:lnTo>
                      <a:lnTo>
                        <a:pt x="15"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19" name="Freeform 679">
                  <a:extLst>
                    <a:ext uri="{FF2B5EF4-FFF2-40B4-BE49-F238E27FC236}">
                      <a16:creationId xmlns:a16="http://schemas.microsoft.com/office/drawing/2014/main" id="{0779529E-1759-EF4B-8D48-395081E68CE6}"/>
                    </a:ext>
                  </a:extLst>
                </p:cNvPr>
                <p:cNvSpPr>
                  <a:spLocks/>
                </p:cNvSpPr>
                <p:nvPr/>
              </p:nvSpPr>
              <p:spPr bwMode="auto">
                <a:xfrm>
                  <a:off x="2536" y="1641"/>
                  <a:ext cx="74" cy="36"/>
                </a:xfrm>
                <a:custGeom>
                  <a:avLst/>
                  <a:gdLst>
                    <a:gd name="T0" fmla="*/ 15 w 74"/>
                    <a:gd name="T1" fmla="*/ 22 h 36"/>
                    <a:gd name="T2" fmla="*/ 0 w 74"/>
                    <a:gd name="T3" fmla="*/ 36 h 36"/>
                    <a:gd name="T4" fmla="*/ 74 w 74"/>
                    <a:gd name="T5" fmla="*/ 0 h 36"/>
                  </a:gdLst>
                  <a:ahLst/>
                  <a:cxnLst>
                    <a:cxn ang="0">
                      <a:pos x="T0" y="T1"/>
                    </a:cxn>
                    <a:cxn ang="0">
                      <a:pos x="T2" y="T3"/>
                    </a:cxn>
                    <a:cxn ang="0">
                      <a:pos x="T4" y="T5"/>
                    </a:cxn>
                  </a:cxnLst>
                  <a:rect l="0" t="0" r="r" b="b"/>
                  <a:pathLst>
                    <a:path w="74" h="36">
                      <a:moveTo>
                        <a:pt x="15" y="22"/>
                      </a:moveTo>
                      <a:lnTo>
                        <a:pt x="0" y="36"/>
                      </a:lnTo>
                      <a:lnTo>
                        <a:pt x="7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20" name="Freeform 680">
                  <a:extLst>
                    <a:ext uri="{FF2B5EF4-FFF2-40B4-BE49-F238E27FC236}">
                      <a16:creationId xmlns:a16="http://schemas.microsoft.com/office/drawing/2014/main" id="{242F121E-D325-C34F-9F0F-2C7C38112514}"/>
                    </a:ext>
                  </a:extLst>
                </p:cNvPr>
                <p:cNvSpPr>
                  <a:spLocks/>
                </p:cNvSpPr>
                <p:nvPr/>
              </p:nvSpPr>
              <p:spPr bwMode="auto">
                <a:xfrm>
                  <a:off x="2551" y="1626"/>
                  <a:ext cx="73" cy="37"/>
                </a:xfrm>
                <a:custGeom>
                  <a:avLst/>
                  <a:gdLst>
                    <a:gd name="T0" fmla="*/ 59 w 73"/>
                    <a:gd name="T1" fmla="*/ 15 h 37"/>
                    <a:gd name="T2" fmla="*/ 73 w 73"/>
                    <a:gd name="T3" fmla="*/ 0 h 37"/>
                    <a:gd name="T4" fmla="*/ 0 w 73"/>
                    <a:gd name="T5" fmla="*/ 37 h 37"/>
                    <a:gd name="T6" fmla="*/ 59 w 73"/>
                    <a:gd name="T7" fmla="*/ 15 h 37"/>
                  </a:gdLst>
                  <a:ahLst/>
                  <a:cxnLst>
                    <a:cxn ang="0">
                      <a:pos x="T0" y="T1"/>
                    </a:cxn>
                    <a:cxn ang="0">
                      <a:pos x="T2" y="T3"/>
                    </a:cxn>
                    <a:cxn ang="0">
                      <a:pos x="T4" y="T5"/>
                    </a:cxn>
                    <a:cxn ang="0">
                      <a:pos x="T6" y="T7"/>
                    </a:cxn>
                  </a:cxnLst>
                  <a:rect l="0" t="0" r="r" b="b"/>
                  <a:pathLst>
                    <a:path w="73" h="37">
                      <a:moveTo>
                        <a:pt x="59" y="15"/>
                      </a:moveTo>
                      <a:lnTo>
                        <a:pt x="73" y="0"/>
                      </a:lnTo>
                      <a:lnTo>
                        <a:pt x="0" y="37"/>
                      </a:lnTo>
                      <a:lnTo>
                        <a:pt x="59"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21" name="Freeform 681">
                  <a:extLst>
                    <a:ext uri="{FF2B5EF4-FFF2-40B4-BE49-F238E27FC236}">
                      <a16:creationId xmlns:a16="http://schemas.microsoft.com/office/drawing/2014/main" id="{C8F64956-6E7E-C543-802E-5ECEC5696CFD}"/>
                    </a:ext>
                  </a:extLst>
                </p:cNvPr>
                <p:cNvSpPr>
                  <a:spLocks/>
                </p:cNvSpPr>
                <p:nvPr/>
              </p:nvSpPr>
              <p:spPr bwMode="auto">
                <a:xfrm>
                  <a:off x="2551" y="1626"/>
                  <a:ext cx="73" cy="37"/>
                </a:xfrm>
                <a:custGeom>
                  <a:avLst/>
                  <a:gdLst>
                    <a:gd name="T0" fmla="*/ 59 w 73"/>
                    <a:gd name="T1" fmla="*/ 15 h 37"/>
                    <a:gd name="T2" fmla="*/ 73 w 73"/>
                    <a:gd name="T3" fmla="*/ 0 h 37"/>
                    <a:gd name="T4" fmla="*/ 0 w 73"/>
                    <a:gd name="T5" fmla="*/ 37 h 37"/>
                  </a:gdLst>
                  <a:ahLst/>
                  <a:cxnLst>
                    <a:cxn ang="0">
                      <a:pos x="T0" y="T1"/>
                    </a:cxn>
                    <a:cxn ang="0">
                      <a:pos x="T2" y="T3"/>
                    </a:cxn>
                    <a:cxn ang="0">
                      <a:pos x="T4" y="T5"/>
                    </a:cxn>
                  </a:cxnLst>
                  <a:rect l="0" t="0" r="r" b="b"/>
                  <a:pathLst>
                    <a:path w="73" h="37">
                      <a:moveTo>
                        <a:pt x="59" y="15"/>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22" name="Freeform 682">
                  <a:extLst>
                    <a:ext uri="{FF2B5EF4-FFF2-40B4-BE49-F238E27FC236}">
                      <a16:creationId xmlns:a16="http://schemas.microsoft.com/office/drawing/2014/main" id="{BDCBD6B8-A094-AF40-AA00-27C009E1C4B1}"/>
                    </a:ext>
                  </a:extLst>
                </p:cNvPr>
                <p:cNvSpPr>
                  <a:spLocks/>
                </p:cNvSpPr>
                <p:nvPr/>
              </p:nvSpPr>
              <p:spPr bwMode="auto">
                <a:xfrm>
                  <a:off x="2105" y="2188"/>
                  <a:ext cx="22" cy="87"/>
                </a:xfrm>
                <a:custGeom>
                  <a:avLst/>
                  <a:gdLst>
                    <a:gd name="T0" fmla="*/ 22 w 22"/>
                    <a:gd name="T1" fmla="*/ 65 h 87"/>
                    <a:gd name="T2" fmla="*/ 0 w 22"/>
                    <a:gd name="T3" fmla="*/ 87 h 87"/>
                    <a:gd name="T4" fmla="*/ 0 w 22"/>
                    <a:gd name="T5" fmla="*/ 0 h 87"/>
                    <a:gd name="T6" fmla="*/ 22 w 22"/>
                    <a:gd name="T7" fmla="*/ 65 h 87"/>
                  </a:gdLst>
                  <a:ahLst/>
                  <a:cxnLst>
                    <a:cxn ang="0">
                      <a:pos x="T0" y="T1"/>
                    </a:cxn>
                    <a:cxn ang="0">
                      <a:pos x="T2" y="T3"/>
                    </a:cxn>
                    <a:cxn ang="0">
                      <a:pos x="T4" y="T5"/>
                    </a:cxn>
                    <a:cxn ang="0">
                      <a:pos x="T6" y="T7"/>
                    </a:cxn>
                  </a:cxnLst>
                  <a:rect l="0" t="0" r="r" b="b"/>
                  <a:pathLst>
                    <a:path w="22" h="87">
                      <a:moveTo>
                        <a:pt x="22" y="65"/>
                      </a:moveTo>
                      <a:lnTo>
                        <a:pt x="0" y="87"/>
                      </a:lnTo>
                      <a:lnTo>
                        <a:pt x="0" y="0"/>
                      </a:lnTo>
                      <a:lnTo>
                        <a:pt x="22" y="6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23" name="Freeform 683">
                  <a:extLst>
                    <a:ext uri="{FF2B5EF4-FFF2-40B4-BE49-F238E27FC236}">
                      <a16:creationId xmlns:a16="http://schemas.microsoft.com/office/drawing/2014/main" id="{5ECFDE0A-CAB5-2043-A67F-DCDD00A62878}"/>
                    </a:ext>
                  </a:extLst>
                </p:cNvPr>
                <p:cNvSpPr>
                  <a:spLocks/>
                </p:cNvSpPr>
                <p:nvPr/>
              </p:nvSpPr>
              <p:spPr bwMode="auto">
                <a:xfrm>
                  <a:off x="2105" y="2188"/>
                  <a:ext cx="22" cy="87"/>
                </a:xfrm>
                <a:custGeom>
                  <a:avLst/>
                  <a:gdLst>
                    <a:gd name="T0" fmla="*/ 22 w 22"/>
                    <a:gd name="T1" fmla="*/ 65 h 87"/>
                    <a:gd name="T2" fmla="*/ 0 w 22"/>
                    <a:gd name="T3" fmla="*/ 87 h 87"/>
                    <a:gd name="T4" fmla="*/ 0 w 22"/>
                    <a:gd name="T5" fmla="*/ 0 h 87"/>
                  </a:gdLst>
                  <a:ahLst/>
                  <a:cxnLst>
                    <a:cxn ang="0">
                      <a:pos x="T0" y="T1"/>
                    </a:cxn>
                    <a:cxn ang="0">
                      <a:pos x="T2" y="T3"/>
                    </a:cxn>
                    <a:cxn ang="0">
                      <a:pos x="T4" y="T5"/>
                    </a:cxn>
                  </a:cxnLst>
                  <a:rect l="0" t="0" r="r" b="b"/>
                  <a:pathLst>
                    <a:path w="22" h="87">
                      <a:moveTo>
                        <a:pt x="22" y="65"/>
                      </a:moveTo>
                      <a:lnTo>
                        <a:pt x="0"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24" name="Freeform 684">
                  <a:extLst>
                    <a:ext uri="{FF2B5EF4-FFF2-40B4-BE49-F238E27FC236}">
                      <a16:creationId xmlns:a16="http://schemas.microsoft.com/office/drawing/2014/main" id="{71D7A1A5-B79F-1245-82B0-4AD7FE8FCD6D}"/>
                    </a:ext>
                  </a:extLst>
                </p:cNvPr>
                <p:cNvSpPr>
                  <a:spLocks/>
                </p:cNvSpPr>
                <p:nvPr/>
              </p:nvSpPr>
              <p:spPr bwMode="auto">
                <a:xfrm>
                  <a:off x="2105" y="2173"/>
                  <a:ext cx="22" cy="80"/>
                </a:xfrm>
                <a:custGeom>
                  <a:avLst/>
                  <a:gdLst>
                    <a:gd name="T0" fmla="*/ 0 w 22"/>
                    <a:gd name="T1" fmla="*/ 15 h 80"/>
                    <a:gd name="T2" fmla="*/ 22 w 22"/>
                    <a:gd name="T3" fmla="*/ 0 h 80"/>
                    <a:gd name="T4" fmla="*/ 22 w 22"/>
                    <a:gd name="T5" fmla="*/ 80 h 80"/>
                    <a:gd name="T6" fmla="*/ 0 w 22"/>
                    <a:gd name="T7" fmla="*/ 15 h 80"/>
                  </a:gdLst>
                  <a:ahLst/>
                  <a:cxnLst>
                    <a:cxn ang="0">
                      <a:pos x="T0" y="T1"/>
                    </a:cxn>
                    <a:cxn ang="0">
                      <a:pos x="T2" y="T3"/>
                    </a:cxn>
                    <a:cxn ang="0">
                      <a:pos x="T4" y="T5"/>
                    </a:cxn>
                    <a:cxn ang="0">
                      <a:pos x="T6" y="T7"/>
                    </a:cxn>
                  </a:cxnLst>
                  <a:rect l="0" t="0" r="r" b="b"/>
                  <a:pathLst>
                    <a:path w="22" h="80">
                      <a:moveTo>
                        <a:pt x="0" y="15"/>
                      </a:moveTo>
                      <a:lnTo>
                        <a:pt x="22" y="0"/>
                      </a:lnTo>
                      <a:lnTo>
                        <a:pt x="22" y="80"/>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25" name="Freeform 685">
                  <a:extLst>
                    <a:ext uri="{FF2B5EF4-FFF2-40B4-BE49-F238E27FC236}">
                      <a16:creationId xmlns:a16="http://schemas.microsoft.com/office/drawing/2014/main" id="{7C291BE0-8AD7-D842-A078-EDB17A0BE180}"/>
                    </a:ext>
                  </a:extLst>
                </p:cNvPr>
                <p:cNvSpPr>
                  <a:spLocks/>
                </p:cNvSpPr>
                <p:nvPr/>
              </p:nvSpPr>
              <p:spPr bwMode="auto">
                <a:xfrm>
                  <a:off x="2105" y="2173"/>
                  <a:ext cx="22" cy="80"/>
                </a:xfrm>
                <a:custGeom>
                  <a:avLst/>
                  <a:gdLst>
                    <a:gd name="T0" fmla="*/ 0 w 22"/>
                    <a:gd name="T1" fmla="*/ 15 h 80"/>
                    <a:gd name="T2" fmla="*/ 22 w 22"/>
                    <a:gd name="T3" fmla="*/ 0 h 80"/>
                    <a:gd name="T4" fmla="*/ 22 w 22"/>
                    <a:gd name="T5" fmla="*/ 80 h 80"/>
                  </a:gdLst>
                  <a:ahLst/>
                  <a:cxnLst>
                    <a:cxn ang="0">
                      <a:pos x="T0" y="T1"/>
                    </a:cxn>
                    <a:cxn ang="0">
                      <a:pos x="T2" y="T3"/>
                    </a:cxn>
                    <a:cxn ang="0">
                      <a:pos x="T4" y="T5"/>
                    </a:cxn>
                  </a:cxnLst>
                  <a:rect l="0" t="0" r="r" b="b"/>
                  <a:pathLst>
                    <a:path w="22" h="80">
                      <a:moveTo>
                        <a:pt x="0" y="15"/>
                      </a:moveTo>
                      <a:lnTo>
                        <a:pt x="22" y="0"/>
                      </a:lnTo>
                      <a:lnTo>
                        <a:pt x="2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26" name="Freeform 686">
                  <a:extLst>
                    <a:ext uri="{FF2B5EF4-FFF2-40B4-BE49-F238E27FC236}">
                      <a16:creationId xmlns:a16="http://schemas.microsoft.com/office/drawing/2014/main" id="{B513EE74-F5F3-6045-B082-E03E1DEC4F8A}"/>
                    </a:ext>
                  </a:extLst>
                </p:cNvPr>
                <p:cNvSpPr>
                  <a:spLocks/>
                </p:cNvSpPr>
                <p:nvPr/>
              </p:nvSpPr>
              <p:spPr bwMode="auto">
                <a:xfrm>
                  <a:off x="2215" y="1954"/>
                  <a:ext cx="29" cy="66"/>
                </a:xfrm>
                <a:custGeom>
                  <a:avLst/>
                  <a:gdLst>
                    <a:gd name="T0" fmla="*/ 22 w 29"/>
                    <a:gd name="T1" fmla="*/ 51 h 66"/>
                    <a:gd name="T2" fmla="*/ 0 w 29"/>
                    <a:gd name="T3" fmla="*/ 66 h 66"/>
                    <a:gd name="T4" fmla="*/ 29 w 29"/>
                    <a:gd name="T5" fmla="*/ 0 h 66"/>
                    <a:gd name="T6" fmla="*/ 22 w 29"/>
                    <a:gd name="T7" fmla="*/ 51 h 66"/>
                  </a:gdLst>
                  <a:ahLst/>
                  <a:cxnLst>
                    <a:cxn ang="0">
                      <a:pos x="T0" y="T1"/>
                    </a:cxn>
                    <a:cxn ang="0">
                      <a:pos x="T2" y="T3"/>
                    </a:cxn>
                    <a:cxn ang="0">
                      <a:pos x="T4" y="T5"/>
                    </a:cxn>
                    <a:cxn ang="0">
                      <a:pos x="T6" y="T7"/>
                    </a:cxn>
                  </a:cxnLst>
                  <a:rect l="0" t="0" r="r" b="b"/>
                  <a:pathLst>
                    <a:path w="29" h="66">
                      <a:moveTo>
                        <a:pt x="22" y="51"/>
                      </a:moveTo>
                      <a:lnTo>
                        <a:pt x="0" y="66"/>
                      </a:lnTo>
                      <a:lnTo>
                        <a:pt x="29"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27" name="Freeform 687">
                  <a:extLst>
                    <a:ext uri="{FF2B5EF4-FFF2-40B4-BE49-F238E27FC236}">
                      <a16:creationId xmlns:a16="http://schemas.microsoft.com/office/drawing/2014/main" id="{7FCCAABF-BD8A-2242-9DCD-6B19BD5F0B97}"/>
                    </a:ext>
                  </a:extLst>
                </p:cNvPr>
                <p:cNvSpPr>
                  <a:spLocks/>
                </p:cNvSpPr>
                <p:nvPr/>
              </p:nvSpPr>
              <p:spPr bwMode="auto">
                <a:xfrm>
                  <a:off x="2215" y="1954"/>
                  <a:ext cx="29" cy="66"/>
                </a:xfrm>
                <a:custGeom>
                  <a:avLst/>
                  <a:gdLst>
                    <a:gd name="T0" fmla="*/ 22 w 29"/>
                    <a:gd name="T1" fmla="*/ 51 h 66"/>
                    <a:gd name="T2" fmla="*/ 0 w 29"/>
                    <a:gd name="T3" fmla="*/ 66 h 66"/>
                    <a:gd name="T4" fmla="*/ 29 w 29"/>
                    <a:gd name="T5" fmla="*/ 0 h 66"/>
                  </a:gdLst>
                  <a:ahLst/>
                  <a:cxnLst>
                    <a:cxn ang="0">
                      <a:pos x="T0" y="T1"/>
                    </a:cxn>
                    <a:cxn ang="0">
                      <a:pos x="T2" y="T3"/>
                    </a:cxn>
                    <a:cxn ang="0">
                      <a:pos x="T4" y="T5"/>
                    </a:cxn>
                  </a:cxnLst>
                  <a:rect l="0" t="0" r="r" b="b"/>
                  <a:pathLst>
                    <a:path w="29" h="66">
                      <a:moveTo>
                        <a:pt x="22" y="51"/>
                      </a:moveTo>
                      <a:lnTo>
                        <a:pt x="0" y="66"/>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28" name="Freeform 688">
                  <a:extLst>
                    <a:ext uri="{FF2B5EF4-FFF2-40B4-BE49-F238E27FC236}">
                      <a16:creationId xmlns:a16="http://schemas.microsoft.com/office/drawing/2014/main" id="{86F00039-9957-6740-B9C2-23E06952CE4B}"/>
                    </a:ext>
                  </a:extLst>
                </p:cNvPr>
                <p:cNvSpPr>
                  <a:spLocks/>
                </p:cNvSpPr>
                <p:nvPr/>
              </p:nvSpPr>
              <p:spPr bwMode="auto">
                <a:xfrm>
                  <a:off x="2237" y="1932"/>
                  <a:ext cx="29" cy="73"/>
                </a:xfrm>
                <a:custGeom>
                  <a:avLst/>
                  <a:gdLst>
                    <a:gd name="T0" fmla="*/ 7 w 29"/>
                    <a:gd name="T1" fmla="*/ 22 h 73"/>
                    <a:gd name="T2" fmla="*/ 29 w 29"/>
                    <a:gd name="T3" fmla="*/ 0 h 73"/>
                    <a:gd name="T4" fmla="*/ 0 w 29"/>
                    <a:gd name="T5" fmla="*/ 73 h 73"/>
                    <a:gd name="T6" fmla="*/ 7 w 29"/>
                    <a:gd name="T7" fmla="*/ 22 h 73"/>
                  </a:gdLst>
                  <a:ahLst/>
                  <a:cxnLst>
                    <a:cxn ang="0">
                      <a:pos x="T0" y="T1"/>
                    </a:cxn>
                    <a:cxn ang="0">
                      <a:pos x="T2" y="T3"/>
                    </a:cxn>
                    <a:cxn ang="0">
                      <a:pos x="T4" y="T5"/>
                    </a:cxn>
                    <a:cxn ang="0">
                      <a:pos x="T6" y="T7"/>
                    </a:cxn>
                  </a:cxnLst>
                  <a:rect l="0" t="0" r="r" b="b"/>
                  <a:pathLst>
                    <a:path w="29" h="73">
                      <a:moveTo>
                        <a:pt x="7" y="22"/>
                      </a:moveTo>
                      <a:lnTo>
                        <a:pt x="29" y="0"/>
                      </a:lnTo>
                      <a:lnTo>
                        <a:pt x="0" y="73"/>
                      </a:lnTo>
                      <a:lnTo>
                        <a:pt x="7"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29" name="Freeform 689">
                  <a:extLst>
                    <a:ext uri="{FF2B5EF4-FFF2-40B4-BE49-F238E27FC236}">
                      <a16:creationId xmlns:a16="http://schemas.microsoft.com/office/drawing/2014/main" id="{C4D9D0BA-EA5F-C240-9764-F5EE60B908B6}"/>
                    </a:ext>
                  </a:extLst>
                </p:cNvPr>
                <p:cNvSpPr>
                  <a:spLocks/>
                </p:cNvSpPr>
                <p:nvPr/>
              </p:nvSpPr>
              <p:spPr bwMode="auto">
                <a:xfrm>
                  <a:off x="2237" y="1932"/>
                  <a:ext cx="29" cy="73"/>
                </a:xfrm>
                <a:custGeom>
                  <a:avLst/>
                  <a:gdLst>
                    <a:gd name="T0" fmla="*/ 7 w 29"/>
                    <a:gd name="T1" fmla="*/ 22 h 73"/>
                    <a:gd name="T2" fmla="*/ 29 w 29"/>
                    <a:gd name="T3" fmla="*/ 0 h 73"/>
                    <a:gd name="T4" fmla="*/ 0 w 29"/>
                    <a:gd name="T5" fmla="*/ 73 h 73"/>
                  </a:gdLst>
                  <a:ahLst/>
                  <a:cxnLst>
                    <a:cxn ang="0">
                      <a:pos x="T0" y="T1"/>
                    </a:cxn>
                    <a:cxn ang="0">
                      <a:pos x="T2" y="T3"/>
                    </a:cxn>
                    <a:cxn ang="0">
                      <a:pos x="T4" y="T5"/>
                    </a:cxn>
                  </a:cxnLst>
                  <a:rect l="0" t="0" r="r" b="b"/>
                  <a:pathLst>
                    <a:path w="29" h="73">
                      <a:moveTo>
                        <a:pt x="7" y="22"/>
                      </a:moveTo>
                      <a:lnTo>
                        <a:pt x="29"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30" name="Freeform 690">
                  <a:extLst>
                    <a:ext uri="{FF2B5EF4-FFF2-40B4-BE49-F238E27FC236}">
                      <a16:creationId xmlns:a16="http://schemas.microsoft.com/office/drawing/2014/main" id="{B3D7995A-07D7-4F4E-B2F6-082C0780D7A6}"/>
                    </a:ext>
                  </a:extLst>
                </p:cNvPr>
                <p:cNvSpPr>
                  <a:spLocks/>
                </p:cNvSpPr>
                <p:nvPr/>
              </p:nvSpPr>
              <p:spPr bwMode="auto">
                <a:xfrm>
                  <a:off x="2142" y="2078"/>
                  <a:ext cx="22" cy="73"/>
                </a:xfrm>
                <a:custGeom>
                  <a:avLst/>
                  <a:gdLst>
                    <a:gd name="T0" fmla="*/ 22 w 22"/>
                    <a:gd name="T1" fmla="*/ 58 h 73"/>
                    <a:gd name="T2" fmla="*/ 0 w 22"/>
                    <a:gd name="T3" fmla="*/ 73 h 73"/>
                    <a:gd name="T4" fmla="*/ 14 w 22"/>
                    <a:gd name="T5" fmla="*/ 0 h 73"/>
                    <a:gd name="T6" fmla="*/ 22 w 22"/>
                    <a:gd name="T7" fmla="*/ 58 h 73"/>
                  </a:gdLst>
                  <a:ahLst/>
                  <a:cxnLst>
                    <a:cxn ang="0">
                      <a:pos x="T0" y="T1"/>
                    </a:cxn>
                    <a:cxn ang="0">
                      <a:pos x="T2" y="T3"/>
                    </a:cxn>
                    <a:cxn ang="0">
                      <a:pos x="T4" y="T5"/>
                    </a:cxn>
                    <a:cxn ang="0">
                      <a:pos x="T6" y="T7"/>
                    </a:cxn>
                  </a:cxnLst>
                  <a:rect l="0" t="0" r="r" b="b"/>
                  <a:pathLst>
                    <a:path w="22" h="73">
                      <a:moveTo>
                        <a:pt x="22" y="58"/>
                      </a:moveTo>
                      <a:lnTo>
                        <a:pt x="0" y="73"/>
                      </a:lnTo>
                      <a:lnTo>
                        <a:pt x="14"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31" name="Freeform 691">
                  <a:extLst>
                    <a:ext uri="{FF2B5EF4-FFF2-40B4-BE49-F238E27FC236}">
                      <a16:creationId xmlns:a16="http://schemas.microsoft.com/office/drawing/2014/main" id="{E5BD849B-89A0-994F-8BE3-DEB2BB28D48F}"/>
                    </a:ext>
                  </a:extLst>
                </p:cNvPr>
                <p:cNvSpPr>
                  <a:spLocks/>
                </p:cNvSpPr>
                <p:nvPr/>
              </p:nvSpPr>
              <p:spPr bwMode="auto">
                <a:xfrm>
                  <a:off x="2142" y="2078"/>
                  <a:ext cx="22" cy="73"/>
                </a:xfrm>
                <a:custGeom>
                  <a:avLst/>
                  <a:gdLst>
                    <a:gd name="T0" fmla="*/ 22 w 22"/>
                    <a:gd name="T1" fmla="*/ 58 h 73"/>
                    <a:gd name="T2" fmla="*/ 0 w 22"/>
                    <a:gd name="T3" fmla="*/ 73 h 73"/>
                    <a:gd name="T4" fmla="*/ 14 w 22"/>
                    <a:gd name="T5" fmla="*/ 0 h 73"/>
                  </a:gdLst>
                  <a:ahLst/>
                  <a:cxnLst>
                    <a:cxn ang="0">
                      <a:pos x="T0" y="T1"/>
                    </a:cxn>
                    <a:cxn ang="0">
                      <a:pos x="T2" y="T3"/>
                    </a:cxn>
                    <a:cxn ang="0">
                      <a:pos x="T4" y="T5"/>
                    </a:cxn>
                  </a:cxnLst>
                  <a:rect l="0" t="0" r="r" b="b"/>
                  <a:pathLst>
                    <a:path w="22" h="73">
                      <a:moveTo>
                        <a:pt x="22" y="58"/>
                      </a:moveTo>
                      <a:lnTo>
                        <a:pt x="0" y="73"/>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32" name="Freeform 692">
                  <a:extLst>
                    <a:ext uri="{FF2B5EF4-FFF2-40B4-BE49-F238E27FC236}">
                      <a16:creationId xmlns:a16="http://schemas.microsoft.com/office/drawing/2014/main" id="{12A26D36-C8FC-F046-B1A9-8B796ECA6125}"/>
                    </a:ext>
                  </a:extLst>
                </p:cNvPr>
                <p:cNvSpPr>
                  <a:spLocks/>
                </p:cNvSpPr>
                <p:nvPr/>
              </p:nvSpPr>
              <p:spPr bwMode="auto">
                <a:xfrm>
                  <a:off x="2156" y="2056"/>
                  <a:ext cx="22" cy="80"/>
                </a:xfrm>
                <a:custGeom>
                  <a:avLst/>
                  <a:gdLst>
                    <a:gd name="T0" fmla="*/ 0 w 22"/>
                    <a:gd name="T1" fmla="*/ 22 h 80"/>
                    <a:gd name="T2" fmla="*/ 22 w 22"/>
                    <a:gd name="T3" fmla="*/ 0 h 80"/>
                    <a:gd name="T4" fmla="*/ 8 w 22"/>
                    <a:gd name="T5" fmla="*/ 80 h 80"/>
                    <a:gd name="T6" fmla="*/ 0 w 22"/>
                    <a:gd name="T7" fmla="*/ 22 h 80"/>
                  </a:gdLst>
                  <a:ahLst/>
                  <a:cxnLst>
                    <a:cxn ang="0">
                      <a:pos x="T0" y="T1"/>
                    </a:cxn>
                    <a:cxn ang="0">
                      <a:pos x="T2" y="T3"/>
                    </a:cxn>
                    <a:cxn ang="0">
                      <a:pos x="T4" y="T5"/>
                    </a:cxn>
                    <a:cxn ang="0">
                      <a:pos x="T6" y="T7"/>
                    </a:cxn>
                  </a:cxnLst>
                  <a:rect l="0" t="0" r="r" b="b"/>
                  <a:pathLst>
                    <a:path w="22" h="80">
                      <a:moveTo>
                        <a:pt x="0" y="22"/>
                      </a:moveTo>
                      <a:lnTo>
                        <a:pt x="22" y="0"/>
                      </a:lnTo>
                      <a:lnTo>
                        <a:pt x="8" y="80"/>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33" name="Freeform 693">
                  <a:extLst>
                    <a:ext uri="{FF2B5EF4-FFF2-40B4-BE49-F238E27FC236}">
                      <a16:creationId xmlns:a16="http://schemas.microsoft.com/office/drawing/2014/main" id="{A96EAA3F-0783-6D4C-91AF-644B5E29A105}"/>
                    </a:ext>
                  </a:extLst>
                </p:cNvPr>
                <p:cNvSpPr>
                  <a:spLocks/>
                </p:cNvSpPr>
                <p:nvPr/>
              </p:nvSpPr>
              <p:spPr bwMode="auto">
                <a:xfrm>
                  <a:off x="2156" y="2056"/>
                  <a:ext cx="22" cy="80"/>
                </a:xfrm>
                <a:custGeom>
                  <a:avLst/>
                  <a:gdLst>
                    <a:gd name="T0" fmla="*/ 0 w 22"/>
                    <a:gd name="T1" fmla="*/ 22 h 80"/>
                    <a:gd name="T2" fmla="*/ 22 w 22"/>
                    <a:gd name="T3" fmla="*/ 0 h 80"/>
                    <a:gd name="T4" fmla="*/ 8 w 22"/>
                    <a:gd name="T5" fmla="*/ 80 h 80"/>
                  </a:gdLst>
                  <a:ahLst/>
                  <a:cxnLst>
                    <a:cxn ang="0">
                      <a:pos x="T0" y="T1"/>
                    </a:cxn>
                    <a:cxn ang="0">
                      <a:pos x="T2" y="T3"/>
                    </a:cxn>
                    <a:cxn ang="0">
                      <a:pos x="T4" y="T5"/>
                    </a:cxn>
                  </a:cxnLst>
                  <a:rect l="0" t="0" r="r" b="b"/>
                  <a:pathLst>
                    <a:path w="22" h="80">
                      <a:moveTo>
                        <a:pt x="0" y="22"/>
                      </a:moveTo>
                      <a:lnTo>
                        <a:pt x="22" y="0"/>
                      </a:lnTo>
                      <a:lnTo>
                        <a:pt x="8"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34" name="Freeform 694">
                  <a:extLst>
                    <a:ext uri="{FF2B5EF4-FFF2-40B4-BE49-F238E27FC236}">
                      <a16:creationId xmlns:a16="http://schemas.microsoft.com/office/drawing/2014/main" id="{45D18C23-CB5B-9E49-95F4-039C4E78010C}"/>
                    </a:ext>
                  </a:extLst>
                </p:cNvPr>
                <p:cNvSpPr>
                  <a:spLocks/>
                </p:cNvSpPr>
                <p:nvPr/>
              </p:nvSpPr>
              <p:spPr bwMode="auto">
                <a:xfrm>
                  <a:off x="2303" y="1838"/>
                  <a:ext cx="43" cy="65"/>
                </a:xfrm>
                <a:custGeom>
                  <a:avLst/>
                  <a:gdLst>
                    <a:gd name="T0" fmla="*/ 21 w 43"/>
                    <a:gd name="T1" fmla="*/ 43 h 65"/>
                    <a:gd name="T2" fmla="*/ 0 w 43"/>
                    <a:gd name="T3" fmla="*/ 65 h 65"/>
                    <a:gd name="T4" fmla="*/ 43 w 43"/>
                    <a:gd name="T5" fmla="*/ 0 h 65"/>
                    <a:gd name="T6" fmla="*/ 21 w 43"/>
                    <a:gd name="T7" fmla="*/ 43 h 65"/>
                  </a:gdLst>
                  <a:ahLst/>
                  <a:cxnLst>
                    <a:cxn ang="0">
                      <a:pos x="T0" y="T1"/>
                    </a:cxn>
                    <a:cxn ang="0">
                      <a:pos x="T2" y="T3"/>
                    </a:cxn>
                    <a:cxn ang="0">
                      <a:pos x="T4" y="T5"/>
                    </a:cxn>
                    <a:cxn ang="0">
                      <a:pos x="T6" y="T7"/>
                    </a:cxn>
                  </a:cxnLst>
                  <a:rect l="0" t="0" r="r" b="b"/>
                  <a:pathLst>
                    <a:path w="43" h="65">
                      <a:moveTo>
                        <a:pt x="21" y="43"/>
                      </a:moveTo>
                      <a:lnTo>
                        <a:pt x="0" y="65"/>
                      </a:lnTo>
                      <a:lnTo>
                        <a:pt x="43" y="0"/>
                      </a:lnTo>
                      <a:lnTo>
                        <a:pt x="21" y="43"/>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35" name="Freeform 695">
                  <a:extLst>
                    <a:ext uri="{FF2B5EF4-FFF2-40B4-BE49-F238E27FC236}">
                      <a16:creationId xmlns:a16="http://schemas.microsoft.com/office/drawing/2014/main" id="{EC0F5997-0820-AF45-93D6-787D9DD6F81F}"/>
                    </a:ext>
                  </a:extLst>
                </p:cNvPr>
                <p:cNvSpPr>
                  <a:spLocks/>
                </p:cNvSpPr>
                <p:nvPr/>
              </p:nvSpPr>
              <p:spPr bwMode="auto">
                <a:xfrm>
                  <a:off x="2303" y="1838"/>
                  <a:ext cx="43" cy="65"/>
                </a:xfrm>
                <a:custGeom>
                  <a:avLst/>
                  <a:gdLst>
                    <a:gd name="T0" fmla="*/ 21 w 43"/>
                    <a:gd name="T1" fmla="*/ 43 h 65"/>
                    <a:gd name="T2" fmla="*/ 0 w 43"/>
                    <a:gd name="T3" fmla="*/ 65 h 65"/>
                    <a:gd name="T4" fmla="*/ 43 w 43"/>
                    <a:gd name="T5" fmla="*/ 0 h 65"/>
                  </a:gdLst>
                  <a:ahLst/>
                  <a:cxnLst>
                    <a:cxn ang="0">
                      <a:pos x="T0" y="T1"/>
                    </a:cxn>
                    <a:cxn ang="0">
                      <a:pos x="T2" y="T3"/>
                    </a:cxn>
                    <a:cxn ang="0">
                      <a:pos x="T4" y="T5"/>
                    </a:cxn>
                  </a:cxnLst>
                  <a:rect l="0" t="0" r="r" b="b"/>
                  <a:pathLst>
                    <a:path w="43" h="65">
                      <a:moveTo>
                        <a:pt x="21" y="43"/>
                      </a:moveTo>
                      <a:lnTo>
                        <a:pt x="0" y="65"/>
                      </a:lnTo>
                      <a:lnTo>
                        <a:pt x="4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36" name="Freeform 696">
                  <a:extLst>
                    <a:ext uri="{FF2B5EF4-FFF2-40B4-BE49-F238E27FC236}">
                      <a16:creationId xmlns:a16="http://schemas.microsoft.com/office/drawing/2014/main" id="{7EF0BCFC-E5F7-8B43-B3D2-720868D7F2A1}"/>
                    </a:ext>
                  </a:extLst>
                </p:cNvPr>
                <p:cNvSpPr>
                  <a:spLocks/>
                </p:cNvSpPr>
                <p:nvPr/>
              </p:nvSpPr>
              <p:spPr bwMode="auto">
                <a:xfrm>
                  <a:off x="2324" y="1823"/>
                  <a:ext cx="44" cy="58"/>
                </a:xfrm>
                <a:custGeom>
                  <a:avLst/>
                  <a:gdLst>
                    <a:gd name="T0" fmla="*/ 22 w 44"/>
                    <a:gd name="T1" fmla="*/ 15 h 58"/>
                    <a:gd name="T2" fmla="*/ 44 w 44"/>
                    <a:gd name="T3" fmla="*/ 0 h 58"/>
                    <a:gd name="T4" fmla="*/ 0 w 44"/>
                    <a:gd name="T5" fmla="*/ 58 h 58"/>
                    <a:gd name="T6" fmla="*/ 22 w 44"/>
                    <a:gd name="T7" fmla="*/ 15 h 58"/>
                  </a:gdLst>
                  <a:ahLst/>
                  <a:cxnLst>
                    <a:cxn ang="0">
                      <a:pos x="T0" y="T1"/>
                    </a:cxn>
                    <a:cxn ang="0">
                      <a:pos x="T2" y="T3"/>
                    </a:cxn>
                    <a:cxn ang="0">
                      <a:pos x="T4" y="T5"/>
                    </a:cxn>
                    <a:cxn ang="0">
                      <a:pos x="T6" y="T7"/>
                    </a:cxn>
                  </a:cxnLst>
                  <a:rect l="0" t="0" r="r" b="b"/>
                  <a:pathLst>
                    <a:path w="44" h="58">
                      <a:moveTo>
                        <a:pt x="22" y="15"/>
                      </a:moveTo>
                      <a:lnTo>
                        <a:pt x="44" y="0"/>
                      </a:lnTo>
                      <a:lnTo>
                        <a:pt x="0" y="58"/>
                      </a:lnTo>
                      <a:lnTo>
                        <a:pt x="22"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37" name="Freeform 697">
                  <a:extLst>
                    <a:ext uri="{FF2B5EF4-FFF2-40B4-BE49-F238E27FC236}">
                      <a16:creationId xmlns:a16="http://schemas.microsoft.com/office/drawing/2014/main" id="{0FD6E7F3-2360-4545-8C92-8BA5F2ADCA05}"/>
                    </a:ext>
                  </a:extLst>
                </p:cNvPr>
                <p:cNvSpPr>
                  <a:spLocks/>
                </p:cNvSpPr>
                <p:nvPr/>
              </p:nvSpPr>
              <p:spPr bwMode="auto">
                <a:xfrm>
                  <a:off x="2324" y="1823"/>
                  <a:ext cx="44" cy="58"/>
                </a:xfrm>
                <a:custGeom>
                  <a:avLst/>
                  <a:gdLst>
                    <a:gd name="T0" fmla="*/ 22 w 44"/>
                    <a:gd name="T1" fmla="*/ 15 h 58"/>
                    <a:gd name="T2" fmla="*/ 44 w 44"/>
                    <a:gd name="T3" fmla="*/ 0 h 58"/>
                    <a:gd name="T4" fmla="*/ 0 w 44"/>
                    <a:gd name="T5" fmla="*/ 58 h 58"/>
                  </a:gdLst>
                  <a:ahLst/>
                  <a:cxnLst>
                    <a:cxn ang="0">
                      <a:pos x="T0" y="T1"/>
                    </a:cxn>
                    <a:cxn ang="0">
                      <a:pos x="T2" y="T3"/>
                    </a:cxn>
                    <a:cxn ang="0">
                      <a:pos x="T4" y="T5"/>
                    </a:cxn>
                  </a:cxnLst>
                  <a:rect l="0" t="0" r="r" b="b"/>
                  <a:pathLst>
                    <a:path w="44" h="58">
                      <a:moveTo>
                        <a:pt x="22" y="15"/>
                      </a:moveTo>
                      <a:lnTo>
                        <a:pt x="44"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38" name="Freeform 698">
                  <a:extLst>
                    <a:ext uri="{FF2B5EF4-FFF2-40B4-BE49-F238E27FC236}">
                      <a16:creationId xmlns:a16="http://schemas.microsoft.com/office/drawing/2014/main" id="{FC56B37D-B5D1-1F40-82CB-075EA53BE248}"/>
                    </a:ext>
                  </a:extLst>
                </p:cNvPr>
                <p:cNvSpPr>
                  <a:spLocks/>
                </p:cNvSpPr>
                <p:nvPr/>
              </p:nvSpPr>
              <p:spPr bwMode="auto">
                <a:xfrm>
                  <a:off x="2405" y="1743"/>
                  <a:ext cx="58" cy="43"/>
                </a:xfrm>
                <a:custGeom>
                  <a:avLst/>
                  <a:gdLst>
                    <a:gd name="T0" fmla="*/ 22 w 58"/>
                    <a:gd name="T1" fmla="*/ 29 h 43"/>
                    <a:gd name="T2" fmla="*/ 0 w 58"/>
                    <a:gd name="T3" fmla="*/ 43 h 43"/>
                    <a:gd name="T4" fmla="*/ 58 w 58"/>
                    <a:gd name="T5" fmla="*/ 0 h 43"/>
                    <a:gd name="T6" fmla="*/ 22 w 58"/>
                    <a:gd name="T7" fmla="*/ 29 h 43"/>
                  </a:gdLst>
                  <a:ahLst/>
                  <a:cxnLst>
                    <a:cxn ang="0">
                      <a:pos x="T0" y="T1"/>
                    </a:cxn>
                    <a:cxn ang="0">
                      <a:pos x="T2" y="T3"/>
                    </a:cxn>
                    <a:cxn ang="0">
                      <a:pos x="T4" y="T5"/>
                    </a:cxn>
                    <a:cxn ang="0">
                      <a:pos x="T6" y="T7"/>
                    </a:cxn>
                  </a:cxnLst>
                  <a:rect l="0" t="0" r="r" b="b"/>
                  <a:pathLst>
                    <a:path w="58" h="43">
                      <a:moveTo>
                        <a:pt x="22" y="29"/>
                      </a:moveTo>
                      <a:lnTo>
                        <a:pt x="0" y="43"/>
                      </a:lnTo>
                      <a:lnTo>
                        <a:pt x="58"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39" name="Freeform 699">
                  <a:extLst>
                    <a:ext uri="{FF2B5EF4-FFF2-40B4-BE49-F238E27FC236}">
                      <a16:creationId xmlns:a16="http://schemas.microsoft.com/office/drawing/2014/main" id="{DFF62867-E752-4E4D-B033-2BC3D29C33F4}"/>
                    </a:ext>
                  </a:extLst>
                </p:cNvPr>
                <p:cNvSpPr>
                  <a:spLocks/>
                </p:cNvSpPr>
                <p:nvPr/>
              </p:nvSpPr>
              <p:spPr bwMode="auto">
                <a:xfrm>
                  <a:off x="2405" y="1743"/>
                  <a:ext cx="58" cy="43"/>
                </a:xfrm>
                <a:custGeom>
                  <a:avLst/>
                  <a:gdLst>
                    <a:gd name="T0" fmla="*/ 22 w 58"/>
                    <a:gd name="T1" fmla="*/ 29 h 43"/>
                    <a:gd name="T2" fmla="*/ 0 w 58"/>
                    <a:gd name="T3" fmla="*/ 43 h 43"/>
                    <a:gd name="T4" fmla="*/ 58 w 58"/>
                    <a:gd name="T5" fmla="*/ 0 h 43"/>
                  </a:gdLst>
                  <a:ahLst/>
                  <a:cxnLst>
                    <a:cxn ang="0">
                      <a:pos x="T0" y="T1"/>
                    </a:cxn>
                    <a:cxn ang="0">
                      <a:pos x="T2" y="T3"/>
                    </a:cxn>
                    <a:cxn ang="0">
                      <a:pos x="T4" y="T5"/>
                    </a:cxn>
                  </a:cxnLst>
                  <a:rect l="0" t="0" r="r" b="b"/>
                  <a:pathLst>
                    <a:path w="58" h="43">
                      <a:moveTo>
                        <a:pt x="22" y="29"/>
                      </a:moveTo>
                      <a:lnTo>
                        <a:pt x="0" y="43"/>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40" name="Freeform 700">
                  <a:extLst>
                    <a:ext uri="{FF2B5EF4-FFF2-40B4-BE49-F238E27FC236}">
                      <a16:creationId xmlns:a16="http://schemas.microsoft.com/office/drawing/2014/main" id="{E90E1AEE-50A8-334A-8AE7-35C4D048DCC3}"/>
                    </a:ext>
                  </a:extLst>
                </p:cNvPr>
                <p:cNvSpPr>
                  <a:spLocks/>
                </p:cNvSpPr>
                <p:nvPr/>
              </p:nvSpPr>
              <p:spPr bwMode="auto">
                <a:xfrm>
                  <a:off x="2427" y="1728"/>
                  <a:ext cx="58" cy="44"/>
                </a:xfrm>
                <a:custGeom>
                  <a:avLst/>
                  <a:gdLst>
                    <a:gd name="T0" fmla="*/ 36 w 58"/>
                    <a:gd name="T1" fmla="*/ 15 h 44"/>
                    <a:gd name="T2" fmla="*/ 58 w 58"/>
                    <a:gd name="T3" fmla="*/ 0 h 44"/>
                    <a:gd name="T4" fmla="*/ 0 w 58"/>
                    <a:gd name="T5" fmla="*/ 44 h 44"/>
                    <a:gd name="T6" fmla="*/ 36 w 58"/>
                    <a:gd name="T7" fmla="*/ 15 h 44"/>
                  </a:gdLst>
                  <a:ahLst/>
                  <a:cxnLst>
                    <a:cxn ang="0">
                      <a:pos x="T0" y="T1"/>
                    </a:cxn>
                    <a:cxn ang="0">
                      <a:pos x="T2" y="T3"/>
                    </a:cxn>
                    <a:cxn ang="0">
                      <a:pos x="T4" y="T5"/>
                    </a:cxn>
                    <a:cxn ang="0">
                      <a:pos x="T6" y="T7"/>
                    </a:cxn>
                  </a:cxnLst>
                  <a:rect l="0" t="0" r="r" b="b"/>
                  <a:pathLst>
                    <a:path w="58" h="44">
                      <a:moveTo>
                        <a:pt x="36" y="15"/>
                      </a:moveTo>
                      <a:lnTo>
                        <a:pt x="58" y="0"/>
                      </a:lnTo>
                      <a:lnTo>
                        <a:pt x="0" y="44"/>
                      </a:lnTo>
                      <a:lnTo>
                        <a:pt x="36" y="15"/>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41" name="Freeform 701">
                  <a:extLst>
                    <a:ext uri="{FF2B5EF4-FFF2-40B4-BE49-F238E27FC236}">
                      <a16:creationId xmlns:a16="http://schemas.microsoft.com/office/drawing/2014/main" id="{F820A37B-CF23-1746-9710-1FF023D3C560}"/>
                    </a:ext>
                  </a:extLst>
                </p:cNvPr>
                <p:cNvSpPr>
                  <a:spLocks/>
                </p:cNvSpPr>
                <p:nvPr/>
              </p:nvSpPr>
              <p:spPr bwMode="auto">
                <a:xfrm>
                  <a:off x="2427" y="1728"/>
                  <a:ext cx="58" cy="44"/>
                </a:xfrm>
                <a:custGeom>
                  <a:avLst/>
                  <a:gdLst>
                    <a:gd name="T0" fmla="*/ 36 w 58"/>
                    <a:gd name="T1" fmla="*/ 15 h 44"/>
                    <a:gd name="T2" fmla="*/ 58 w 58"/>
                    <a:gd name="T3" fmla="*/ 0 h 44"/>
                    <a:gd name="T4" fmla="*/ 0 w 58"/>
                    <a:gd name="T5" fmla="*/ 44 h 44"/>
                  </a:gdLst>
                  <a:ahLst/>
                  <a:cxnLst>
                    <a:cxn ang="0">
                      <a:pos x="T0" y="T1"/>
                    </a:cxn>
                    <a:cxn ang="0">
                      <a:pos x="T2" y="T3"/>
                    </a:cxn>
                    <a:cxn ang="0">
                      <a:pos x="T4" y="T5"/>
                    </a:cxn>
                  </a:cxnLst>
                  <a:rect l="0" t="0" r="r" b="b"/>
                  <a:pathLst>
                    <a:path w="58" h="44">
                      <a:moveTo>
                        <a:pt x="36" y="15"/>
                      </a:moveTo>
                      <a:lnTo>
                        <a:pt x="58" y="0"/>
                      </a:lnTo>
                      <a:lnTo>
                        <a:pt x="0"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42" name="Freeform 702">
                  <a:extLst>
                    <a:ext uri="{FF2B5EF4-FFF2-40B4-BE49-F238E27FC236}">
                      <a16:creationId xmlns:a16="http://schemas.microsoft.com/office/drawing/2014/main" id="{E11D1FEF-87CF-754E-8F58-F9133264B52B}"/>
                    </a:ext>
                  </a:extLst>
                </p:cNvPr>
                <p:cNvSpPr>
                  <a:spLocks/>
                </p:cNvSpPr>
                <p:nvPr/>
              </p:nvSpPr>
              <p:spPr bwMode="auto">
                <a:xfrm>
                  <a:off x="2522" y="1655"/>
                  <a:ext cx="73" cy="37"/>
                </a:xfrm>
                <a:custGeom>
                  <a:avLst/>
                  <a:gdLst>
                    <a:gd name="T0" fmla="*/ 14 w 73"/>
                    <a:gd name="T1" fmla="*/ 22 h 37"/>
                    <a:gd name="T2" fmla="*/ 0 w 73"/>
                    <a:gd name="T3" fmla="*/ 37 h 37"/>
                    <a:gd name="T4" fmla="*/ 73 w 73"/>
                    <a:gd name="T5" fmla="*/ 0 h 37"/>
                    <a:gd name="T6" fmla="*/ 14 w 73"/>
                    <a:gd name="T7" fmla="*/ 22 h 37"/>
                  </a:gdLst>
                  <a:ahLst/>
                  <a:cxnLst>
                    <a:cxn ang="0">
                      <a:pos x="T0" y="T1"/>
                    </a:cxn>
                    <a:cxn ang="0">
                      <a:pos x="T2" y="T3"/>
                    </a:cxn>
                    <a:cxn ang="0">
                      <a:pos x="T4" y="T5"/>
                    </a:cxn>
                    <a:cxn ang="0">
                      <a:pos x="T6" y="T7"/>
                    </a:cxn>
                  </a:cxnLst>
                  <a:rect l="0" t="0" r="r" b="b"/>
                  <a:pathLst>
                    <a:path w="73" h="37">
                      <a:moveTo>
                        <a:pt x="14" y="22"/>
                      </a:moveTo>
                      <a:lnTo>
                        <a:pt x="0" y="37"/>
                      </a:lnTo>
                      <a:lnTo>
                        <a:pt x="73" y="0"/>
                      </a:lnTo>
                      <a:lnTo>
                        <a:pt x="14"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43" name="Freeform 703">
                  <a:extLst>
                    <a:ext uri="{FF2B5EF4-FFF2-40B4-BE49-F238E27FC236}">
                      <a16:creationId xmlns:a16="http://schemas.microsoft.com/office/drawing/2014/main" id="{84B98D0E-EBFA-AA4C-968A-45C248B8B130}"/>
                    </a:ext>
                  </a:extLst>
                </p:cNvPr>
                <p:cNvSpPr>
                  <a:spLocks/>
                </p:cNvSpPr>
                <p:nvPr/>
              </p:nvSpPr>
              <p:spPr bwMode="auto">
                <a:xfrm>
                  <a:off x="2522" y="1655"/>
                  <a:ext cx="73" cy="37"/>
                </a:xfrm>
                <a:custGeom>
                  <a:avLst/>
                  <a:gdLst>
                    <a:gd name="T0" fmla="*/ 14 w 73"/>
                    <a:gd name="T1" fmla="*/ 22 h 37"/>
                    <a:gd name="T2" fmla="*/ 0 w 73"/>
                    <a:gd name="T3" fmla="*/ 37 h 37"/>
                    <a:gd name="T4" fmla="*/ 73 w 73"/>
                    <a:gd name="T5" fmla="*/ 0 h 37"/>
                  </a:gdLst>
                  <a:ahLst/>
                  <a:cxnLst>
                    <a:cxn ang="0">
                      <a:pos x="T0" y="T1"/>
                    </a:cxn>
                    <a:cxn ang="0">
                      <a:pos x="T2" y="T3"/>
                    </a:cxn>
                    <a:cxn ang="0">
                      <a:pos x="T4" y="T5"/>
                    </a:cxn>
                  </a:cxnLst>
                  <a:rect l="0" t="0" r="r" b="b"/>
                  <a:pathLst>
                    <a:path w="73" h="37">
                      <a:moveTo>
                        <a:pt x="14" y="22"/>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44" name="Freeform 704">
                  <a:extLst>
                    <a:ext uri="{FF2B5EF4-FFF2-40B4-BE49-F238E27FC236}">
                      <a16:creationId xmlns:a16="http://schemas.microsoft.com/office/drawing/2014/main" id="{7DA9778C-7366-6B4F-96AC-103387034FE7}"/>
                    </a:ext>
                  </a:extLst>
                </p:cNvPr>
                <p:cNvSpPr>
                  <a:spLocks/>
                </p:cNvSpPr>
                <p:nvPr/>
              </p:nvSpPr>
              <p:spPr bwMode="auto">
                <a:xfrm>
                  <a:off x="2536" y="1641"/>
                  <a:ext cx="74" cy="36"/>
                </a:xfrm>
                <a:custGeom>
                  <a:avLst/>
                  <a:gdLst>
                    <a:gd name="T0" fmla="*/ 59 w 74"/>
                    <a:gd name="T1" fmla="*/ 14 h 36"/>
                    <a:gd name="T2" fmla="*/ 74 w 74"/>
                    <a:gd name="T3" fmla="*/ 0 h 36"/>
                    <a:gd name="T4" fmla="*/ 0 w 74"/>
                    <a:gd name="T5" fmla="*/ 36 h 36"/>
                    <a:gd name="T6" fmla="*/ 59 w 74"/>
                    <a:gd name="T7" fmla="*/ 14 h 36"/>
                  </a:gdLst>
                  <a:ahLst/>
                  <a:cxnLst>
                    <a:cxn ang="0">
                      <a:pos x="T0" y="T1"/>
                    </a:cxn>
                    <a:cxn ang="0">
                      <a:pos x="T2" y="T3"/>
                    </a:cxn>
                    <a:cxn ang="0">
                      <a:pos x="T4" y="T5"/>
                    </a:cxn>
                    <a:cxn ang="0">
                      <a:pos x="T6" y="T7"/>
                    </a:cxn>
                  </a:cxnLst>
                  <a:rect l="0" t="0" r="r" b="b"/>
                  <a:pathLst>
                    <a:path w="74" h="36">
                      <a:moveTo>
                        <a:pt x="59" y="14"/>
                      </a:moveTo>
                      <a:lnTo>
                        <a:pt x="74" y="0"/>
                      </a:lnTo>
                      <a:lnTo>
                        <a:pt x="0" y="36"/>
                      </a:lnTo>
                      <a:lnTo>
                        <a:pt x="59"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45" name="Freeform 705">
                  <a:extLst>
                    <a:ext uri="{FF2B5EF4-FFF2-40B4-BE49-F238E27FC236}">
                      <a16:creationId xmlns:a16="http://schemas.microsoft.com/office/drawing/2014/main" id="{F3EF8541-9865-5144-975A-FC74FE0F7CCB}"/>
                    </a:ext>
                  </a:extLst>
                </p:cNvPr>
                <p:cNvSpPr>
                  <a:spLocks/>
                </p:cNvSpPr>
                <p:nvPr/>
              </p:nvSpPr>
              <p:spPr bwMode="auto">
                <a:xfrm>
                  <a:off x="2536" y="1641"/>
                  <a:ext cx="74" cy="36"/>
                </a:xfrm>
                <a:custGeom>
                  <a:avLst/>
                  <a:gdLst>
                    <a:gd name="T0" fmla="*/ 59 w 74"/>
                    <a:gd name="T1" fmla="*/ 14 h 36"/>
                    <a:gd name="T2" fmla="*/ 74 w 74"/>
                    <a:gd name="T3" fmla="*/ 0 h 36"/>
                    <a:gd name="T4" fmla="*/ 0 w 74"/>
                    <a:gd name="T5" fmla="*/ 36 h 36"/>
                  </a:gdLst>
                  <a:ahLst/>
                  <a:cxnLst>
                    <a:cxn ang="0">
                      <a:pos x="T0" y="T1"/>
                    </a:cxn>
                    <a:cxn ang="0">
                      <a:pos x="T2" y="T3"/>
                    </a:cxn>
                    <a:cxn ang="0">
                      <a:pos x="T4" y="T5"/>
                    </a:cxn>
                  </a:cxnLst>
                  <a:rect l="0" t="0" r="r" b="b"/>
                  <a:pathLst>
                    <a:path w="74" h="36">
                      <a:moveTo>
                        <a:pt x="59" y="14"/>
                      </a:moveTo>
                      <a:lnTo>
                        <a:pt x="74"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46" name="Freeform 706">
                  <a:extLst>
                    <a:ext uri="{FF2B5EF4-FFF2-40B4-BE49-F238E27FC236}">
                      <a16:creationId xmlns:a16="http://schemas.microsoft.com/office/drawing/2014/main" id="{255836E7-4D3F-5E47-8ED2-BFF405EA1B49}"/>
                    </a:ext>
                  </a:extLst>
                </p:cNvPr>
                <p:cNvSpPr>
                  <a:spLocks/>
                </p:cNvSpPr>
                <p:nvPr/>
              </p:nvSpPr>
              <p:spPr bwMode="auto">
                <a:xfrm>
                  <a:off x="2083" y="2209"/>
                  <a:ext cx="22" cy="81"/>
                </a:xfrm>
                <a:custGeom>
                  <a:avLst/>
                  <a:gdLst>
                    <a:gd name="T0" fmla="*/ 22 w 22"/>
                    <a:gd name="T1" fmla="*/ 66 h 81"/>
                    <a:gd name="T2" fmla="*/ 0 w 22"/>
                    <a:gd name="T3" fmla="*/ 81 h 81"/>
                    <a:gd name="T4" fmla="*/ 0 w 22"/>
                    <a:gd name="T5" fmla="*/ 0 h 81"/>
                    <a:gd name="T6" fmla="*/ 22 w 22"/>
                    <a:gd name="T7" fmla="*/ 66 h 81"/>
                  </a:gdLst>
                  <a:ahLst/>
                  <a:cxnLst>
                    <a:cxn ang="0">
                      <a:pos x="T0" y="T1"/>
                    </a:cxn>
                    <a:cxn ang="0">
                      <a:pos x="T2" y="T3"/>
                    </a:cxn>
                    <a:cxn ang="0">
                      <a:pos x="T4" y="T5"/>
                    </a:cxn>
                    <a:cxn ang="0">
                      <a:pos x="T6" y="T7"/>
                    </a:cxn>
                  </a:cxnLst>
                  <a:rect l="0" t="0" r="r" b="b"/>
                  <a:pathLst>
                    <a:path w="22" h="81">
                      <a:moveTo>
                        <a:pt x="22" y="66"/>
                      </a:moveTo>
                      <a:lnTo>
                        <a:pt x="0" y="81"/>
                      </a:lnTo>
                      <a:lnTo>
                        <a:pt x="0" y="0"/>
                      </a:lnTo>
                      <a:lnTo>
                        <a:pt x="22"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47" name="Freeform 707">
                  <a:extLst>
                    <a:ext uri="{FF2B5EF4-FFF2-40B4-BE49-F238E27FC236}">
                      <a16:creationId xmlns:a16="http://schemas.microsoft.com/office/drawing/2014/main" id="{74B564DE-8FDF-B641-BE5F-401584D10FEB}"/>
                    </a:ext>
                  </a:extLst>
                </p:cNvPr>
                <p:cNvSpPr>
                  <a:spLocks/>
                </p:cNvSpPr>
                <p:nvPr/>
              </p:nvSpPr>
              <p:spPr bwMode="auto">
                <a:xfrm>
                  <a:off x="2083" y="2209"/>
                  <a:ext cx="22" cy="81"/>
                </a:xfrm>
                <a:custGeom>
                  <a:avLst/>
                  <a:gdLst>
                    <a:gd name="T0" fmla="*/ 22 w 22"/>
                    <a:gd name="T1" fmla="*/ 66 h 81"/>
                    <a:gd name="T2" fmla="*/ 0 w 22"/>
                    <a:gd name="T3" fmla="*/ 81 h 81"/>
                    <a:gd name="T4" fmla="*/ 0 w 22"/>
                    <a:gd name="T5" fmla="*/ 0 h 81"/>
                  </a:gdLst>
                  <a:ahLst/>
                  <a:cxnLst>
                    <a:cxn ang="0">
                      <a:pos x="T0" y="T1"/>
                    </a:cxn>
                    <a:cxn ang="0">
                      <a:pos x="T2" y="T3"/>
                    </a:cxn>
                    <a:cxn ang="0">
                      <a:pos x="T4" y="T5"/>
                    </a:cxn>
                  </a:cxnLst>
                  <a:rect l="0" t="0" r="r" b="b"/>
                  <a:pathLst>
                    <a:path w="22" h="81">
                      <a:moveTo>
                        <a:pt x="22" y="66"/>
                      </a:moveTo>
                      <a:lnTo>
                        <a:pt x="0"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48" name="Freeform 708">
                  <a:extLst>
                    <a:ext uri="{FF2B5EF4-FFF2-40B4-BE49-F238E27FC236}">
                      <a16:creationId xmlns:a16="http://schemas.microsoft.com/office/drawing/2014/main" id="{9501E615-A56A-CF4B-9CD0-AB4D3FE1DB44}"/>
                    </a:ext>
                  </a:extLst>
                </p:cNvPr>
                <p:cNvSpPr>
                  <a:spLocks/>
                </p:cNvSpPr>
                <p:nvPr/>
              </p:nvSpPr>
              <p:spPr bwMode="auto">
                <a:xfrm>
                  <a:off x="2083" y="2188"/>
                  <a:ext cx="22" cy="87"/>
                </a:xfrm>
                <a:custGeom>
                  <a:avLst/>
                  <a:gdLst>
                    <a:gd name="T0" fmla="*/ 0 w 22"/>
                    <a:gd name="T1" fmla="*/ 21 h 87"/>
                    <a:gd name="T2" fmla="*/ 22 w 22"/>
                    <a:gd name="T3" fmla="*/ 0 h 87"/>
                    <a:gd name="T4" fmla="*/ 22 w 22"/>
                    <a:gd name="T5" fmla="*/ 87 h 87"/>
                    <a:gd name="T6" fmla="*/ 0 w 22"/>
                    <a:gd name="T7" fmla="*/ 21 h 87"/>
                  </a:gdLst>
                  <a:ahLst/>
                  <a:cxnLst>
                    <a:cxn ang="0">
                      <a:pos x="T0" y="T1"/>
                    </a:cxn>
                    <a:cxn ang="0">
                      <a:pos x="T2" y="T3"/>
                    </a:cxn>
                    <a:cxn ang="0">
                      <a:pos x="T4" y="T5"/>
                    </a:cxn>
                    <a:cxn ang="0">
                      <a:pos x="T6" y="T7"/>
                    </a:cxn>
                  </a:cxnLst>
                  <a:rect l="0" t="0" r="r" b="b"/>
                  <a:pathLst>
                    <a:path w="22" h="87">
                      <a:moveTo>
                        <a:pt x="0" y="21"/>
                      </a:moveTo>
                      <a:lnTo>
                        <a:pt x="22" y="0"/>
                      </a:lnTo>
                      <a:lnTo>
                        <a:pt x="22" y="87"/>
                      </a:lnTo>
                      <a:lnTo>
                        <a:pt x="0" y="21"/>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49" name="Freeform 709">
                  <a:extLst>
                    <a:ext uri="{FF2B5EF4-FFF2-40B4-BE49-F238E27FC236}">
                      <a16:creationId xmlns:a16="http://schemas.microsoft.com/office/drawing/2014/main" id="{6BA84F8F-6B9D-4B4D-854B-924DEE1C82BB}"/>
                    </a:ext>
                  </a:extLst>
                </p:cNvPr>
                <p:cNvSpPr>
                  <a:spLocks/>
                </p:cNvSpPr>
                <p:nvPr/>
              </p:nvSpPr>
              <p:spPr bwMode="auto">
                <a:xfrm>
                  <a:off x="2083" y="2188"/>
                  <a:ext cx="22" cy="87"/>
                </a:xfrm>
                <a:custGeom>
                  <a:avLst/>
                  <a:gdLst>
                    <a:gd name="T0" fmla="*/ 0 w 22"/>
                    <a:gd name="T1" fmla="*/ 21 h 87"/>
                    <a:gd name="T2" fmla="*/ 22 w 22"/>
                    <a:gd name="T3" fmla="*/ 0 h 87"/>
                    <a:gd name="T4" fmla="*/ 22 w 22"/>
                    <a:gd name="T5" fmla="*/ 87 h 87"/>
                  </a:gdLst>
                  <a:ahLst/>
                  <a:cxnLst>
                    <a:cxn ang="0">
                      <a:pos x="T0" y="T1"/>
                    </a:cxn>
                    <a:cxn ang="0">
                      <a:pos x="T2" y="T3"/>
                    </a:cxn>
                    <a:cxn ang="0">
                      <a:pos x="T4" y="T5"/>
                    </a:cxn>
                  </a:cxnLst>
                  <a:rect l="0" t="0" r="r" b="b"/>
                  <a:pathLst>
                    <a:path w="22" h="87">
                      <a:moveTo>
                        <a:pt x="0" y="21"/>
                      </a:moveTo>
                      <a:lnTo>
                        <a:pt x="22" y="0"/>
                      </a:lnTo>
                      <a:lnTo>
                        <a:pt x="22"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50" name="Freeform 710">
                  <a:extLst>
                    <a:ext uri="{FF2B5EF4-FFF2-40B4-BE49-F238E27FC236}">
                      <a16:creationId xmlns:a16="http://schemas.microsoft.com/office/drawing/2014/main" id="{1E4E3BB7-228C-774F-BA8B-0BBB3866509F}"/>
                    </a:ext>
                  </a:extLst>
                </p:cNvPr>
                <p:cNvSpPr>
                  <a:spLocks/>
                </p:cNvSpPr>
                <p:nvPr/>
              </p:nvSpPr>
              <p:spPr bwMode="auto">
                <a:xfrm>
                  <a:off x="2200" y="1969"/>
                  <a:ext cx="29" cy="73"/>
                </a:xfrm>
                <a:custGeom>
                  <a:avLst/>
                  <a:gdLst>
                    <a:gd name="T0" fmla="*/ 15 w 29"/>
                    <a:gd name="T1" fmla="*/ 51 h 73"/>
                    <a:gd name="T2" fmla="*/ 0 w 29"/>
                    <a:gd name="T3" fmla="*/ 73 h 73"/>
                    <a:gd name="T4" fmla="*/ 29 w 29"/>
                    <a:gd name="T5" fmla="*/ 0 h 73"/>
                    <a:gd name="T6" fmla="*/ 15 w 29"/>
                    <a:gd name="T7" fmla="*/ 51 h 73"/>
                  </a:gdLst>
                  <a:ahLst/>
                  <a:cxnLst>
                    <a:cxn ang="0">
                      <a:pos x="T0" y="T1"/>
                    </a:cxn>
                    <a:cxn ang="0">
                      <a:pos x="T2" y="T3"/>
                    </a:cxn>
                    <a:cxn ang="0">
                      <a:pos x="T4" y="T5"/>
                    </a:cxn>
                    <a:cxn ang="0">
                      <a:pos x="T6" y="T7"/>
                    </a:cxn>
                  </a:cxnLst>
                  <a:rect l="0" t="0" r="r" b="b"/>
                  <a:pathLst>
                    <a:path w="29" h="73">
                      <a:moveTo>
                        <a:pt x="15" y="51"/>
                      </a:moveTo>
                      <a:lnTo>
                        <a:pt x="0" y="73"/>
                      </a:lnTo>
                      <a:lnTo>
                        <a:pt x="29" y="0"/>
                      </a:lnTo>
                      <a:lnTo>
                        <a:pt x="15"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51" name="Freeform 711">
                  <a:extLst>
                    <a:ext uri="{FF2B5EF4-FFF2-40B4-BE49-F238E27FC236}">
                      <a16:creationId xmlns:a16="http://schemas.microsoft.com/office/drawing/2014/main" id="{F7732FFD-77CF-AB41-9F98-E9D899DF66FD}"/>
                    </a:ext>
                  </a:extLst>
                </p:cNvPr>
                <p:cNvSpPr>
                  <a:spLocks/>
                </p:cNvSpPr>
                <p:nvPr/>
              </p:nvSpPr>
              <p:spPr bwMode="auto">
                <a:xfrm>
                  <a:off x="2200" y="1969"/>
                  <a:ext cx="29" cy="73"/>
                </a:xfrm>
                <a:custGeom>
                  <a:avLst/>
                  <a:gdLst>
                    <a:gd name="T0" fmla="*/ 15 w 29"/>
                    <a:gd name="T1" fmla="*/ 51 h 73"/>
                    <a:gd name="T2" fmla="*/ 0 w 29"/>
                    <a:gd name="T3" fmla="*/ 73 h 73"/>
                    <a:gd name="T4" fmla="*/ 29 w 29"/>
                    <a:gd name="T5" fmla="*/ 0 h 73"/>
                  </a:gdLst>
                  <a:ahLst/>
                  <a:cxnLst>
                    <a:cxn ang="0">
                      <a:pos x="T0" y="T1"/>
                    </a:cxn>
                    <a:cxn ang="0">
                      <a:pos x="T2" y="T3"/>
                    </a:cxn>
                    <a:cxn ang="0">
                      <a:pos x="T4" y="T5"/>
                    </a:cxn>
                  </a:cxnLst>
                  <a:rect l="0" t="0" r="r" b="b"/>
                  <a:pathLst>
                    <a:path w="29" h="73">
                      <a:moveTo>
                        <a:pt x="15" y="51"/>
                      </a:moveTo>
                      <a:lnTo>
                        <a:pt x="0" y="73"/>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52" name="Freeform 712">
                  <a:extLst>
                    <a:ext uri="{FF2B5EF4-FFF2-40B4-BE49-F238E27FC236}">
                      <a16:creationId xmlns:a16="http://schemas.microsoft.com/office/drawing/2014/main" id="{9E3FBE40-3C76-814B-9666-02C10C535B10}"/>
                    </a:ext>
                  </a:extLst>
                </p:cNvPr>
                <p:cNvSpPr>
                  <a:spLocks/>
                </p:cNvSpPr>
                <p:nvPr/>
              </p:nvSpPr>
              <p:spPr bwMode="auto">
                <a:xfrm>
                  <a:off x="2215" y="1954"/>
                  <a:ext cx="29" cy="66"/>
                </a:xfrm>
                <a:custGeom>
                  <a:avLst/>
                  <a:gdLst>
                    <a:gd name="T0" fmla="*/ 14 w 29"/>
                    <a:gd name="T1" fmla="*/ 15 h 66"/>
                    <a:gd name="T2" fmla="*/ 29 w 29"/>
                    <a:gd name="T3" fmla="*/ 0 h 66"/>
                    <a:gd name="T4" fmla="*/ 0 w 29"/>
                    <a:gd name="T5" fmla="*/ 66 h 66"/>
                    <a:gd name="T6" fmla="*/ 14 w 29"/>
                    <a:gd name="T7" fmla="*/ 15 h 66"/>
                  </a:gdLst>
                  <a:ahLst/>
                  <a:cxnLst>
                    <a:cxn ang="0">
                      <a:pos x="T0" y="T1"/>
                    </a:cxn>
                    <a:cxn ang="0">
                      <a:pos x="T2" y="T3"/>
                    </a:cxn>
                    <a:cxn ang="0">
                      <a:pos x="T4" y="T5"/>
                    </a:cxn>
                    <a:cxn ang="0">
                      <a:pos x="T6" y="T7"/>
                    </a:cxn>
                  </a:cxnLst>
                  <a:rect l="0" t="0" r="r" b="b"/>
                  <a:pathLst>
                    <a:path w="29" h="66">
                      <a:moveTo>
                        <a:pt x="14" y="15"/>
                      </a:moveTo>
                      <a:lnTo>
                        <a:pt x="29" y="0"/>
                      </a:lnTo>
                      <a:lnTo>
                        <a:pt x="0" y="66"/>
                      </a:lnTo>
                      <a:lnTo>
                        <a:pt x="14" y="15"/>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53" name="Freeform 713">
                  <a:extLst>
                    <a:ext uri="{FF2B5EF4-FFF2-40B4-BE49-F238E27FC236}">
                      <a16:creationId xmlns:a16="http://schemas.microsoft.com/office/drawing/2014/main" id="{F0126374-0308-E244-B01A-9E167F4A3C4E}"/>
                    </a:ext>
                  </a:extLst>
                </p:cNvPr>
                <p:cNvSpPr>
                  <a:spLocks/>
                </p:cNvSpPr>
                <p:nvPr/>
              </p:nvSpPr>
              <p:spPr bwMode="auto">
                <a:xfrm>
                  <a:off x="2215" y="1954"/>
                  <a:ext cx="29" cy="66"/>
                </a:xfrm>
                <a:custGeom>
                  <a:avLst/>
                  <a:gdLst>
                    <a:gd name="T0" fmla="*/ 14 w 29"/>
                    <a:gd name="T1" fmla="*/ 15 h 66"/>
                    <a:gd name="T2" fmla="*/ 29 w 29"/>
                    <a:gd name="T3" fmla="*/ 0 h 66"/>
                    <a:gd name="T4" fmla="*/ 0 w 29"/>
                    <a:gd name="T5" fmla="*/ 66 h 66"/>
                  </a:gdLst>
                  <a:ahLst/>
                  <a:cxnLst>
                    <a:cxn ang="0">
                      <a:pos x="T0" y="T1"/>
                    </a:cxn>
                    <a:cxn ang="0">
                      <a:pos x="T2" y="T3"/>
                    </a:cxn>
                    <a:cxn ang="0">
                      <a:pos x="T4" y="T5"/>
                    </a:cxn>
                  </a:cxnLst>
                  <a:rect l="0" t="0" r="r" b="b"/>
                  <a:pathLst>
                    <a:path w="29" h="66">
                      <a:moveTo>
                        <a:pt x="14" y="15"/>
                      </a:moveTo>
                      <a:lnTo>
                        <a:pt x="29"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54" name="Freeform 714">
                  <a:extLst>
                    <a:ext uri="{FF2B5EF4-FFF2-40B4-BE49-F238E27FC236}">
                      <a16:creationId xmlns:a16="http://schemas.microsoft.com/office/drawing/2014/main" id="{0DA13F34-2E80-994B-8559-0C0C71B16604}"/>
                    </a:ext>
                  </a:extLst>
                </p:cNvPr>
                <p:cNvSpPr>
                  <a:spLocks/>
                </p:cNvSpPr>
                <p:nvPr/>
              </p:nvSpPr>
              <p:spPr bwMode="auto">
                <a:xfrm>
                  <a:off x="2127" y="2093"/>
                  <a:ext cx="15" cy="80"/>
                </a:xfrm>
                <a:custGeom>
                  <a:avLst/>
                  <a:gdLst>
                    <a:gd name="T0" fmla="*/ 15 w 15"/>
                    <a:gd name="T1" fmla="*/ 58 h 80"/>
                    <a:gd name="T2" fmla="*/ 0 w 15"/>
                    <a:gd name="T3" fmla="*/ 80 h 80"/>
                    <a:gd name="T4" fmla="*/ 7 w 15"/>
                    <a:gd name="T5" fmla="*/ 0 h 80"/>
                    <a:gd name="T6" fmla="*/ 15 w 15"/>
                    <a:gd name="T7" fmla="*/ 58 h 80"/>
                  </a:gdLst>
                  <a:ahLst/>
                  <a:cxnLst>
                    <a:cxn ang="0">
                      <a:pos x="T0" y="T1"/>
                    </a:cxn>
                    <a:cxn ang="0">
                      <a:pos x="T2" y="T3"/>
                    </a:cxn>
                    <a:cxn ang="0">
                      <a:pos x="T4" y="T5"/>
                    </a:cxn>
                    <a:cxn ang="0">
                      <a:pos x="T6" y="T7"/>
                    </a:cxn>
                  </a:cxnLst>
                  <a:rect l="0" t="0" r="r" b="b"/>
                  <a:pathLst>
                    <a:path w="15" h="80">
                      <a:moveTo>
                        <a:pt x="15" y="58"/>
                      </a:moveTo>
                      <a:lnTo>
                        <a:pt x="0" y="80"/>
                      </a:lnTo>
                      <a:lnTo>
                        <a:pt x="7" y="0"/>
                      </a:lnTo>
                      <a:lnTo>
                        <a:pt x="15"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55" name="Freeform 715">
                  <a:extLst>
                    <a:ext uri="{FF2B5EF4-FFF2-40B4-BE49-F238E27FC236}">
                      <a16:creationId xmlns:a16="http://schemas.microsoft.com/office/drawing/2014/main" id="{43F5CC34-ED42-344D-A0BD-9506D9C567F5}"/>
                    </a:ext>
                  </a:extLst>
                </p:cNvPr>
                <p:cNvSpPr>
                  <a:spLocks/>
                </p:cNvSpPr>
                <p:nvPr/>
              </p:nvSpPr>
              <p:spPr bwMode="auto">
                <a:xfrm>
                  <a:off x="2127" y="2093"/>
                  <a:ext cx="15" cy="80"/>
                </a:xfrm>
                <a:custGeom>
                  <a:avLst/>
                  <a:gdLst>
                    <a:gd name="T0" fmla="*/ 15 w 15"/>
                    <a:gd name="T1" fmla="*/ 58 h 80"/>
                    <a:gd name="T2" fmla="*/ 0 w 15"/>
                    <a:gd name="T3" fmla="*/ 80 h 80"/>
                    <a:gd name="T4" fmla="*/ 7 w 15"/>
                    <a:gd name="T5" fmla="*/ 0 h 80"/>
                  </a:gdLst>
                  <a:ahLst/>
                  <a:cxnLst>
                    <a:cxn ang="0">
                      <a:pos x="T0" y="T1"/>
                    </a:cxn>
                    <a:cxn ang="0">
                      <a:pos x="T2" y="T3"/>
                    </a:cxn>
                    <a:cxn ang="0">
                      <a:pos x="T4" y="T5"/>
                    </a:cxn>
                  </a:cxnLst>
                  <a:rect l="0" t="0" r="r" b="b"/>
                  <a:pathLst>
                    <a:path w="15" h="80">
                      <a:moveTo>
                        <a:pt x="15" y="58"/>
                      </a:moveTo>
                      <a:lnTo>
                        <a:pt x="0" y="80"/>
                      </a:lnTo>
                      <a:lnTo>
                        <a:pt x="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56" name="Freeform 716">
                  <a:extLst>
                    <a:ext uri="{FF2B5EF4-FFF2-40B4-BE49-F238E27FC236}">
                      <a16:creationId xmlns:a16="http://schemas.microsoft.com/office/drawing/2014/main" id="{82E684C3-1F3C-3347-9325-AE0AD1F25109}"/>
                    </a:ext>
                  </a:extLst>
                </p:cNvPr>
                <p:cNvSpPr>
                  <a:spLocks/>
                </p:cNvSpPr>
                <p:nvPr/>
              </p:nvSpPr>
              <p:spPr bwMode="auto">
                <a:xfrm>
                  <a:off x="2134" y="2078"/>
                  <a:ext cx="22" cy="73"/>
                </a:xfrm>
                <a:custGeom>
                  <a:avLst/>
                  <a:gdLst>
                    <a:gd name="T0" fmla="*/ 0 w 22"/>
                    <a:gd name="T1" fmla="*/ 15 h 73"/>
                    <a:gd name="T2" fmla="*/ 22 w 22"/>
                    <a:gd name="T3" fmla="*/ 0 h 73"/>
                    <a:gd name="T4" fmla="*/ 8 w 22"/>
                    <a:gd name="T5" fmla="*/ 73 h 73"/>
                    <a:gd name="T6" fmla="*/ 0 w 22"/>
                    <a:gd name="T7" fmla="*/ 15 h 73"/>
                  </a:gdLst>
                  <a:ahLst/>
                  <a:cxnLst>
                    <a:cxn ang="0">
                      <a:pos x="T0" y="T1"/>
                    </a:cxn>
                    <a:cxn ang="0">
                      <a:pos x="T2" y="T3"/>
                    </a:cxn>
                    <a:cxn ang="0">
                      <a:pos x="T4" y="T5"/>
                    </a:cxn>
                    <a:cxn ang="0">
                      <a:pos x="T6" y="T7"/>
                    </a:cxn>
                  </a:cxnLst>
                  <a:rect l="0" t="0" r="r" b="b"/>
                  <a:pathLst>
                    <a:path w="22" h="73">
                      <a:moveTo>
                        <a:pt x="0" y="15"/>
                      </a:moveTo>
                      <a:lnTo>
                        <a:pt x="22" y="0"/>
                      </a:lnTo>
                      <a:lnTo>
                        <a:pt x="8" y="73"/>
                      </a:lnTo>
                      <a:lnTo>
                        <a:pt x="0" y="1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57" name="Freeform 717">
                  <a:extLst>
                    <a:ext uri="{FF2B5EF4-FFF2-40B4-BE49-F238E27FC236}">
                      <a16:creationId xmlns:a16="http://schemas.microsoft.com/office/drawing/2014/main" id="{8BDCCE3A-21D3-B940-9302-AA883F427059}"/>
                    </a:ext>
                  </a:extLst>
                </p:cNvPr>
                <p:cNvSpPr>
                  <a:spLocks/>
                </p:cNvSpPr>
                <p:nvPr/>
              </p:nvSpPr>
              <p:spPr bwMode="auto">
                <a:xfrm>
                  <a:off x="2134" y="2078"/>
                  <a:ext cx="22" cy="73"/>
                </a:xfrm>
                <a:custGeom>
                  <a:avLst/>
                  <a:gdLst>
                    <a:gd name="T0" fmla="*/ 0 w 22"/>
                    <a:gd name="T1" fmla="*/ 15 h 73"/>
                    <a:gd name="T2" fmla="*/ 22 w 22"/>
                    <a:gd name="T3" fmla="*/ 0 h 73"/>
                    <a:gd name="T4" fmla="*/ 8 w 22"/>
                    <a:gd name="T5" fmla="*/ 73 h 73"/>
                  </a:gdLst>
                  <a:ahLst/>
                  <a:cxnLst>
                    <a:cxn ang="0">
                      <a:pos x="T0" y="T1"/>
                    </a:cxn>
                    <a:cxn ang="0">
                      <a:pos x="T2" y="T3"/>
                    </a:cxn>
                    <a:cxn ang="0">
                      <a:pos x="T4" y="T5"/>
                    </a:cxn>
                  </a:cxnLst>
                  <a:rect l="0" t="0" r="r" b="b"/>
                  <a:pathLst>
                    <a:path w="22" h="73">
                      <a:moveTo>
                        <a:pt x="0" y="15"/>
                      </a:moveTo>
                      <a:lnTo>
                        <a:pt x="22" y="0"/>
                      </a:lnTo>
                      <a:lnTo>
                        <a:pt x="8"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58" name="Freeform 718">
                  <a:extLst>
                    <a:ext uri="{FF2B5EF4-FFF2-40B4-BE49-F238E27FC236}">
                      <a16:creationId xmlns:a16="http://schemas.microsoft.com/office/drawing/2014/main" id="{08CC20DD-8B1E-1440-9C80-DE50C1D89068}"/>
                    </a:ext>
                  </a:extLst>
                </p:cNvPr>
                <p:cNvSpPr>
                  <a:spLocks/>
                </p:cNvSpPr>
                <p:nvPr/>
              </p:nvSpPr>
              <p:spPr bwMode="auto">
                <a:xfrm>
                  <a:off x="2288" y="1859"/>
                  <a:ext cx="44" cy="59"/>
                </a:xfrm>
                <a:custGeom>
                  <a:avLst/>
                  <a:gdLst>
                    <a:gd name="T0" fmla="*/ 15 w 44"/>
                    <a:gd name="T1" fmla="*/ 44 h 59"/>
                    <a:gd name="T2" fmla="*/ 0 w 44"/>
                    <a:gd name="T3" fmla="*/ 59 h 59"/>
                    <a:gd name="T4" fmla="*/ 44 w 44"/>
                    <a:gd name="T5" fmla="*/ 0 h 59"/>
                    <a:gd name="T6" fmla="*/ 15 w 44"/>
                    <a:gd name="T7" fmla="*/ 44 h 59"/>
                  </a:gdLst>
                  <a:ahLst/>
                  <a:cxnLst>
                    <a:cxn ang="0">
                      <a:pos x="T0" y="T1"/>
                    </a:cxn>
                    <a:cxn ang="0">
                      <a:pos x="T2" y="T3"/>
                    </a:cxn>
                    <a:cxn ang="0">
                      <a:pos x="T4" y="T5"/>
                    </a:cxn>
                    <a:cxn ang="0">
                      <a:pos x="T6" y="T7"/>
                    </a:cxn>
                  </a:cxnLst>
                  <a:rect l="0" t="0" r="r" b="b"/>
                  <a:pathLst>
                    <a:path w="44" h="59">
                      <a:moveTo>
                        <a:pt x="15" y="44"/>
                      </a:moveTo>
                      <a:lnTo>
                        <a:pt x="0" y="59"/>
                      </a:lnTo>
                      <a:lnTo>
                        <a:pt x="44" y="0"/>
                      </a:lnTo>
                      <a:lnTo>
                        <a:pt x="15"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59" name="Freeform 719">
                  <a:extLst>
                    <a:ext uri="{FF2B5EF4-FFF2-40B4-BE49-F238E27FC236}">
                      <a16:creationId xmlns:a16="http://schemas.microsoft.com/office/drawing/2014/main" id="{B55FC787-8132-EC4B-A05A-80488BCEE8DA}"/>
                    </a:ext>
                  </a:extLst>
                </p:cNvPr>
                <p:cNvSpPr>
                  <a:spLocks/>
                </p:cNvSpPr>
                <p:nvPr/>
              </p:nvSpPr>
              <p:spPr bwMode="auto">
                <a:xfrm>
                  <a:off x="2288" y="1859"/>
                  <a:ext cx="44" cy="59"/>
                </a:xfrm>
                <a:custGeom>
                  <a:avLst/>
                  <a:gdLst>
                    <a:gd name="T0" fmla="*/ 15 w 44"/>
                    <a:gd name="T1" fmla="*/ 44 h 59"/>
                    <a:gd name="T2" fmla="*/ 0 w 44"/>
                    <a:gd name="T3" fmla="*/ 59 h 59"/>
                    <a:gd name="T4" fmla="*/ 44 w 44"/>
                    <a:gd name="T5" fmla="*/ 0 h 59"/>
                  </a:gdLst>
                  <a:ahLst/>
                  <a:cxnLst>
                    <a:cxn ang="0">
                      <a:pos x="T0" y="T1"/>
                    </a:cxn>
                    <a:cxn ang="0">
                      <a:pos x="T2" y="T3"/>
                    </a:cxn>
                    <a:cxn ang="0">
                      <a:pos x="T4" y="T5"/>
                    </a:cxn>
                  </a:cxnLst>
                  <a:rect l="0" t="0" r="r" b="b"/>
                  <a:pathLst>
                    <a:path w="44" h="59">
                      <a:moveTo>
                        <a:pt x="15" y="44"/>
                      </a:moveTo>
                      <a:lnTo>
                        <a:pt x="0" y="59"/>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60" name="Freeform 720">
                  <a:extLst>
                    <a:ext uri="{FF2B5EF4-FFF2-40B4-BE49-F238E27FC236}">
                      <a16:creationId xmlns:a16="http://schemas.microsoft.com/office/drawing/2014/main" id="{B810D502-8136-0D45-96AF-FB3D06E70761}"/>
                    </a:ext>
                  </a:extLst>
                </p:cNvPr>
                <p:cNvSpPr>
                  <a:spLocks/>
                </p:cNvSpPr>
                <p:nvPr/>
              </p:nvSpPr>
              <p:spPr bwMode="auto">
                <a:xfrm>
                  <a:off x="2303" y="1838"/>
                  <a:ext cx="43" cy="65"/>
                </a:xfrm>
                <a:custGeom>
                  <a:avLst/>
                  <a:gdLst>
                    <a:gd name="T0" fmla="*/ 29 w 43"/>
                    <a:gd name="T1" fmla="*/ 21 h 65"/>
                    <a:gd name="T2" fmla="*/ 43 w 43"/>
                    <a:gd name="T3" fmla="*/ 0 h 65"/>
                    <a:gd name="T4" fmla="*/ 0 w 43"/>
                    <a:gd name="T5" fmla="*/ 65 h 65"/>
                    <a:gd name="T6" fmla="*/ 29 w 43"/>
                    <a:gd name="T7" fmla="*/ 21 h 65"/>
                  </a:gdLst>
                  <a:ahLst/>
                  <a:cxnLst>
                    <a:cxn ang="0">
                      <a:pos x="T0" y="T1"/>
                    </a:cxn>
                    <a:cxn ang="0">
                      <a:pos x="T2" y="T3"/>
                    </a:cxn>
                    <a:cxn ang="0">
                      <a:pos x="T4" y="T5"/>
                    </a:cxn>
                    <a:cxn ang="0">
                      <a:pos x="T6" y="T7"/>
                    </a:cxn>
                  </a:cxnLst>
                  <a:rect l="0" t="0" r="r" b="b"/>
                  <a:pathLst>
                    <a:path w="43" h="65">
                      <a:moveTo>
                        <a:pt x="29" y="21"/>
                      </a:moveTo>
                      <a:lnTo>
                        <a:pt x="43" y="0"/>
                      </a:lnTo>
                      <a:lnTo>
                        <a:pt x="0" y="65"/>
                      </a:lnTo>
                      <a:lnTo>
                        <a:pt x="29" y="21"/>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61" name="Freeform 721">
                  <a:extLst>
                    <a:ext uri="{FF2B5EF4-FFF2-40B4-BE49-F238E27FC236}">
                      <a16:creationId xmlns:a16="http://schemas.microsoft.com/office/drawing/2014/main" id="{17535FEB-5C57-B846-985D-E669C0723A40}"/>
                    </a:ext>
                  </a:extLst>
                </p:cNvPr>
                <p:cNvSpPr>
                  <a:spLocks/>
                </p:cNvSpPr>
                <p:nvPr/>
              </p:nvSpPr>
              <p:spPr bwMode="auto">
                <a:xfrm>
                  <a:off x="2303" y="1838"/>
                  <a:ext cx="43" cy="65"/>
                </a:xfrm>
                <a:custGeom>
                  <a:avLst/>
                  <a:gdLst>
                    <a:gd name="T0" fmla="*/ 29 w 43"/>
                    <a:gd name="T1" fmla="*/ 21 h 65"/>
                    <a:gd name="T2" fmla="*/ 43 w 43"/>
                    <a:gd name="T3" fmla="*/ 0 h 65"/>
                    <a:gd name="T4" fmla="*/ 0 w 43"/>
                    <a:gd name="T5" fmla="*/ 65 h 65"/>
                  </a:gdLst>
                  <a:ahLst/>
                  <a:cxnLst>
                    <a:cxn ang="0">
                      <a:pos x="T0" y="T1"/>
                    </a:cxn>
                    <a:cxn ang="0">
                      <a:pos x="T2" y="T3"/>
                    </a:cxn>
                    <a:cxn ang="0">
                      <a:pos x="T4" y="T5"/>
                    </a:cxn>
                  </a:cxnLst>
                  <a:rect l="0" t="0" r="r" b="b"/>
                  <a:pathLst>
                    <a:path w="43" h="65">
                      <a:moveTo>
                        <a:pt x="29" y="21"/>
                      </a:moveTo>
                      <a:lnTo>
                        <a:pt x="43" y="0"/>
                      </a:lnTo>
                      <a:lnTo>
                        <a:pt x="0"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62" name="Freeform 722">
                  <a:extLst>
                    <a:ext uri="{FF2B5EF4-FFF2-40B4-BE49-F238E27FC236}">
                      <a16:creationId xmlns:a16="http://schemas.microsoft.com/office/drawing/2014/main" id="{27104C2C-CE5B-EE49-A79C-AE30DDA2EC8C}"/>
                    </a:ext>
                  </a:extLst>
                </p:cNvPr>
                <p:cNvSpPr>
                  <a:spLocks/>
                </p:cNvSpPr>
                <p:nvPr/>
              </p:nvSpPr>
              <p:spPr bwMode="auto">
                <a:xfrm>
                  <a:off x="2383" y="1757"/>
                  <a:ext cx="66" cy="51"/>
                </a:xfrm>
                <a:custGeom>
                  <a:avLst/>
                  <a:gdLst>
                    <a:gd name="T0" fmla="*/ 22 w 66"/>
                    <a:gd name="T1" fmla="*/ 29 h 51"/>
                    <a:gd name="T2" fmla="*/ 0 w 66"/>
                    <a:gd name="T3" fmla="*/ 51 h 51"/>
                    <a:gd name="T4" fmla="*/ 66 w 66"/>
                    <a:gd name="T5" fmla="*/ 0 h 51"/>
                    <a:gd name="T6" fmla="*/ 22 w 66"/>
                    <a:gd name="T7" fmla="*/ 29 h 51"/>
                  </a:gdLst>
                  <a:ahLst/>
                  <a:cxnLst>
                    <a:cxn ang="0">
                      <a:pos x="T0" y="T1"/>
                    </a:cxn>
                    <a:cxn ang="0">
                      <a:pos x="T2" y="T3"/>
                    </a:cxn>
                    <a:cxn ang="0">
                      <a:pos x="T4" y="T5"/>
                    </a:cxn>
                    <a:cxn ang="0">
                      <a:pos x="T6" y="T7"/>
                    </a:cxn>
                  </a:cxnLst>
                  <a:rect l="0" t="0" r="r" b="b"/>
                  <a:pathLst>
                    <a:path w="66" h="51">
                      <a:moveTo>
                        <a:pt x="22" y="29"/>
                      </a:moveTo>
                      <a:lnTo>
                        <a:pt x="0" y="51"/>
                      </a:lnTo>
                      <a:lnTo>
                        <a:pt x="66"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63" name="Freeform 723">
                  <a:extLst>
                    <a:ext uri="{FF2B5EF4-FFF2-40B4-BE49-F238E27FC236}">
                      <a16:creationId xmlns:a16="http://schemas.microsoft.com/office/drawing/2014/main" id="{097AE2DA-8609-FD46-81F1-F963074FB518}"/>
                    </a:ext>
                  </a:extLst>
                </p:cNvPr>
                <p:cNvSpPr>
                  <a:spLocks/>
                </p:cNvSpPr>
                <p:nvPr/>
              </p:nvSpPr>
              <p:spPr bwMode="auto">
                <a:xfrm>
                  <a:off x="2383" y="1757"/>
                  <a:ext cx="66" cy="51"/>
                </a:xfrm>
                <a:custGeom>
                  <a:avLst/>
                  <a:gdLst>
                    <a:gd name="T0" fmla="*/ 22 w 66"/>
                    <a:gd name="T1" fmla="*/ 29 h 51"/>
                    <a:gd name="T2" fmla="*/ 0 w 66"/>
                    <a:gd name="T3" fmla="*/ 51 h 51"/>
                    <a:gd name="T4" fmla="*/ 66 w 66"/>
                    <a:gd name="T5" fmla="*/ 0 h 51"/>
                  </a:gdLst>
                  <a:ahLst/>
                  <a:cxnLst>
                    <a:cxn ang="0">
                      <a:pos x="T0" y="T1"/>
                    </a:cxn>
                    <a:cxn ang="0">
                      <a:pos x="T2" y="T3"/>
                    </a:cxn>
                    <a:cxn ang="0">
                      <a:pos x="T4" y="T5"/>
                    </a:cxn>
                  </a:cxnLst>
                  <a:rect l="0" t="0" r="r" b="b"/>
                  <a:pathLst>
                    <a:path w="66" h="51">
                      <a:moveTo>
                        <a:pt x="22" y="29"/>
                      </a:moveTo>
                      <a:lnTo>
                        <a:pt x="0" y="51"/>
                      </a:lnTo>
                      <a:lnTo>
                        <a:pt x="6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64" name="Freeform 724">
                  <a:extLst>
                    <a:ext uri="{FF2B5EF4-FFF2-40B4-BE49-F238E27FC236}">
                      <a16:creationId xmlns:a16="http://schemas.microsoft.com/office/drawing/2014/main" id="{0362FBE4-6ECE-3646-8469-00B7C6E98879}"/>
                    </a:ext>
                  </a:extLst>
                </p:cNvPr>
                <p:cNvSpPr>
                  <a:spLocks/>
                </p:cNvSpPr>
                <p:nvPr/>
              </p:nvSpPr>
              <p:spPr bwMode="auto">
                <a:xfrm>
                  <a:off x="2405" y="1743"/>
                  <a:ext cx="58" cy="43"/>
                </a:xfrm>
                <a:custGeom>
                  <a:avLst/>
                  <a:gdLst>
                    <a:gd name="T0" fmla="*/ 44 w 58"/>
                    <a:gd name="T1" fmla="*/ 14 h 43"/>
                    <a:gd name="T2" fmla="*/ 58 w 58"/>
                    <a:gd name="T3" fmla="*/ 0 h 43"/>
                    <a:gd name="T4" fmla="*/ 0 w 58"/>
                    <a:gd name="T5" fmla="*/ 43 h 43"/>
                    <a:gd name="T6" fmla="*/ 44 w 58"/>
                    <a:gd name="T7" fmla="*/ 14 h 43"/>
                  </a:gdLst>
                  <a:ahLst/>
                  <a:cxnLst>
                    <a:cxn ang="0">
                      <a:pos x="T0" y="T1"/>
                    </a:cxn>
                    <a:cxn ang="0">
                      <a:pos x="T2" y="T3"/>
                    </a:cxn>
                    <a:cxn ang="0">
                      <a:pos x="T4" y="T5"/>
                    </a:cxn>
                    <a:cxn ang="0">
                      <a:pos x="T6" y="T7"/>
                    </a:cxn>
                  </a:cxnLst>
                  <a:rect l="0" t="0" r="r" b="b"/>
                  <a:pathLst>
                    <a:path w="58" h="43">
                      <a:moveTo>
                        <a:pt x="44" y="14"/>
                      </a:moveTo>
                      <a:lnTo>
                        <a:pt x="58" y="0"/>
                      </a:lnTo>
                      <a:lnTo>
                        <a:pt x="0" y="43"/>
                      </a:lnTo>
                      <a:lnTo>
                        <a:pt x="44" y="14"/>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65" name="Freeform 725">
                  <a:extLst>
                    <a:ext uri="{FF2B5EF4-FFF2-40B4-BE49-F238E27FC236}">
                      <a16:creationId xmlns:a16="http://schemas.microsoft.com/office/drawing/2014/main" id="{2B0EE8BE-F77B-5146-B24F-25AC7A4C8035}"/>
                    </a:ext>
                  </a:extLst>
                </p:cNvPr>
                <p:cNvSpPr>
                  <a:spLocks/>
                </p:cNvSpPr>
                <p:nvPr/>
              </p:nvSpPr>
              <p:spPr bwMode="auto">
                <a:xfrm>
                  <a:off x="2405" y="1743"/>
                  <a:ext cx="58" cy="43"/>
                </a:xfrm>
                <a:custGeom>
                  <a:avLst/>
                  <a:gdLst>
                    <a:gd name="T0" fmla="*/ 44 w 58"/>
                    <a:gd name="T1" fmla="*/ 14 h 43"/>
                    <a:gd name="T2" fmla="*/ 58 w 58"/>
                    <a:gd name="T3" fmla="*/ 0 h 43"/>
                    <a:gd name="T4" fmla="*/ 0 w 58"/>
                    <a:gd name="T5" fmla="*/ 43 h 43"/>
                  </a:gdLst>
                  <a:ahLst/>
                  <a:cxnLst>
                    <a:cxn ang="0">
                      <a:pos x="T0" y="T1"/>
                    </a:cxn>
                    <a:cxn ang="0">
                      <a:pos x="T2" y="T3"/>
                    </a:cxn>
                    <a:cxn ang="0">
                      <a:pos x="T4" y="T5"/>
                    </a:cxn>
                  </a:cxnLst>
                  <a:rect l="0" t="0" r="r" b="b"/>
                  <a:pathLst>
                    <a:path w="58" h="43">
                      <a:moveTo>
                        <a:pt x="44" y="14"/>
                      </a:moveTo>
                      <a:lnTo>
                        <a:pt x="58" y="0"/>
                      </a:lnTo>
                      <a:lnTo>
                        <a:pt x="0" y="4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66" name="Freeform 726">
                  <a:extLst>
                    <a:ext uri="{FF2B5EF4-FFF2-40B4-BE49-F238E27FC236}">
                      <a16:creationId xmlns:a16="http://schemas.microsoft.com/office/drawing/2014/main" id="{0E6AED29-D3CE-324A-B0EC-32742EBBBF2C}"/>
                    </a:ext>
                  </a:extLst>
                </p:cNvPr>
                <p:cNvSpPr>
                  <a:spLocks/>
                </p:cNvSpPr>
                <p:nvPr/>
              </p:nvSpPr>
              <p:spPr bwMode="auto">
                <a:xfrm>
                  <a:off x="2500" y="1670"/>
                  <a:ext cx="73" cy="36"/>
                </a:xfrm>
                <a:custGeom>
                  <a:avLst/>
                  <a:gdLst>
                    <a:gd name="T0" fmla="*/ 22 w 73"/>
                    <a:gd name="T1" fmla="*/ 22 h 36"/>
                    <a:gd name="T2" fmla="*/ 0 w 73"/>
                    <a:gd name="T3" fmla="*/ 36 h 36"/>
                    <a:gd name="T4" fmla="*/ 73 w 73"/>
                    <a:gd name="T5" fmla="*/ 0 h 36"/>
                    <a:gd name="T6" fmla="*/ 22 w 73"/>
                    <a:gd name="T7" fmla="*/ 22 h 36"/>
                  </a:gdLst>
                  <a:ahLst/>
                  <a:cxnLst>
                    <a:cxn ang="0">
                      <a:pos x="T0" y="T1"/>
                    </a:cxn>
                    <a:cxn ang="0">
                      <a:pos x="T2" y="T3"/>
                    </a:cxn>
                    <a:cxn ang="0">
                      <a:pos x="T4" y="T5"/>
                    </a:cxn>
                    <a:cxn ang="0">
                      <a:pos x="T6" y="T7"/>
                    </a:cxn>
                  </a:cxnLst>
                  <a:rect l="0" t="0" r="r" b="b"/>
                  <a:pathLst>
                    <a:path w="73" h="36">
                      <a:moveTo>
                        <a:pt x="22" y="22"/>
                      </a:moveTo>
                      <a:lnTo>
                        <a:pt x="0" y="36"/>
                      </a:lnTo>
                      <a:lnTo>
                        <a:pt x="73" y="0"/>
                      </a:lnTo>
                      <a:lnTo>
                        <a:pt x="2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67" name="Freeform 727">
                  <a:extLst>
                    <a:ext uri="{FF2B5EF4-FFF2-40B4-BE49-F238E27FC236}">
                      <a16:creationId xmlns:a16="http://schemas.microsoft.com/office/drawing/2014/main" id="{74BBC5C5-DA27-6042-9E12-6846ED01BCD8}"/>
                    </a:ext>
                  </a:extLst>
                </p:cNvPr>
                <p:cNvSpPr>
                  <a:spLocks/>
                </p:cNvSpPr>
                <p:nvPr/>
              </p:nvSpPr>
              <p:spPr bwMode="auto">
                <a:xfrm>
                  <a:off x="2500" y="1670"/>
                  <a:ext cx="73" cy="36"/>
                </a:xfrm>
                <a:custGeom>
                  <a:avLst/>
                  <a:gdLst>
                    <a:gd name="T0" fmla="*/ 22 w 73"/>
                    <a:gd name="T1" fmla="*/ 22 h 36"/>
                    <a:gd name="T2" fmla="*/ 0 w 73"/>
                    <a:gd name="T3" fmla="*/ 36 h 36"/>
                    <a:gd name="T4" fmla="*/ 73 w 73"/>
                    <a:gd name="T5" fmla="*/ 0 h 36"/>
                  </a:gdLst>
                  <a:ahLst/>
                  <a:cxnLst>
                    <a:cxn ang="0">
                      <a:pos x="T0" y="T1"/>
                    </a:cxn>
                    <a:cxn ang="0">
                      <a:pos x="T2" y="T3"/>
                    </a:cxn>
                    <a:cxn ang="0">
                      <a:pos x="T4" y="T5"/>
                    </a:cxn>
                  </a:cxnLst>
                  <a:rect l="0" t="0" r="r" b="b"/>
                  <a:pathLst>
                    <a:path w="73" h="36">
                      <a:moveTo>
                        <a:pt x="22" y="22"/>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68" name="Freeform 728">
                  <a:extLst>
                    <a:ext uri="{FF2B5EF4-FFF2-40B4-BE49-F238E27FC236}">
                      <a16:creationId xmlns:a16="http://schemas.microsoft.com/office/drawing/2014/main" id="{974721AA-5E77-2349-A469-62A7A5B1853F}"/>
                    </a:ext>
                  </a:extLst>
                </p:cNvPr>
                <p:cNvSpPr>
                  <a:spLocks/>
                </p:cNvSpPr>
                <p:nvPr/>
              </p:nvSpPr>
              <p:spPr bwMode="auto">
                <a:xfrm>
                  <a:off x="2522" y="1655"/>
                  <a:ext cx="73" cy="37"/>
                </a:xfrm>
                <a:custGeom>
                  <a:avLst/>
                  <a:gdLst>
                    <a:gd name="T0" fmla="*/ 51 w 73"/>
                    <a:gd name="T1" fmla="*/ 15 h 37"/>
                    <a:gd name="T2" fmla="*/ 73 w 73"/>
                    <a:gd name="T3" fmla="*/ 0 h 37"/>
                    <a:gd name="T4" fmla="*/ 0 w 73"/>
                    <a:gd name="T5" fmla="*/ 37 h 37"/>
                    <a:gd name="T6" fmla="*/ 51 w 73"/>
                    <a:gd name="T7" fmla="*/ 15 h 37"/>
                  </a:gdLst>
                  <a:ahLst/>
                  <a:cxnLst>
                    <a:cxn ang="0">
                      <a:pos x="T0" y="T1"/>
                    </a:cxn>
                    <a:cxn ang="0">
                      <a:pos x="T2" y="T3"/>
                    </a:cxn>
                    <a:cxn ang="0">
                      <a:pos x="T4" y="T5"/>
                    </a:cxn>
                    <a:cxn ang="0">
                      <a:pos x="T6" y="T7"/>
                    </a:cxn>
                  </a:cxnLst>
                  <a:rect l="0" t="0" r="r" b="b"/>
                  <a:pathLst>
                    <a:path w="73" h="37">
                      <a:moveTo>
                        <a:pt x="51" y="15"/>
                      </a:moveTo>
                      <a:lnTo>
                        <a:pt x="73" y="0"/>
                      </a:lnTo>
                      <a:lnTo>
                        <a:pt x="0" y="37"/>
                      </a:lnTo>
                      <a:lnTo>
                        <a:pt x="51"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69" name="Freeform 729">
                  <a:extLst>
                    <a:ext uri="{FF2B5EF4-FFF2-40B4-BE49-F238E27FC236}">
                      <a16:creationId xmlns:a16="http://schemas.microsoft.com/office/drawing/2014/main" id="{9F995F53-3F90-564E-891C-1F1652753717}"/>
                    </a:ext>
                  </a:extLst>
                </p:cNvPr>
                <p:cNvSpPr>
                  <a:spLocks/>
                </p:cNvSpPr>
                <p:nvPr/>
              </p:nvSpPr>
              <p:spPr bwMode="auto">
                <a:xfrm>
                  <a:off x="2522" y="1655"/>
                  <a:ext cx="73" cy="37"/>
                </a:xfrm>
                <a:custGeom>
                  <a:avLst/>
                  <a:gdLst>
                    <a:gd name="T0" fmla="*/ 51 w 73"/>
                    <a:gd name="T1" fmla="*/ 15 h 37"/>
                    <a:gd name="T2" fmla="*/ 73 w 73"/>
                    <a:gd name="T3" fmla="*/ 0 h 37"/>
                    <a:gd name="T4" fmla="*/ 0 w 73"/>
                    <a:gd name="T5" fmla="*/ 37 h 37"/>
                  </a:gdLst>
                  <a:ahLst/>
                  <a:cxnLst>
                    <a:cxn ang="0">
                      <a:pos x="T0" y="T1"/>
                    </a:cxn>
                    <a:cxn ang="0">
                      <a:pos x="T2" y="T3"/>
                    </a:cxn>
                    <a:cxn ang="0">
                      <a:pos x="T4" y="T5"/>
                    </a:cxn>
                  </a:cxnLst>
                  <a:rect l="0" t="0" r="r" b="b"/>
                  <a:pathLst>
                    <a:path w="73" h="37">
                      <a:moveTo>
                        <a:pt x="51" y="15"/>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70" name="Freeform 730">
                  <a:extLst>
                    <a:ext uri="{FF2B5EF4-FFF2-40B4-BE49-F238E27FC236}">
                      <a16:creationId xmlns:a16="http://schemas.microsoft.com/office/drawing/2014/main" id="{DE3E7B2B-226F-7E41-8DA1-C7DC18435F94}"/>
                    </a:ext>
                  </a:extLst>
                </p:cNvPr>
                <p:cNvSpPr>
                  <a:spLocks/>
                </p:cNvSpPr>
                <p:nvPr/>
              </p:nvSpPr>
              <p:spPr bwMode="auto">
                <a:xfrm>
                  <a:off x="2061" y="2224"/>
                  <a:ext cx="22" cy="87"/>
                </a:xfrm>
                <a:custGeom>
                  <a:avLst/>
                  <a:gdLst>
                    <a:gd name="T0" fmla="*/ 22 w 22"/>
                    <a:gd name="T1" fmla="*/ 66 h 87"/>
                    <a:gd name="T2" fmla="*/ 8 w 22"/>
                    <a:gd name="T3" fmla="*/ 87 h 87"/>
                    <a:gd name="T4" fmla="*/ 0 w 22"/>
                    <a:gd name="T5" fmla="*/ 0 h 87"/>
                    <a:gd name="T6" fmla="*/ 22 w 22"/>
                    <a:gd name="T7" fmla="*/ 66 h 87"/>
                  </a:gdLst>
                  <a:ahLst/>
                  <a:cxnLst>
                    <a:cxn ang="0">
                      <a:pos x="T0" y="T1"/>
                    </a:cxn>
                    <a:cxn ang="0">
                      <a:pos x="T2" y="T3"/>
                    </a:cxn>
                    <a:cxn ang="0">
                      <a:pos x="T4" y="T5"/>
                    </a:cxn>
                    <a:cxn ang="0">
                      <a:pos x="T6" y="T7"/>
                    </a:cxn>
                  </a:cxnLst>
                  <a:rect l="0" t="0" r="r" b="b"/>
                  <a:pathLst>
                    <a:path w="22" h="87">
                      <a:moveTo>
                        <a:pt x="22" y="66"/>
                      </a:moveTo>
                      <a:lnTo>
                        <a:pt x="8" y="87"/>
                      </a:lnTo>
                      <a:lnTo>
                        <a:pt x="0" y="0"/>
                      </a:lnTo>
                      <a:lnTo>
                        <a:pt x="22" y="66"/>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71" name="Freeform 731">
                  <a:extLst>
                    <a:ext uri="{FF2B5EF4-FFF2-40B4-BE49-F238E27FC236}">
                      <a16:creationId xmlns:a16="http://schemas.microsoft.com/office/drawing/2014/main" id="{8BDA8E21-8FE8-5D40-9804-CB50C37AC47A}"/>
                    </a:ext>
                  </a:extLst>
                </p:cNvPr>
                <p:cNvSpPr>
                  <a:spLocks/>
                </p:cNvSpPr>
                <p:nvPr/>
              </p:nvSpPr>
              <p:spPr bwMode="auto">
                <a:xfrm>
                  <a:off x="2061" y="2224"/>
                  <a:ext cx="22" cy="87"/>
                </a:xfrm>
                <a:custGeom>
                  <a:avLst/>
                  <a:gdLst>
                    <a:gd name="T0" fmla="*/ 22 w 22"/>
                    <a:gd name="T1" fmla="*/ 66 h 87"/>
                    <a:gd name="T2" fmla="*/ 8 w 22"/>
                    <a:gd name="T3" fmla="*/ 87 h 87"/>
                    <a:gd name="T4" fmla="*/ 0 w 22"/>
                    <a:gd name="T5" fmla="*/ 0 h 87"/>
                  </a:gdLst>
                  <a:ahLst/>
                  <a:cxnLst>
                    <a:cxn ang="0">
                      <a:pos x="T0" y="T1"/>
                    </a:cxn>
                    <a:cxn ang="0">
                      <a:pos x="T2" y="T3"/>
                    </a:cxn>
                    <a:cxn ang="0">
                      <a:pos x="T4" y="T5"/>
                    </a:cxn>
                  </a:cxnLst>
                  <a:rect l="0" t="0" r="r" b="b"/>
                  <a:pathLst>
                    <a:path w="22" h="87">
                      <a:moveTo>
                        <a:pt x="22" y="66"/>
                      </a:moveTo>
                      <a:lnTo>
                        <a:pt x="8"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72" name="Freeform 732">
                  <a:extLst>
                    <a:ext uri="{FF2B5EF4-FFF2-40B4-BE49-F238E27FC236}">
                      <a16:creationId xmlns:a16="http://schemas.microsoft.com/office/drawing/2014/main" id="{43560A3A-6957-A142-BDAE-A4302A662CD3}"/>
                    </a:ext>
                  </a:extLst>
                </p:cNvPr>
                <p:cNvSpPr>
                  <a:spLocks/>
                </p:cNvSpPr>
                <p:nvPr/>
              </p:nvSpPr>
              <p:spPr bwMode="auto">
                <a:xfrm>
                  <a:off x="2061" y="2209"/>
                  <a:ext cx="22" cy="81"/>
                </a:xfrm>
                <a:custGeom>
                  <a:avLst/>
                  <a:gdLst>
                    <a:gd name="T0" fmla="*/ 0 w 22"/>
                    <a:gd name="T1" fmla="*/ 15 h 81"/>
                    <a:gd name="T2" fmla="*/ 22 w 22"/>
                    <a:gd name="T3" fmla="*/ 0 h 81"/>
                    <a:gd name="T4" fmla="*/ 22 w 22"/>
                    <a:gd name="T5" fmla="*/ 81 h 81"/>
                    <a:gd name="T6" fmla="*/ 0 w 22"/>
                    <a:gd name="T7" fmla="*/ 15 h 81"/>
                  </a:gdLst>
                  <a:ahLst/>
                  <a:cxnLst>
                    <a:cxn ang="0">
                      <a:pos x="T0" y="T1"/>
                    </a:cxn>
                    <a:cxn ang="0">
                      <a:pos x="T2" y="T3"/>
                    </a:cxn>
                    <a:cxn ang="0">
                      <a:pos x="T4" y="T5"/>
                    </a:cxn>
                    <a:cxn ang="0">
                      <a:pos x="T6" y="T7"/>
                    </a:cxn>
                  </a:cxnLst>
                  <a:rect l="0" t="0" r="r" b="b"/>
                  <a:pathLst>
                    <a:path w="22" h="81">
                      <a:moveTo>
                        <a:pt x="0" y="15"/>
                      </a:moveTo>
                      <a:lnTo>
                        <a:pt x="22" y="0"/>
                      </a:lnTo>
                      <a:lnTo>
                        <a:pt x="22" y="81"/>
                      </a:lnTo>
                      <a:lnTo>
                        <a:pt x="0" y="1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73" name="Freeform 733">
                  <a:extLst>
                    <a:ext uri="{FF2B5EF4-FFF2-40B4-BE49-F238E27FC236}">
                      <a16:creationId xmlns:a16="http://schemas.microsoft.com/office/drawing/2014/main" id="{D88B0AEC-6D64-844F-BDAB-3062DB8D2BA7}"/>
                    </a:ext>
                  </a:extLst>
                </p:cNvPr>
                <p:cNvSpPr>
                  <a:spLocks/>
                </p:cNvSpPr>
                <p:nvPr/>
              </p:nvSpPr>
              <p:spPr bwMode="auto">
                <a:xfrm>
                  <a:off x="2061" y="2209"/>
                  <a:ext cx="22" cy="81"/>
                </a:xfrm>
                <a:custGeom>
                  <a:avLst/>
                  <a:gdLst>
                    <a:gd name="T0" fmla="*/ 0 w 22"/>
                    <a:gd name="T1" fmla="*/ 15 h 81"/>
                    <a:gd name="T2" fmla="*/ 22 w 22"/>
                    <a:gd name="T3" fmla="*/ 0 h 81"/>
                    <a:gd name="T4" fmla="*/ 22 w 22"/>
                    <a:gd name="T5" fmla="*/ 81 h 81"/>
                  </a:gdLst>
                  <a:ahLst/>
                  <a:cxnLst>
                    <a:cxn ang="0">
                      <a:pos x="T0" y="T1"/>
                    </a:cxn>
                    <a:cxn ang="0">
                      <a:pos x="T2" y="T3"/>
                    </a:cxn>
                    <a:cxn ang="0">
                      <a:pos x="T4" y="T5"/>
                    </a:cxn>
                  </a:cxnLst>
                  <a:rect l="0" t="0" r="r" b="b"/>
                  <a:pathLst>
                    <a:path w="22" h="81">
                      <a:moveTo>
                        <a:pt x="0" y="15"/>
                      </a:moveTo>
                      <a:lnTo>
                        <a:pt x="22" y="0"/>
                      </a:lnTo>
                      <a:lnTo>
                        <a:pt x="22"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74" name="Freeform 734">
                  <a:extLst>
                    <a:ext uri="{FF2B5EF4-FFF2-40B4-BE49-F238E27FC236}">
                      <a16:creationId xmlns:a16="http://schemas.microsoft.com/office/drawing/2014/main" id="{71D15CEA-5946-C74B-BC68-9EFDBFFEE398}"/>
                    </a:ext>
                  </a:extLst>
                </p:cNvPr>
                <p:cNvSpPr>
                  <a:spLocks/>
                </p:cNvSpPr>
                <p:nvPr/>
              </p:nvSpPr>
              <p:spPr bwMode="auto">
                <a:xfrm>
                  <a:off x="2178" y="1991"/>
                  <a:ext cx="29" cy="65"/>
                </a:xfrm>
                <a:custGeom>
                  <a:avLst/>
                  <a:gdLst>
                    <a:gd name="T0" fmla="*/ 22 w 29"/>
                    <a:gd name="T1" fmla="*/ 51 h 65"/>
                    <a:gd name="T2" fmla="*/ 0 w 29"/>
                    <a:gd name="T3" fmla="*/ 65 h 65"/>
                    <a:gd name="T4" fmla="*/ 29 w 29"/>
                    <a:gd name="T5" fmla="*/ 0 h 65"/>
                    <a:gd name="T6" fmla="*/ 22 w 29"/>
                    <a:gd name="T7" fmla="*/ 51 h 65"/>
                  </a:gdLst>
                  <a:ahLst/>
                  <a:cxnLst>
                    <a:cxn ang="0">
                      <a:pos x="T0" y="T1"/>
                    </a:cxn>
                    <a:cxn ang="0">
                      <a:pos x="T2" y="T3"/>
                    </a:cxn>
                    <a:cxn ang="0">
                      <a:pos x="T4" y="T5"/>
                    </a:cxn>
                    <a:cxn ang="0">
                      <a:pos x="T6" y="T7"/>
                    </a:cxn>
                  </a:cxnLst>
                  <a:rect l="0" t="0" r="r" b="b"/>
                  <a:pathLst>
                    <a:path w="29" h="65">
                      <a:moveTo>
                        <a:pt x="22" y="51"/>
                      </a:moveTo>
                      <a:lnTo>
                        <a:pt x="0" y="65"/>
                      </a:lnTo>
                      <a:lnTo>
                        <a:pt x="29"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75" name="Freeform 735">
                  <a:extLst>
                    <a:ext uri="{FF2B5EF4-FFF2-40B4-BE49-F238E27FC236}">
                      <a16:creationId xmlns:a16="http://schemas.microsoft.com/office/drawing/2014/main" id="{CF7197AD-691D-BD42-9BC1-28DF45BAF77F}"/>
                    </a:ext>
                  </a:extLst>
                </p:cNvPr>
                <p:cNvSpPr>
                  <a:spLocks/>
                </p:cNvSpPr>
                <p:nvPr/>
              </p:nvSpPr>
              <p:spPr bwMode="auto">
                <a:xfrm>
                  <a:off x="2178" y="1991"/>
                  <a:ext cx="29" cy="65"/>
                </a:xfrm>
                <a:custGeom>
                  <a:avLst/>
                  <a:gdLst>
                    <a:gd name="T0" fmla="*/ 22 w 29"/>
                    <a:gd name="T1" fmla="*/ 51 h 65"/>
                    <a:gd name="T2" fmla="*/ 0 w 29"/>
                    <a:gd name="T3" fmla="*/ 65 h 65"/>
                    <a:gd name="T4" fmla="*/ 29 w 29"/>
                    <a:gd name="T5" fmla="*/ 0 h 65"/>
                  </a:gdLst>
                  <a:ahLst/>
                  <a:cxnLst>
                    <a:cxn ang="0">
                      <a:pos x="T0" y="T1"/>
                    </a:cxn>
                    <a:cxn ang="0">
                      <a:pos x="T2" y="T3"/>
                    </a:cxn>
                    <a:cxn ang="0">
                      <a:pos x="T4" y="T5"/>
                    </a:cxn>
                  </a:cxnLst>
                  <a:rect l="0" t="0" r="r" b="b"/>
                  <a:pathLst>
                    <a:path w="29" h="65">
                      <a:moveTo>
                        <a:pt x="22" y="51"/>
                      </a:moveTo>
                      <a:lnTo>
                        <a:pt x="0" y="65"/>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76" name="Freeform 736">
                  <a:extLst>
                    <a:ext uri="{FF2B5EF4-FFF2-40B4-BE49-F238E27FC236}">
                      <a16:creationId xmlns:a16="http://schemas.microsoft.com/office/drawing/2014/main" id="{92D7E746-4982-2B47-B1BC-0DF6EA6C5FAE}"/>
                    </a:ext>
                  </a:extLst>
                </p:cNvPr>
                <p:cNvSpPr>
                  <a:spLocks/>
                </p:cNvSpPr>
                <p:nvPr/>
              </p:nvSpPr>
              <p:spPr bwMode="auto">
                <a:xfrm>
                  <a:off x="2200" y="1969"/>
                  <a:ext cx="29" cy="73"/>
                </a:xfrm>
                <a:custGeom>
                  <a:avLst/>
                  <a:gdLst>
                    <a:gd name="T0" fmla="*/ 7 w 29"/>
                    <a:gd name="T1" fmla="*/ 22 h 73"/>
                    <a:gd name="T2" fmla="*/ 29 w 29"/>
                    <a:gd name="T3" fmla="*/ 0 h 73"/>
                    <a:gd name="T4" fmla="*/ 0 w 29"/>
                    <a:gd name="T5" fmla="*/ 73 h 73"/>
                    <a:gd name="T6" fmla="*/ 7 w 29"/>
                    <a:gd name="T7" fmla="*/ 22 h 73"/>
                  </a:gdLst>
                  <a:ahLst/>
                  <a:cxnLst>
                    <a:cxn ang="0">
                      <a:pos x="T0" y="T1"/>
                    </a:cxn>
                    <a:cxn ang="0">
                      <a:pos x="T2" y="T3"/>
                    </a:cxn>
                    <a:cxn ang="0">
                      <a:pos x="T4" y="T5"/>
                    </a:cxn>
                    <a:cxn ang="0">
                      <a:pos x="T6" y="T7"/>
                    </a:cxn>
                  </a:cxnLst>
                  <a:rect l="0" t="0" r="r" b="b"/>
                  <a:pathLst>
                    <a:path w="29" h="73">
                      <a:moveTo>
                        <a:pt x="7" y="22"/>
                      </a:moveTo>
                      <a:lnTo>
                        <a:pt x="29" y="0"/>
                      </a:lnTo>
                      <a:lnTo>
                        <a:pt x="0" y="73"/>
                      </a:lnTo>
                      <a:lnTo>
                        <a:pt x="7"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77" name="Freeform 737">
                  <a:extLst>
                    <a:ext uri="{FF2B5EF4-FFF2-40B4-BE49-F238E27FC236}">
                      <a16:creationId xmlns:a16="http://schemas.microsoft.com/office/drawing/2014/main" id="{01DCB8DF-7EE4-974E-AB92-5906DFCEEE73}"/>
                    </a:ext>
                  </a:extLst>
                </p:cNvPr>
                <p:cNvSpPr>
                  <a:spLocks/>
                </p:cNvSpPr>
                <p:nvPr/>
              </p:nvSpPr>
              <p:spPr bwMode="auto">
                <a:xfrm>
                  <a:off x="2200" y="1969"/>
                  <a:ext cx="29" cy="73"/>
                </a:xfrm>
                <a:custGeom>
                  <a:avLst/>
                  <a:gdLst>
                    <a:gd name="T0" fmla="*/ 7 w 29"/>
                    <a:gd name="T1" fmla="*/ 22 h 73"/>
                    <a:gd name="T2" fmla="*/ 29 w 29"/>
                    <a:gd name="T3" fmla="*/ 0 h 73"/>
                    <a:gd name="T4" fmla="*/ 0 w 29"/>
                    <a:gd name="T5" fmla="*/ 73 h 73"/>
                  </a:gdLst>
                  <a:ahLst/>
                  <a:cxnLst>
                    <a:cxn ang="0">
                      <a:pos x="T0" y="T1"/>
                    </a:cxn>
                    <a:cxn ang="0">
                      <a:pos x="T2" y="T3"/>
                    </a:cxn>
                    <a:cxn ang="0">
                      <a:pos x="T4" y="T5"/>
                    </a:cxn>
                  </a:cxnLst>
                  <a:rect l="0" t="0" r="r" b="b"/>
                  <a:pathLst>
                    <a:path w="29" h="73">
                      <a:moveTo>
                        <a:pt x="7" y="22"/>
                      </a:moveTo>
                      <a:lnTo>
                        <a:pt x="29"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78" name="Freeform 738">
                  <a:extLst>
                    <a:ext uri="{FF2B5EF4-FFF2-40B4-BE49-F238E27FC236}">
                      <a16:creationId xmlns:a16="http://schemas.microsoft.com/office/drawing/2014/main" id="{EE6322C6-3F56-5440-94BF-5213C2D81941}"/>
                    </a:ext>
                  </a:extLst>
                </p:cNvPr>
                <p:cNvSpPr>
                  <a:spLocks/>
                </p:cNvSpPr>
                <p:nvPr/>
              </p:nvSpPr>
              <p:spPr bwMode="auto">
                <a:xfrm>
                  <a:off x="2105" y="2115"/>
                  <a:ext cx="22" cy="73"/>
                </a:xfrm>
                <a:custGeom>
                  <a:avLst/>
                  <a:gdLst>
                    <a:gd name="T0" fmla="*/ 22 w 22"/>
                    <a:gd name="T1" fmla="*/ 58 h 73"/>
                    <a:gd name="T2" fmla="*/ 0 w 22"/>
                    <a:gd name="T3" fmla="*/ 73 h 73"/>
                    <a:gd name="T4" fmla="*/ 15 w 22"/>
                    <a:gd name="T5" fmla="*/ 0 h 73"/>
                    <a:gd name="T6" fmla="*/ 22 w 22"/>
                    <a:gd name="T7" fmla="*/ 58 h 73"/>
                  </a:gdLst>
                  <a:ahLst/>
                  <a:cxnLst>
                    <a:cxn ang="0">
                      <a:pos x="T0" y="T1"/>
                    </a:cxn>
                    <a:cxn ang="0">
                      <a:pos x="T2" y="T3"/>
                    </a:cxn>
                    <a:cxn ang="0">
                      <a:pos x="T4" y="T5"/>
                    </a:cxn>
                    <a:cxn ang="0">
                      <a:pos x="T6" y="T7"/>
                    </a:cxn>
                  </a:cxnLst>
                  <a:rect l="0" t="0" r="r" b="b"/>
                  <a:pathLst>
                    <a:path w="22" h="73">
                      <a:moveTo>
                        <a:pt x="22" y="58"/>
                      </a:moveTo>
                      <a:lnTo>
                        <a:pt x="0" y="73"/>
                      </a:lnTo>
                      <a:lnTo>
                        <a:pt x="15"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79" name="Freeform 739">
                  <a:extLst>
                    <a:ext uri="{FF2B5EF4-FFF2-40B4-BE49-F238E27FC236}">
                      <a16:creationId xmlns:a16="http://schemas.microsoft.com/office/drawing/2014/main" id="{289F9837-B20C-B84F-82CE-16F760A8A249}"/>
                    </a:ext>
                  </a:extLst>
                </p:cNvPr>
                <p:cNvSpPr>
                  <a:spLocks/>
                </p:cNvSpPr>
                <p:nvPr/>
              </p:nvSpPr>
              <p:spPr bwMode="auto">
                <a:xfrm>
                  <a:off x="2105" y="2115"/>
                  <a:ext cx="22" cy="73"/>
                </a:xfrm>
                <a:custGeom>
                  <a:avLst/>
                  <a:gdLst>
                    <a:gd name="T0" fmla="*/ 22 w 22"/>
                    <a:gd name="T1" fmla="*/ 58 h 73"/>
                    <a:gd name="T2" fmla="*/ 0 w 22"/>
                    <a:gd name="T3" fmla="*/ 73 h 73"/>
                    <a:gd name="T4" fmla="*/ 15 w 22"/>
                    <a:gd name="T5" fmla="*/ 0 h 73"/>
                  </a:gdLst>
                  <a:ahLst/>
                  <a:cxnLst>
                    <a:cxn ang="0">
                      <a:pos x="T0" y="T1"/>
                    </a:cxn>
                    <a:cxn ang="0">
                      <a:pos x="T2" y="T3"/>
                    </a:cxn>
                    <a:cxn ang="0">
                      <a:pos x="T4" y="T5"/>
                    </a:cxn>
                  </a:cxnLst>
                  <a:rect l="0" t="0" r="r" b="b"/>
                  <a:pathLst>
                    <a:path w="22" h="73">
                      <a:moveTo>
                        <a:pt x="22" y="58"/>
                      </a:moveTo>
                      <a:lnTo>
                        <a:pt x="0" y="73"/>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80" name="Freeform 740">
                  <a:extLst>
                    <a:ext uri="{FF2B5EF4-FFF2-40B4-BE49-F238E27FC236}">
                      <a16:creationId xmlns:a16="http://schemas.microsoft.com/office/drawing/2014/main" id="{99558699-7C2E-5F46-910A-AEFBADAAF9A5}"/>
                    </a:ext>
                  </a:extLst>
                </p:cNvPr>
                <p:cNvSpPr>
                  <a:spLocks/>
                </p:cNvSpPr>
                <p:nvPr/>
              </p:nvSpPr>
              <p:spPr bwMode="auto">
                <a:xfrm>
                  <a:off x="2120" y="2093"/>
                  <a:ext cx="14" cy="80"/>
                </a:xfrm>
                <a:custGeom>
                  <a:avLst/>
                  <a:gdLst>
                    <a:gd name="T0" fmla="*/ 0 w 14"/>
                    <a:gd name="T1" fmla="*/ 22 h 80"/>
                    <a:gd name="T2" fmla="*/ 14 w 14"/>
                    <a:gd name="T3" fmla="*/ 0 h 80"/>
                    <a:gd name="T4" fmla="*/ 7 w 14"/>
                    <a:gd name="T5" fmla="*/ 80 h 80"/>
                    <a:gd name="T6" fmla="*/ 0 w 14"/>
                    <a:gd name="T7" fmla="*/ 22 h 80"/>
                  </a:gdLst>
                  <a:ahLst/>
                  <a:cxnLst>
                    <a:cxn ang="0">
                      <a:pos x="T0" y="T1"/>
                    </a:cxn>
                    <a:cxn ang="0">
                      <a:pos x="T2" y="T3"/>
                    </a:cxn>
                    <a:cxn ang="0">
                      <a:pos x="T4" y="T5"/>
                    </a:cxn>
                    <a:cxn ang="0">
                      <a:pos x="T6" y="T7"/>
                    </a:cxn>
                  </a:cxnLst>
                  <a:rect l="0" t="0" r="r" b="b"/>
                  <a:pathLst>
                    <a:path w="14" h="80">
                      <a:moveTo>
                        <a:pt x="0" y="22"/>
                      </a:moveTo>
                      <a:lnTo>
                        <a:pt x="14" y="0"/>
                      </a:lnTo>
                      <a:lnTo>
                        <a:pt x="7" y="80"/>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81" name="Freeform 741">
                  <a:extLst>
                    <a:ext uri="{FF2B5EF4-FFF2-40B4-BE49-F238E27FC236}">
                      <a16:creationId xmlns:a16="http://schemas.microsoft.com/office/drawing/2014/main" id="{D7A97A8E-7CC4-7E4C-859E-80C2E3667A87}"/>
                    </a:ext>
                  </a:extLst>
                </p:cNvPr>
                <p:cNvSpPr>
                  <a:spLocks/>
                </p:cNvSpPr>
                <p:nvPr/>
              </p:nvSpPr>
              <p:spPr bwMode="auto">
                <a:xfrm>
                  <a:off x="2120" y="2093"/>
                  <a:ext cx="14" cy="80"/>
                </a:xfrm>
                <a:custGeom>
                  <a:avLst/>
                  <a:gdLst>
                    <a:gd name="T0" fmla="*/ 0 w 14"/>
                    <a:gd name="T1" fmla="*/ 22 h 80"/>
                    <a:gd name="T2" fmla="*/ 14 w 14"/>
                    <a:gd name="T3" fmla="*/ 0 h 80"/>
                    <a:gd name="T4" fmla="*/ 7 w 14"/>
                    <a:gd name="T5" fmla="*/ 80 h 80"/>
                  </a:gdLst>
                  <a:ahLst/>
                  <a:cxnLst>
                    <a:cxn ang="0">
                      <a:pos x="T0" y="T1"/>
                    </a:cxn>
                    <a:cxn ang="0">
                      <a:pos x="T2" y="T3"/>
                    </a:cxn>
                    <a:cxn ang="0">
                      <a:pos x="T4" y="T5"/>
                    </a:cxn>
                  </a:cxnLst>
                  <a:rect l="0" t="0" r="r" b="b"/>
                  <a:pathLst>
                    <a:path w="14" h="80">
                      <a:moveTo>
                        <a:pt x="0" y="22"/>
                      </a:moveTo>
                      <a:lnTo>
                        <a:pt x="14" y="0"/>
                      </a:lnTo>
                      <a:lnTo>
                        <a:pt x="7"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82" name="Freeform 742">
                  <a:extLst>
                    <a:ext uri="{FF2B5EF4-FFF2-40B4-BE49-F238E27FC236}">
                      <a16:creationId xmlns:a16="http://schemas.microsoft.com/office/drawing/2014/main" id="{B83E9A30-19D3-D641-8428-C79279FBD1E2}"/>
                    </a:ext>
                  </a:extLst>
                </p:cNvPr>
                <p:cNvSpPr>
                  <a:spLocks/>
                </p:cNvSpPr>
                <p:nvPr/>
              </p:nvSpPr>
              <p:spPr bwMode="auto">
                <a:xfrm>
                  <a:off x="2266" y="1874"/>
                  <a:ext cx="44" cy="58"/>
                </a:xfrm>
                <a:custGeom>
                  <a:avLst/>
                  <a:gdLst>
                    <a:gd name="T0" fmla="*/ 22 w 44"/>
                    <a:gd name="T1" fmla="*/ 44 h 58"/>
                    <a:gd name="T2" fmla="*/ 0 w 44"/>
                    <a:gd name="T3" fmla="*/ 58 h 58"/>
                    <a:gd name="T4" fmla="*/ 44 w 44"/>
                    <a:gd name="T5" fmla="*/ 0 h 58"/>
                    <a:gd name="T6" fmla="*/ 22 w 44"/>
                    <a:gd name="T7" fmla="*/ 44 h 58"/>
                  </a:gdLst>
                  <a:ahLst/>
                  <a:cxnLst>
                    <a:cxn ang="0">
                      <a:pos x="T0" y="T1"/>
                    </a:cxn>
                    <a:cxn ang="0">
                      <a:pos x="T2" y="T3"/>
                    </a:cxn>
                    <a:cxn ang="0">
                      <a:pos x="T4" y="T5"/>
                    </a:cxn>
                    <a:cxn ang="0">
                      <a:pos x="T6" y="T7"/>
                    </a:cxn>
                  </a:cxnLst>
                  <a:rect l="0" t="0" r="r" b="b"/>
                  <a:pathLst>
                    <a:path w="44" h="58">
                      <a:moveTo>
                        <a:pt x="22" y="44"/>
                      </a:moveTo>
                      <a:lnTo>
                        <a:pt x="0" y="58"/>
                      </a:lnTo>
                      <a:lnTo>
                        <a:pt x="44"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83" name="Freeform 743">
                  <a:extLst>
                    <a:ext uri="{FF2B5EF4-FFF2-40B4-BE49-F238E27FC236}">
                      <a16:creationId xmlns:a16="http://schemas.microsoft.com/office/drawing/2014/main" id="{A6F94DE9-75BC-0142-9BBC-1A7D6590F498}"/>
                    </a:ext>
                  </a:extLst>
                </p:cNvPr>
                <p:cNvSpPr>
                  <a:spLocks/>
                </p:cNvSpPr>
                <p:nvPr/>
              </p:nvSpPr>
              <p:spPr bwMode="auto">
                <a:xfrm>
                  <a:off x="2266" y="1874"/>
                  <a:ext cx="44" cy="58"/>
                </a:xfrm>
                <a:custGeom>
                  <a:avLst/>
                  <a:gdLst>
                    <a:gd name="T0" fmla="*/ 22 w 44"/>
                    <a:gd name="T1" fmla="*/ 44 h 58"/>
                    <a:gd name="T2" fmla="*/ 0 w 44"/>
                    <a:gd name="T3" fmla="*/ 58 h 58"/>
                    <a:gd name="T4" fmla="*/ 44 w 44"/>
                    <a:gd name="T5" fmla="*/ 0 h 58"/>
                  </a:gdLst>
                  <a:ahLst/>
                  <a:cxnLst>
                    <a:cxn ang="0">
                      <a:pos x="T0" y="T1"/>
                    </a:cxn>
                    <a:cxn ang="0">
                      <a:pos x="T2" y="T3"/>
                    </a:cxn>
                    <a:cxn ang="0">
                      <a:pos x="T4" y="T5"/>
                    </a:cxn>
                  </a:cxnLst>
                  <a:rect l="0" t="0" r="r" b="b"/>
                  <a:pathLst>
                    <a:path w="44" h="58">
                      <a:moveTo>
                        <a:pt x="22" y="44"/>
                      </a:moveTo>
                      <a:lnTo>
                        <a:pt x="0" y="58"/>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84" name="Freeform 744">
                  <a:extLst>
                    <a:ext uri="{FF2B5EF4-FFF2-40B4-BE49-F238E27FC236}">
                      <a16:creationId xmlns:a16="http://schemas.microsoft.com/office/drawing/2014/main" id="{609DD995-8C7A-1F44-A16C-13CCC31C8275}"/>
                    </a:ext>
                  </a:extLst>
                </p:cNvPr>
                <p:cNvSpPr>
                  <a:spLocks/>
                </p:cNvSpPr>
                <p:nvPr/>
              </p:nvSpPr>
              <p:spPr bwMode="auto">
                <a:xfrm>
                  <a:off x="2288" y="1859"/>
                  <a:ext cx="44" cy="59"/>
                </a:xfrm>
                <a:custGeom>
                  <a:avLst/>
                  <a:gdLst>
                    <a:gd name="T0" fmla="*/ 22 w 44"/>
                    <a:gd name="T1" fmla="*/ 15 h 59"/>
                    <a:gd name="T2" fmla="*/ 44 w 44"/>
                    <a:gd name="T3" fmla="*/ 0 h 59"/>
                    <a:gd name="T4" fmla="*/ 0 w 44"/>
                    <a:gd name="T5" fmla="*/ 59 h 59"/>
                    <a:gd name="T6" fmla="*/ 22 w 44"/>
                    <a:gd name="T7" fmla="*/ 15 h 59"/>
                  </a:gdLst>
                  <a:ahLst/>
                  <a:cxnLst>
                    <a:cxn ang="0">
                      <a:pos x="T0" y="T1"/>
                    </a:cxn>
                    <a:cxn ang="0">
                      <a:pos x="T2" y="T3"/>
                    </a:cxn>
                    <a:cxn ang="0">
                      <a:pos x="T4" y="T5"/>
                    </a:cxn>
                    <a:cxn ang="0">
                      <a:pos x="T6" y="T7"/>
                    </a:cxn>
                  </a:cxnLst>
                  <a:rect l="0" t="0" r="r" b="b"/>
                  <a:pathLst>
                    <a:path w="44" h="59">
                      <a:moveTo>
                        <a:pt x="22" y="15"/>
                      </a:moveTo>
                      <a:lnTo>
                        <a:pt x="44" y="0"/>
                      </a:lnTo>
                      <a:lnTo>
                        <a:pt x="0" y="59"/>
                      </a:lnTo>
                      <a:lnTo>
                        <a:pt x="22"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85" name="Freeform 745">
                  <a:extLst>
                    <a:ext uri="{FF2B5EF4-FFF2-40B4-BE49-F238E27FC236}">
                      <a16:creationId xmlns:a16="http://schemas.microsoft.com/office/drawing/2014/main" id="{D7BE10B0-C4EE-3448-BE4D-B0D661FACBCE}"/>
                    </a:ext>
                  </a:extLst>
                </p:cNvPr>
                <p:cNvSpPr>
                  <a:spLocks/>
                </p:cNvSpPr>
                <p:nvPr/>
              </p:nvSpPr>
              <p:spPr bwMode="auto">
                <a:xfrm>
                  <a:off x="2288" y="1859"/>
                  <a:ext cx="44" cy="59"/>
                </a:xfrm>
                <a:custGeom>
                  <a:avLst/>
                  <a:gdLst>
                    <a:gd name="T0" fmla="*/ 22 w 44"/>
                    <a:gd name="T1" fmla="*/ 15 h 59"/>
                    <a:gd name="T2" fmla="*/ 44 w 44"/>
                    <a:gd name="T3" fmla="*/ 0 h 59"/>
                    <a:gd name="T4" fmla="*/ 0 w 44"/>
                    <a:gd name="T5" fmla="*/ 59 h 59"/>
                  </a:gdLst>
                  <a:ahLst/>
                  <a:cxnLst>
                    <a:cxn ang="0">
                      <a:pos x="T0" y="T1"/>
                    </a:cxn>
                    <a:cxn ang="0">
                      <a:pos x="T2" y="T3"/>
                    </a:cxn>
                    <a:cxn ang="0">
                      <a:pos x="T4" y="T5"/>
                    </a:cxn>
                  </a:cxnLst>
                  <a:rect l="0" t="0" r="r" b="b"/>
                  <a:pathLst>
                    <a:path w="44" h="59">
                      <a:moveTo>
                        <a:pt x="22" y="15"/>
                      </a:moveTo>
                      <a:lnTo>
                        <a:pt x="44" y="0"/>
                      </a:lnTo>
                      <a:lnTo>
                        <a:pt x="0"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86" name="Freeform 746">
                  <a:extLst>
                    <a:ext uri="{FF2B5EF4-FFF2-40B4-BE49-F238E27FC236}">
                      <a16:creationId xmlns:a16="http://schemas.microsoft.com/office/drawing/2014/main" id="{D7401ECE-484D-C64C-9685-10F1804744AC}"/>
                    </a:ext>
                  </a:extLst>
                </p:cNvPr>
                <p:cNvSpPr>
                  <a:spLocks/>
                </p:cNvSpPr>
                <p:nvPr/>
              </p:nvSpPr>
              <p:spPr bwMode="auto">
                <a:xfrm>
                  <a:off x="2368" y="1772"/>
                  <a:ext cx="59" cy="51"/>
                </a:xfrm>
                <a:custGeom>
                  <a:avLst/>
                  <a:gdLst>
                    <a:gd name="T0" fmla="*/ 15 w 59"/>
                    <a:gd name="T1" fmla="*/ 36 h 51"/>
                    <a:gd name="T2" fmla="*/ 0 w 59"/>
                    <a:gd name="T3" fmla="*/ 51 h 51"/>
                    <a:gd name="T4" fmla="*/ 59 w 59"/>
                    <a:gd name="T5" fmla="*/ 0 h 51"/>
                    <a:gd name="T6" fmla="*/ 15 w 59"/>
                    <a:gd name="T7" fmla="*/ 36 h 51"/>
                  </a:gdLst>
                  <a:ahLst/>
                  <a:cxnLst>
                    <a:cxn ang="0">
                      <a:pos x="T0" y="T1"/>
                    </a:cxn>
                    <a:cxn ang="0">
                      <a:pos x="T2" y="T3"/>
                    </a:cxn>
                    <a:cxn ang="0">
                      <a:pos x="T4" y="T5"/>
                    </a:cxn>
                    <a:cxn ang="0">
                      <a:pos x="T6" y="T7"/>
                    </a:cxn>
                  </a:cxnLst>
                  <a:rect l="0" t="0" r="r" b="b"/>
                  <a:pathLst>
                    <a:path w="59" h="51">
                      <a:moveTo>
                        <a:pt x="15" y="36"/>
                      </a:moveTo>
                      <a:lnTo>
                        <a:pt x="0" y="51"/>
                      </a:lnTo>
                      <a:lnTo>
                        <a:pt x="59" y="0"/>
                      </a:lnTo>
                      <a:lnTo>
                        <a:pt x="15" y="36"/>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87" name="Freeform 747">
                  <a:extLst>
                    <a:ext uri="{FF2B5EF4-FFF2-40B4-BE49-F238E27FC236}">
                      <a16:creationId xmlns:a16="http://schemas.microsoft.com/office/drawing/2014/main" id="{0E06A796-C1D2-CC42-AE6E-EB323E9015F7}"/>
                    </a:ext>
                  </a:extLst>
                </p:cNvPr>
                <p:cNvSpPr>
                  <a:spLocks/>
                </p:cNvSpPr>
                <p:nvPr/>
              </p:nvSpPr>
              <p:spPr bwMode="auto">
                <a:xfrm>
                  <a:off x="2368" y="1772"/>
                  <a:ext cx="59" cy="51"/>
                </a:xfrm>
                <a:custGeom>
                  <a:avLst/>
                  <a:gdLst>
                    <a:gd name="T0" fmla="*/ 15 w 59"/>
                    <a:gd name="T1" fmla="*/ 36 h 51"/>
                    <a:gd name="T2" fmla="*/ 0 w 59"/>
                    <a:gd name="T3" fmla="*/ 51 h 51"/>
                    <a:gd name="T4" fmla="*/ 59 w 59"/>
                    <a:gd name="T5" fmla="*/ 0 h 51"/>
                  </a:gdLst>
                  <a:ahLst/>
                  <a:cxnLst>
                    <a:cxn ang="0">
                      <a:pos x="T0" y="T1"/>
                    </a:cxn>
                    <a:cxn ang="0">
                      <a:pos x="T2" y="T3"/>
                    </a:cxn>
                    <a:cxn ang="0">
                      <a:pos x="T4" y="T5"/>
                    </a:cxn>
                  </a:cxnLst>
                  <a:rect l="0" t="0" r="r" b="b"/>
                  <a:pathLst>
                    <a:path w="59" h="51">
                      <a:moveTo>
                        <a:pt x="15" y="36"/>
                      </a:moveTo>
                      <a:lnTo>
                        <a:pt x="0" y="51"/>
                      </a:lnTo>
                      <a:lnTo>
                        <a:pt x="5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88" name="Freeform 748">
                  <a:extLst>
                    <a:ext uri="{FF2B5EF4-FFF2-40B4-BE49-F238E27FC236}">
                      <a16:creationId xmlns:a16="http://schemas.microsoft.com/office/drawing/2014/main" id="{386A8191-5467-E746-8305-3E3681CEEFFC}"/>
                    </a:ext>
                  </a:extLst>
                </p:cNvPr>
                <p:cNvSpPr>
                  <a:spLocks/>
                </p:cNvSpPr>
                <p:nvPr/>
              </p:nvSpPr>
              <p:spPr bwMode="auto">
                <a:xfrm>
                  <a:off x="2383" y="1757"/>
                  <a:ext cx="66" cy="51"/>
                </a:xfrm>
                <a:custGeom>
                  <a:avLst/>
                  <a:gdLst>
                    <a:gd name="T0" fmla="*/ 44 w 66"/>
                    <a:gd name="T1" fmla="*/ 15 h 51"/>
                    <a:gd name="T2" fmla="*/ 66 w 66"/>
                    <a:gd name="T3" fmla="*/ 0 h 51"/>
                    <a:gd name="T4" fmla="*/ 0 w 66"/>
                    <a:gd name="T5" fmla="*/ 51 h 51"/>
                    <a:gd name="T6" fmla="*/ 44 w 66"/>
                    <a:gd name="T7" fmla="*/ 15 h 51"/>
                  </a:gdLst>
                  <a:ahLst/>
                  <a:cxnLst>
                    <a:cxn ang="0">
                      <a:pos x="T0" y="T1"/>
                    </a:cxn>
                    <a:cxn ang="0">
                      <a:pos x="T2" y="T3"/>
                    </a:cxn>
                    <a:cxn ang="0">
                      <a:pos x="T4" y="T5"/>
                    </a:cxn>
                    <a:cxn ang="0">
                      <a:pos x="T6" y="T7"/>
                    </a:cxn>
                  </a:cxnLst>
                  <a:rect l="0" t="0" r="r" b="b"/>
                  <a:pathLst>
                    <a:path w="66" h="51">
                      <a:moveTo>
                        <a:pt x="44" y="15"/>
                      </a:moveTo>
                      <a:lnTo>
                        <a:pt x="66" y="0"/>
                      </a:lnTo>
                      <a:lnTo>
                        <a:pt x="0" y="51"/>
                      </a:lnTo>
                      <a:lnTo>
                        <a:pt x="44" y="15"/>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89" name="Freeform 749">
                  <a:extLst>
                    <a:ext uri="{FF2B5EF4-FFF2-40B4-BE49-F238E27FC236}">
                      <a16:creationId xmlns:a16="http://schemas.microsoft.com/office/drawing/2014/main" id="{D464319A-11FE-2942-B499-A84A123198D9}"/>
                    </a:ext>
                  </a:extLst>
                </p:cNvPr>
                <p:cNvSpPr>
                  <a:spLocks/>
                </p:cNvSpPr>
                <p:nvPr/>
              </p:nvSpPr>
              <p:spPr bwMode="auto">
                <a:xfrm>
                  <a:off x="2383" y="1757"/>
                  <a:ext cx="66" cy="51"/>
                </a:xfrm>
                <a:custGeom>
                  <a:avLst/>
                  <a:gdLst>
                    <a:gd name="T0" fmla="*/ 44 w 66"/>
                    <a:gd name="T1" fmla="*/ 15 h 51"/>
                    <a:gd name="T2" fmla="*/ 66 w 66"/>
                    <a:gd name="T3" fmla="*/ 0 h 51"/>
                    <a:gd name="T4" fmla="*/ 0 w 66"/>
                    <a:gd name="T5" fmla="*/ 51 h 51"/>
                  </a:gdLst>
                  <a:ahLst/>
                  <a:cxnLst>
                    <a:cxn ang="0">
                      <a:pos x="T0" y="T1"/>
                    </a:cxn>
                    <a:cxn ang="0">
                      <a:pos x="T2" y="T3"/>
                    </a:cxn>
                    <a:cxn ang="0">
                      <a:pos x="T4" y="T5"/>
                    </a:cxn>
                  </a:cxnLst>
                  <a:rect l="0" t="0" r="r" b="b"/>
                  <a:pathLst>
                    <a:path w="66" h="51">
                      <a:moveTo>
                        <a:pt x="44" y="15"/>
                      </a:moveTo>
                      <a:lnTo>
                        <a:pt x="66"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90" name="Freeform 750">
                  <a:extLst>
                    <a:ext uri="{FF2B5EF4-FFF2-40B4-BE49-F238E27FC236}">
                      <a16:creationId xmlns:a16="http://schemas.microsoft.com/office/drawing/2014/main" id="{7A390A39-482D-DC47-B021-749B215D3BF2}"/>
                    </a:ext>
                  </a:extLst>
                </p:cNvPr>
                <p:cNvSpPr>
                  <a:spLocks/>
                </p:cNvSpPr>
                <p:nvPr/>
              </p:nvSpPr>
              <p:spPr bwMode="auto">
                <a:xfrm>
                  <a:off x="2610" y="1619"/>
                  <a:ext cx="80" cy="22"/>
                </a:xfrm>
                <a:custGeom>
                  <a:avLst/>
                  <a:gdLst>
                    <a:gd name="T0" fmla="*/ 14 w 80"/>
                    <a:gd name="T1" fmla="*/ 7 h 22"/>
                    <a:gd name="T2" fmla="*/ 0 w 80"/>
                    <a:gd name="T3" fmla="*/ 22 h 22"/>
                    <a:gd name="T4" fmla="*/ 80 w 80"/>
                    <a:gd name="T5" fmla="*/ 0 h 22"/>
                    <a:gd name="T6" fmla="*/ 14 w 80"/>
                    <a:gd name="T7" fmla="*/ 7 h 22"/>
                  </a:gdLst>
                  <a:ahLst/>
                  <a:cxnLst>
                    <a:cxn ang="0">
                      <a:pos x="T0" y="T1"/>
                    </a:cxn>
                    <a:cxn ang="0">
                      <a:pos x="T2" y="T3"/>
                    </a:cxn>
                    <a:cxn ang="0">
                      <a:pos x="T4" y="T5"/>
                    </a:cxn>
                    <a:cxn ang="0">
                      <a:pos x="T6" y="T7"/>
                    </a:cxn>
                  </a:cxnLst>
                  <a:rect l="0" t="0" r="r" b="b"/>
                  <a:pathLst>
                    <a:path w="80" h="22">
                      <a:moveTo>
                        <a:pt x="14" y="7"/>
                      </a:moveTo>
                      <a:lnTo>
                        <a:pt x="0" y="22"/>
                      </a:lnTo>
                      <a:lnTo>
                        <a:pt x="80" y="0"/>
                      </a:lnTo>
                      <a:lnTo>
                        <a:pt x="14" y="7"/>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91" name="Freeform 751">
                  <a:extLst>
                    <a:ext uri="{FF2B5EF4-FFF2-40B4-BE49-F238E27FC236}">
                      <a16:creationId xmlns:a16="http://schemas.microsoft.com/office/drawing/2014/main" id="{760C73D4-4DA6-B941-899A-3F7BF2DA4615}"/>
                    </a:ext>
                  </a:extLst>
                </p:cNvPr>
                <p:cNvSpPr>
                  <a:spLocks/>
                </p:cNvSpPr>
                <p:nvPr/>
              </p:nvSpPr>
              <p:spPr bwMode="auto">
                <a:xfrm>
                  <a:off x="2610" y="1619"/>
                  <a:ext cx="80" cy="22"/>
                </a:xfrm>
                <a:custGeom>
                  <a:avLst/>
                  <a:gdLst>
                    <a:gd name="T0" fmla="*/ 14 w 80"/>
                    <a:gd name="T1" fmla="*/ 7 h 22"/>
                    <a:gd name="T2" fmla="*/ 0 w 80"/>
                    <a:gd name="T3" fmla="*/ 22 h 22"/>
                    <a:gd name="T4" fmla="*/ 80 w 80"/>
                    <a:gd name="T5" fmla="*/ 0 h 22"/>
                  </a:gdLst>
                  <a:ahLst/>
                  <a:cxnLst>
                    <a:cxn ang="0">
                      <a:pos x="T0" y="T1"/>
                    </a:cxn>
                    <a:cxn ang="0">
                      <a:pos x="T2" y="T3"/>
                    </a:cxn>
                    <a:cxn ang="0">
                      <a:pos x="T4" y="T5"/>
                    </a:cxn>
                  </a:cxnLst>
                  <a:rect l="0" t="0" r="r" b="b"/>
                  <a:pathLst>
                    <a:path w="80" h="22">
                      <a:moveTo>
                        <a:pt x="14" y="7"/>
                      </a:moveTo>
                      <a:lnTo>
                        <a:pt x="0" y="22"/>
                      </a:lnTo>
                      <a:lnTo>
                        <a:pt x="8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92" name="Freeform 752">
                  <a:extLst>
                    <a:ext uri="{FF2B5EF4-FFF2-40B4-BE49-F238E27FC236}">
                      <a16:creationId xmlns:a16="http://schemas.microsoft.com/office/drawing/2014/main" id="{59C64D41-0BA3-1942-8701-C5A2C20AD489}"/>
                    </a:ext>
                  </a:extLst>
                </p:cNvPr>
                <p:cNvSpPr>
                  <a:spLocks/>
                </p:cNvSpPr>
                <p:nvPr/>
              </p:nvSpPr>
              <p:spPr bwMode="auto">
                <a:xfrm>
                  <a:off x="2624" y="1604"/>
                  <a:ext cx="88" cy="22"/>
                </a:xfrm>
                <a:custGeom>
                  <a:avLst/>
                  <a:gdLst>
                    <a:gd name="T0" fmla="*/ 66 w 88"/>
                    <a:gd name="T1" fmla="*/ 15 h 22"/>
                    <a:gd name="T2" fmla="*/ 88 w 88"/>
                    <a:gd name="T3" fmla="*/ 0 h 22"/>
                    <a:gd name="T4" fmla="*/ 0 w 88"/>
                    <a:gd name="T5" fmla="*/ 22 h 22"/>
                    <a:gd name="T6" fmla="*/ 66 w 88"/>
                    <a:gd name="T7" fmla="*/ 15 h 22"/>
                  </a:gdLst>
                  <a:ahLst/>
                  <a:cxnLst>
                    <a:cxn ang="0">
                      <a:pos x="T0" y="T1"/>
                    </a:cxn>
                    <a:cxn ang="0">
                      <a:pos x="T2" y="T3"/>
                    </a:cxn>
                    <a:cxn ang="0">
                      <a:pos x="T4" y="T5"/>
                    </a:cxn>
                    <a:cxn ang="0">
                      <a:pos x="T6" y="T7"/>
                    </a:cxn>
                  </a:cxnLst>
                  <a:rect l="0" t="0" r="r" b="b"/>
                  <a:pathLst>
                    <a:path w="88" h="22">
                      <a:moveTo>
                        <a:pt x="66" y="15"/>
                      </a:moveTo>
                      <a:lnTo>
                        <a:pt x="88" y="0"/>
                      </a:lnTo>
                      <a:lnTo>
                        <a:pt x="0" y="22"/>
                      </a:lnTo>
                      <a:lnTo>
                        <a:pt x="66" y="15"/>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93" name="Freeform 753">
                  <a:extLst>
                    <a:ext uri="{FF2B5EF4-FFF2-40B4-BE49-F238E27FC236}">
                      <a16:creationId xmlns:a16="http://schemas.microsoft.com/office/drawing/2014/main" id="{F7556D30-ABA8-9C4B-B726-46A6EF356A19}"/>
                    </a:ext>
                  </a:extLst>
                </p:cNvPr>
                <p:cNvSpPr>
                  <a:spLocks/>
                </p:cNvSpPr>
                <p:nvPr/>
              </p:nvSpPr>
              <p:spPr bwMode="auto">
                <a:xfrm>
                  <a:off x="2624" y="1604"/>
                  <a:ext cx="88" cy="22"/>
                </a:xfrm>
                <a:custGeom>
                  <a:avLst/>
                  <a:gdLst>
                    <a:gd name="T0" fmla="*/ 66 w 88"/>
                    <a:gd name="T1" fmla="*/ 15 h 22"/>
                    <a:gd name="T2" fmla="*/ 88 w 88"/>
                    <a:gd name="T3" fmla="*/ 0 h 22"/>
                    <a:gd name="T4" fmla="*/ 0 w 88"/>
                    <a:gd name="T5" fmla="*/ 22 h 22"/>
                  </a:gdLst>
                  <a:ahLst/>
                  <a:cxnLst>
                    <a:cxn ang="0">
                      <a:pos x="T0" y="T1"/>
                    </a:cxn>
                    <a:cxn ang="0">
                      <a:pos x="T2" y="T3"/>
                    </a:cxn>
                    <a:cxn ang="0">
                      <a:pos x="T4" y="T5"/>
                    </a:cxn>
                  </a:cxnLst>
                  <a:rect l="0" t="0" r="r" b="b"/>
                  <a:pathLst>
                    <a:path w="88" h="22">
                      <a:moveTo>
                        <a:pt x="66" y="15"/>
                      </a:moveTo>
                      <a:lnTo>
                        <a:pt x="88"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94" name="Freeform 754">
                  <a:extLst>
                    <a:ext uri="{FF2B5EF4-FFF2-40B4-BE49-F238E27FC236}">
                      <a16:creationId xmlns:a16="http://schemas.microsoft.com/office/drawing/2014/main" id="{E767B9A6-A736-174E-B1F1-8BFF6FE70FF3}"/>
                    </a:ext>
                  </a:extLst>
                </p:cNvPr>
                <p:cNvSpPr>
                  <a:spLocks/>
                </p:cNvSpPr>
                <p:nvPr/>
              </p:nvSpPr>
              <p:spPr bwMode="auto">
                <a:xfrm>
                  <a:off x="2485" y="1692"/>
                  <a:ext cx="73" cy="36"/>
                </a:xfrm>
                <a:custGeom>
                  <a:avLst/>
                  <a:gdLst>
                    <a:gd name="T0" fmla="*/ 15 w 73"/>
                    <a:gd name="T1" fmla="*/ 14 h 36"/>
                    <a:gd name="T2" fmla="*/ 0 w 73"/>
                    <a:gd name="T3" fmla="*/ 36 h 36"/>
                    <a:gd name="T4" fmla="*/ 73 w 73"/>
                    <a:gd name="T5" fmla="*/ 0 h 36"/>
                    <a:gd name="T6" fmla="*/ 15 w 73"/>
                    <a:gd name="T7" fmla="*/ 14 h 36"/>
                  </a:gdLst>
                  <a:ahLst/>
                  <a:cxnLst>
                    <a:cxn ang="0">
                      <a:pos x="T0" y="T1"/>
                    </a:cxn>
                    <a:cxn ang="0">
                      <a:pos x="T2" y="T3"/>
                    </a:cxn>
                    <a:cxn ang="0">
                      <a:pos x="T4" y="T5"/>
                    </a:cxn>
                    <a:cxn ang="0">
                      <a:pos x="T6" y="T7"/>
                    </a:cxn>
                  </a:cxnLst>
                  <a:rect l="0" t="0" r="r" b="b"/>
                  <a:pathLst>
                    <a:path w="73" h="36">
                      <a:moveTo>
                        <a:pt x="15" y="14"/>
                      </a:moveTo>
                      <a:lnTo>
                        <a:pt x="0" y="36"/>
                      </a:lnTo>
                      <a:lnTo>
                        <a:pt x="73" y="0"/>
                      </a:lnTo>
                      <a:lnTo>
                        <a:pt x="15"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95" name="Freeform 755">
                  <a:extLst>
                    <a:ext uri="{FF2B5EF4-FFF2-40B4-BE49-F238E27FC236}">
                      <a16:creationId xmlns:a16="http://schemas.microsoft.com/office/drawing/2014/main" id="{A210FEB8-93FC-3045-B723-BF972535785E}"/>
                    </a:ext>
                  </a:extLst>
                </p:cNvPr>
                <p:cNvSpPr>
                  <a:spLocks/>
                </p:cNvSpPr>
                <p:nvPr/>
              </p:nvSpPr>
              <p:spPr bwMode="auto">
                <a:xfrm>
                  <a:off x="2485" y="1692"/>
                  <a:ext cx="73" cy="36"/>
                </a:xfrm>
                <a:custGeom>
                  <a:avLst/>
                  <a:gdLst>
                    <a:gd name="T0" fmla="*/ 15 w 73"/>
                    <a:gd name="T1" fmla="*/ 14 h 36"/>
                    <a:gd name="T2" fmla="*/ 0 w 73"/>
                    <a:gd name="T3" fmla="*/ 36 h 36"/>
                    <a:gd name="T4" fmla="*/ 73 w 73"/>
                    <a:gd name="T5" fmla="*/ 0 h 36"/>
                  </a:gdLst>
                  <a:ahLst/>
                  <a:cxnLst>
                    <a:cxn ang="0">
                      <a:pos x="T0" y="T1"/>
                    </a:cxn>
                    <a:cxn ang="0">
                      <a:pos x="T2" y="T3"/>
                    </a:cxn>
                    <a:cxn ang="0">
                      <a:pos x="T4" y="T5"/>
                    </a:cxn>
                  </a:cxnLst>
                  <a:rect l="0" t="0" r="r" b="b"/>
                  <a:pathLst>
                    <a:path w="73" h="36">
                      <a:moveTo>
                        <a:pt x="15" y="14"/>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96" name="Freeform 756">
                  <a:extLst>
                    <a:ext uri="{FF2B5EF4-FFF2-40B4-BE49-F238E27FC236}">
                      <a16:creationId xmlns:a16="http://schemas.microsoft.com/office/drawing/2014/main" id="{37504710-6283-5B44-B0A4-1AFF560100E4}"/>
                    </a:ext>
                  </a:extLst>
                </p:cNvPr>
                <p:cNvSpPr>
                  <a:spLocks/>
                </p:cNvSpPr>
                <p:nvPr/>
              </p:nvSpPr>
              <p:spPr bwMode="auto">
                <a:xfrm>
                  <a:off x="2500" y="1670"/>
                  <a:ext cx="73" cy="36"/>
                </a:xfrm>
                <a:custGeom>
                  <a:avLst/>
                  <a:gdLst>
                    <a:gd name="T0" fmla="*/ 58 w 73"/>
                    <a:gd name="T1" fmla="*/ 22 h 36"/>
                    <a:gd name="T2" fmla="*/ 73 w 73"/>
                    <a:gd name="T3" fmla="*/ 0 h 36"/>
                    <a:gd name="T4" fmla="*/ 0 w 73"/>
                    <a:gd name="T5" fmla="*/ 36 h 36"/>
                    <a:gd name="T6" fmla="*/ 58 w 73"/>
                    <a:gd name="T7" fmla="*/ 22 h 36"/>
                  </a:gdLst>
                  <a:ahLst/>
                  <a:cxnLst>
                    <a:cxn ang="0">
                      <a:pos x="T0" y="T1"/>
                    </a:cxn>
                    <a:cxn ang="0">
                      <a:pos x="T2" y="T3"/>
                    </a:cxn>
                    <a:cxn ang="0">
                      <a:pos x="T4" y="T5"/>
                    </a:cxn>
                    <a:cxn ang="0">
                      <a:pos x="T6" y="T7"/>
                    </a:cxn>
                  </a:cxnLst>
                  <a:rect l="0" t="0" r="r" b="b"/>
                  <a:pathLst>
                    <a:path w="73" h="36">
                      <a:moveTo>
                        <a:pt x="58" y="22"/>
                      </a:moveTo>
                      <a:lnTo>
                        <a:pt x="73" y="0"/>
                      </a:lnTo>
                      <a:lnTo>
                        <a:pt x="0" y="36"/>
                      </a:lnTo>
                      <a:lnTo>
                        <a:pt x="58"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97" name="Freeform 757">
                  <a:extLst>
                    <a:ext uri="{FF2B5EF4-FFF2-40B4-BE49-F238E27FC236}">
                      <a16:creationId xmlns:a16="http://schemas.microsoft.com/office/drawing/2014/main" id="{DDC9D54D-A20B-DF4C-84FF-CC8639C36F3E}"/>
                    </a:ext>
                  </a:extLst>
                </p:cNvPr>
                <p:cNvSpPr>
                  <a:spLocks/>
                </p:cNvSpPr>
                <p:nvPr/>
              </p:nvSpPr>
              <p:spPr bwMode="auto">
                <a:xfrm>
                  <a:off x="2500" y="1670"/>
                  <a:ext cx="73" cy="36"/>
                </a:xfrm>
                <a:custGeom>
                  <a:avLst/>
                  <a:gdLst>
                    <a:gd name="T0" fmla="*/ 58 w 73"/>
                    <a:gd name="T1" fmla="*/ 22 h 36"/>
                    <a:gd name="T2" fmla="*/ 73 w 73"/>
                    <a:gd name="T3" fmla="*/ 0 h 36"/>
                    <a:gd name="T4" fmla="*/ 0 w 73"/>
                    <a:gd name="T5" fmla="*/ 36 h 36"/>
                  </a:gdLst>
                  <a:ahLst/>
                  <a:cxnLst>
                    <a:cxn ang="0">
                      <a:pos x="T0" y="T1"/>
                    </a:cxn>
                    <a:cxn ang="0">
                      <a:pos x="T2" y="T3"/>
                    </a:cxn>
                    <a:cxn ang="0">
                      <a:pos x="T4" y="T5"/>
                    </a:cxn>
                  </a:cxnLst>
                  <a:rect l="0" t="0" r="r" b="b"/>
                  <a:pathLst>
                    <a:path w="73" h="36">
                      <a:moveTo>
                        <a:pt x="58" y="22"/>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8998" name="Freeform 758">
                  <a:extLst>
                    <a:ext uri="{FF2B5EF4-FFF2-40B4-BE49-F238E27FC236}">
                      <a16:creationId xmlns:a16="http://schemas.microsoft.com/office/drawing/2014/main" id="{5B8E5A20-4086-4143-A78E-2FE6BB5FC1DA}"/>
                    </a:ext>
                  </a:extLst>
                </p:cNvPr>
                <p:cNvSpPr>
                  <a:spLocks/>
                </p:cNvSpPr>
                <p:nvPr/>
              </p:nvSpPr>
              <p:spPr bwMode="auto">
                <a:xfrm>
                  <a:off x="2039" y="2246"/>
                  <a:ext cx="30" cy="80"/>
                </a:xfrm>
                <a:custGeom>
                  <a:avLst/>
                  <a:gdLst>
                    <a:gd name="T0" fmla="*/ 30 w 30"/>
                    <a:gd name="T1" fmla="*/ 65 h 80"/>
                    <a:gd name="T2" fmla="*/ 8 w 30"/>
                    <a:gd name="T3" fmla="*/ 80 h 80"/>
                    <a:gd name="T4" fmla="*/ 0 w 30"/>
                    <a:gd name="T5" fmla="*/ 0 h 80"/>
                    <a:gd name="T6" fmla="*/ 30 w 30"/>
                    <a:gd name="T7" fmla="*/ 65 h 80"/>
                  </a:gdLst>
                  <a:ahLst/>
                  <a:cxnLst>
                    <a:cxn ang="0">
                      <a:pos x="T0" y="T1"/>
                    </a:cxn>
                    <a:cxn ang="0">
                      <a:pos x="T2" y="T3"/>
                    </a:cxn>
                    <a:cxn ang="0">
                      <a:pos x="T4" y="T5"/>
                    </a:cxn>
                    <a:cxn ang="0">
                      <a:pos x="T6" y="T7"/>
                    </a:cxn>
                  </a:cxnLst>
                  <a:rect l="0" t="0" r="r" b="b"/>
                  <a:pathLst>
                    <a:path w="30" h="80">
                      <a:moveTo>
                        <a:pt x="30" y="65"/>
                      </a:moveTo>
                      <a:lnTo>
                        <a:pt x="8" y="80"/>
                      </a:lnTo>
                      <a:lnTo>
                        <a:pt x="0" y="0"/>
                      </a:lnTo>
                      <a:lnTo>
                        <a:pt x="30" y="65"/>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8999" name="Freeform 759">
                  <a:extLst>
                    <a:ext uri="{FF2B5EF4-FFF2-40B4-BE49-F238E27FC236}">
                      <a16:creationId xmlns:a16="http://schemas.microsoft.com/office/drawing/2014/main" id="{CD8377DC-6A55-A44D-8DDA-616AB4B40FA9}"/>
                    </a:ext>
                  </a:extLst>
                </p:cNvPr>
                <p:cNvSpPr>
                  <a:spLocks/>
                </p:cNvSpPr>
                <p:nvPr/>
              </p:nvSpPr>
              <p:spPr bwMode="auto">
                <a:xfrm>
                  <a:off x="2039" y="2246"/>
                  <a:ext cx="30" cy="80"/>
                </a:xfrm>
                <a:custGeom>
                  <a:avLst/>
                  <a:gdLst>
                    <a:gd name="T0" fmla="*/ 30 w 30"/>
                    <a:gd name="T1" fmla="*/ 65 h 80"/>
                    <a:gd name="T2" fmla="*/ 8 w 30"/>
                    <a:gd name="T3" fmla="*/ 80 h 80"/>
                    <a:gd name="T4" fmla="*/ 0 w 30"/>
                    <a:gd name="T5" fmla="*/ 0 h 80"/>
                  </a:gdLst>
                  <a:ahLst/>
                  <a:cxnLst>
                    <a:cxn ang="0">
                      <a:pos x="T0" y="T1"/>
                    </a:cxn>
                    <a:cxn ang="0">
                      <a:pos x="T2" y="T3"/>
                    </a:cxn>
                    <a:cxn ang="0">
                      <a:pos x="T4" y="T5"/>
                    </a:cxn>
                  </a:cxnLst>
                  <a:rect l="0" t="0" r="r" b="b"/>
                  <a:pathLst>
                    <a:path w="30" h="80">
                      <a:moveTo>
                        <a:pt x="30" y="65"/>
                      </a:moveTo>
                      <a:lnTo>
                        <a:pt x="8"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00" name="Freeform 760">
                  <a:extLst>
                    <a:ext uri="{FF2B5EF4-FFF2-40B4-BE49-F238E27FC236}">
                      <a16:creationId xmlns:a16="http://schemas.microsoft.com/office/drawing/2014/main" id="{D0BD3432-172C-C548-B820-1C8C52035C7B}"/>
                    </a:ext>
                  </a:extLst>
                </p:cNvPr>
                <p:cNvSpPr>
                  <a:spLocks/>
                </p:cNvSpPr>
                <p:nvPr/>
              </p:nvSpPr>
              <p:spPr bwMode="auto">
                <a:xfrm>
                  <a:off x="2039" y="2224"/>
                  <a:ext cx="30" cy="87"/>
                </a:xfrm>
                <a:custGeom>
                  <a:avLst/>
                  <a:gdLst>
                    <a:gd name="T0" fmla="*/ 0 w 30"/>
                    <a:gd name="T1" fmla="*/ 22 h 87"/>
                    <a:gd name="T2" fmla="*/ 22 w 30"/>
                    <a:gd name="T3" fmla="*/ 0 h 87"/>
                    <a:gd name="T4" fmla="*/ 30 w 30"/>
                    <a:gd name="T5" fmla="*/ 87 h 87"/>
                    <a:gd name="T6" fmla="*/ 0 w 30"/>
                    <a:gd name="T7" fmla="*/ 22 h 87"/>
                  </a:gdLst>
                  <a:ahLst/>
                  <a:cxnLst>
                    <a:cxn ang="0">
                      <a:pos x="T0" y="T1"/>
                    </a:cxn>
                    <a:cxn ang="0">
                      <a:pos x="T2" y="T3"/>
                    </a:cxn>
                    <a:cxn ang="0">
                      <a:pos x="T4" y="T5"/>
                    </a:cxn>
                    <a:cxn ang="0">
                      <a:pos x="T6" y="T7"/>
                    </a:cxn>
                  </a:cxnLst>
                  <a:rect l="0" t="0" r="r" b="b"/>
                  <a:pathLst>
                    <a:path w="30" h="87">
                      <a:moveTo>
                        <a:pt x="0" y="22"/>
                      </a:moveTo>
                      <a:lnTo>
                        <a:pt x="22" y="0"/>
                      </a:lnTo>
                      <a:lnTo>
                        <a:pt x="30" y="87"/>
                      </a:lnTo>
                      <a:lnTo>
                        <a:pt x="0" y="22"/>
                      </a:lnTo>
                      <a:close/>
                    </a:path>
                  </a:pathLst>
                </a:custGeom>
                <a:solidFill>
                  <a:srgbClr val="F1A97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01" name="Freeform 761">
                  <a:extLst>
                    <a:ext uri="{FF2B5EF4-FFF2-40B4-BE49-F238E27FC236}">
                      <a16:creationId xmlns:a16="http://schemas.microsoft.com/office/drawing/2014/main" id="{B0054691-AD78-9243-8669-A3689CA71EC9}"/>
                    </a:ext>
                  </a:extLst>
                </p:cNvPr>
                <p:cNvSpPr>
                  <a:spLocks/>
                </p:cNvSpPr>
                <p:nvPr/>
              </p:nvSpPr>
              <p:spPr bwMode="auto">
                <a:xfrm>
                  <a:off x="2039" y="2224"/>
                  <a:ext cx="30" cy="87"/>
                </a:xfrm>
                <a:custGeom>
                  <a:avLst/>
                  <a:gdLst>
                    <a:gd name="T0" fmla="*/ 0 w 30"/>
                    <a:gd name="T1" fmla="*/ 22 h 87"/>
                    <a:gd name="T2" fmla="*/ 22 w 30"/>
                    <a:gd name="T3" fmla="*/ 0 h 87"/>
                    <a:gd name="T4" fmla="*/ 30 w 30"/>
                    <a:gd name="T5" fmla="*/ 87 h 87"/>
                  </a:gdLst>
                  <a:ahLst/>
                  <a:cxnLst>
                    <a:cxn ang="0">
                      <a:pos x="T0" y="T1"/>
                    </a:cxn>
                    <a:cxn ang="0">
                      <a:pos x="T2" y="T3"/>
                    </a:cxn>
                    <a:cxn ang="0">
                      <a:pos x="T4" y="T5"/>
                    </a:cxn>
                  </a:cxnLst>
                  <a:rect l="0" t="0" r="r" b="b"/>
                  <a:pathLst>
                    <a:path w="30" h="87">
                      <a:moveTo>
                        <a:pt x="0" y="22"/>
                      </a:moveTo>
                      <a:lnTo>
                        <a:pt x="22" y="0"/>
                      </a:lnTo>
                      <a:lnTo>
                        <a:pt x="30"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02" name="Freeform 762">
                  <a:extLst>
                    <a:ext uri="{FF2B5EF4-FFF2-40B4-BE49-F238E27FC236}">
                      <a16:creationId xmlns:a16="http://schemas.microsoft.com/office/drawing/2014/main" id="{53D6BE4E-3D65-3642-8E71-387CEE12D068}"/>
                    </a:ext>
                  </a:extLst>
                </p:cNvPr>
                <p:cNvSpPr>
                  <a:spLocks/>
                </p:cNvSpPr>
                <p:nvPr/>
              </p:nvSpPr>
              <p:spPr bwMode="auto">
                <a:xfrm>
                  <a:off x="2156" y="2005"/>
                  <a:ext cx="30" cy="73"/>
                </a:xfrm>
                <a:custGeom>
                  <a:avLst/>
                  <a:gdLst>
                    <a:gd name="T0" fmla="*/ 22 w 30"/>
                    <a:gd name="T1" fmla="*/ 51 h 73"/>
                    <a:gd name="T2" fmla="*/ 0 w 30"/>
                    <a:gd name="T3" fmla="*/ 73 h 73"/>
                    <a:gd name="T4" fmla="*/ 30 w 30"/>
                    <a:gd name="T5" fmla="*/ 0 h 73"/>
                    <a:gd name="T6" fmla="*/ 22 w 30"/>
                    <a:gd name="T7" fmla="*/ 51 h 73"/>
                  </a:gdLst>
                  <a:ahLst/>
                  <a:cxnLst>
                    <a:cxn ang="0">
                      <a:pos x="T0" y="T1"/>
                    </a:cxn>
                    <a:cxn ang="0">
                      <a:pos x="T2" y="T3"/>
                    </a:cxn>
                    <a:cxn ang="0">
                      <a:pos x="T4" y="T5"/>
                    </a:cxn>
                    <a:cxn ang="0">
                      <a:pos x="T6" y="T7"/>
                    </a:cxn>
                  </a:cxnLst>
                  <a:rect l="0" t="0" r="r" b="b"/>
                  <a:pathLst>
                    <a:path w="30" h="73">
                      <a:moveTo>
                        <a:pt x="22" y="51"/>
                      </a:moveTo>
                      <a:lnTo>
                        <a:pt x="0" y="73"/>
                      </a:lnTo>
                      <a:lnTo>
                        <a:pt x="30"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03" name="Freeform 763">
                  <a:extLst>
                    <a:ext uri="{FF2B5EF4-FFF2-40B4-BE49-F238E27FC236}">
                      <a16:creationId xmlns:a16="http://schemas.microsoft.com/office/drawing/2014/main" id="{81438FC0-B031-BF47-AD27-6695FF0CB027}"/>
                    </a:ext>
                  </a:extLst>
                </p:cNvPr>
                <p:cNvSpPr>
                  <a:spLocks/>
                </p:cNvSpPr>
                <p:nvPr/>
              </p:nvSpPr>
              <p:spPr bwMode="auto">
                <a:xfrm>
                  <a:off x="2156" y="2005"/>
                  <a:ext cx="30" cy="73"/>
                </a:xfrm>
                <a:custGeom>
                  <a:avLst/>
                  <a:gdLst>
                    <a:gd name="T0" fmla="*/ 22 w 30"/>
                    <a:gd name="T1" fmla="*/ 51 h 73"/>
                    <a:gd name="T2" fmla="*/ 0 w 30"/>
                    <a:gd name="T3" fmla="*/ 73 h 73"/>
                    <a:gd name="T4" fmla="*/ 30 w 30"/>
                    <a:gd name="T5" fmla="*/ 0 h 73"/>
                  </a:gdLst>
                  <a:ahLst/>
                  <a:cxnLst>
                    <a:cxn ang="0">
                      <a:pos x="T0" y="T1"/>
                    </a:cxn>
                    <a:cxn ang="0">
                      <a:pos x="T2" y="T3"/>
                    </a:cxn>
                    <a:cxn ang="0">
                      <a:pos x="T4" y="T5"/>
                    </a:cxn>
                  </a:cxnLst>
                  <a:rect l="0" t="0" r="r" b="b"/>
                  <a:pathLst>
                    <a:path w="30" h="73">
                      <a:moveTo>
                        <a:pt x="22" y="51"/>
                      </a:moveTo>
                      <a:lnTo>
                        <a:pt x="0" y="73"/>
                      </a:lnTo>
                      <a:lnTo>
                        <a:pt x="3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04" name="Freeform 764">
                  <a:extLst>
                    <a:ext uri="{FF2B5EF4-FFF2-40B4-BE49-F238E27FC236}">
                      <a16:creationId xmlns:a16="http://schemas.microsoft.com/office/drawing/2014/main" id="{E364BFBE-F280-4B4A-9163-9D4C9DD2B0FB}"/>
                    </a:ext>
                  </a:extLst>
                </p:cNvPr>
                <p:cNvSpPr>
                  <a:spLocks/>
                </p:cNvSpPr>
                <p:nvPr/>
              </p:nvSpPr>
              <p:spPr bwMode="auto">
                <a:xfrm>
                  <a:off x="2178" y="1991"/>
                  <a:ext cx="29" cy="65"/>
                </a:xfrm>
                <a:custGeom>
                  <a:avLst/>
                  <a:gdLst>
                    <a:gd name="T0" fmla="*/ 8 w 29"/>
                    <a:gd name="T1" fmla="*/ 14 h 65"/>
                    <a:gd name="T2" fmla="*/ 29 w 29"/>
                    <a:gd name="T3" fmla="*/ 0 h 65"/>
                    <a:gd name="T4" fmla="*/ 0 w 29"/>
                    <a:gd name="T5" fmla="*/ 65 h 65"/>
                    <a:gd name="T6" fmla="*/ 8 w 29"/>
                    <a:gd name="T7" fmla="*/ 14 h 65"/>
                  </a:gdLst>
                  <a:ahLst/>
                  <a:cxnLst>
                    <a:cxn ang="0">
                      <a:pos x="T0" y="T1"/>
                    </a:cxn>
                    <a:cxn ang="0">
                      <a:pos x="T2" y="T3"/>
                    </a:cxn>
                    <a:cxn ang="0">
                      <a:pos x="T4" y="T5"/>
                    </a:cxn>
                    <a:cxn ang="0">
                      <a:pos x="T6" y="T7"/>
                    </a:cxn>
                  </a:cxnLst>
                  <a:rect l="0" t="0" r="r" b="b"/>
                  <a:pathLst>
                    <a:path w="29" h="65">
                      <a:moveTo>
                        <a:pt x="8" y="14"/>
                      </a:moveTo>
                      <a:lnTo>
                        <a:pt x="29" y="0"/>
                      </a:lnTo>
                      <a:lnTo>
                        <a:pt x="0" y="65"/>
                      </a:lnTo>
                      <a:lnTo>
                        <a:pt x="8" y="14"/>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05" name="Freeform 765">
                  <a:extLst>
                    <a:ext uri="{FF2B5EF4-FFF2-40B4-BE49-F238E27FC236}">
                      <a16:creationId xmlns:a16="http://schemas.microsoft.com/office/drawing/2014/main" id="{AB6A82E9-F64C-F74B-9ACC-7D2A826F7355}"/>
                    </a:ext>
                  </a:extLst>
                </p:cNvPr>
                <p:cNvSpPr>
                  <a:spLocks/>
                </p:cNvSpPr>
                <p:nvPr/>
              </p:nvSpPr>
              <p:spPr bwMode="auto">
                <a:xfrm>
                  <a:off x="2178" y="1991"/>
                  <a:ext cx="29" cy="65"/>
                </a:xfrm>
                <a:custGeom>
                  <a:avLst/>
                  <a:gdLst>
                    <a:gd name="T0" fmla="*/ 8 w 29"/>
                    <a:gd name="T1" fmla="*/ 14 h 65"/>
                    <a:gd name="T2" fmla="*/ 29 w 29"/>
                    <a:gd name="T3" fmla="*/ 0 h 65"/>
                    <a:gd name="T4" fmla="*/ 0 w 29"/>
                    <a:gd name="T5" fmla="*/ 65 h 65"/>
                  </a:gdLst>
                  <a:ahLst/>
                  <a:cxnLst>
                    <a:cxn ang="0">
                      <a:pos x="T0" y="T1"/>
                    </a:cxn>
                    <a:cxn ang="0">
                      <a:pos x="T2" y="T3"/>
                    </a:cxn>
                    <a:cxn ang="0">
                      <a:pos x="T4" y="T5"/>
                    </a:cxn>
                  </a:cxnLst>
                  <a:rect l="0" t="0" r="r" b="b"/>
                  <a:pathLst>
                    <a:path w="29" h="65">
                      <a:moveTo>
                        <a:pt x="8" y="14"/>
                      </a:moveTo>
                      <a:lnTo>
                        <a:pt x="29" y="0"/>
                      </a:lnTo>
                      <a:lnTo>
                        <a:pt x="0"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06" name="Freeform 766">
                  <a:extLst>
                    <a:ext uri="{FF2B5EF4-FFF2-40B4-BE49-F238E27FC236}">
                      <a16:creationId xmlns:a16="http://schemas.microsoft.com/office/drawing/2014/main" id="{F8F43D6A-13A3-644B-9E6A-DADF7639992A}"/>
                    </a:ext>
                  </a:extLst>
                </p:cNvPr>
                <p:cNvSpPr>
                  <a:spLocks/>
                </p:cNvSpPr>
                <p:nvPr/>
              </p:nvSpPr>
              <p:spPr bwMode="auto">
                <a:xfrm>
                  <a:off x="2083" y="2129"/>
                  <a:ext cx="22" cy="80"/>
                </a:xfrm>
                <a:custGeom>
                  <a:avLst/>
                  <a:gdLst>
                    <a:gd name="T0" fmla="*/ 22 w 22"/>
                    <a:gd name="T1" fmla="*/ 59 h 80"/>
                    <a:gd name="T2" fmla="*/ 0 w 22"/>
                    <a:gd name="T3" fmla="*/ 80 h 80"/>
                    <a:gd name="T4" fmla="*/ 15 w 22"/>
                    <a:gd name="T5" fmla="*/ 0 h 80"/>
                    <a:gd name="T6" fmla="*/ 22 w 22"/>
                    <a:gd name="T7" fmla="*/ 59 h 80"/>
                  </a:gdLst>
                  <a:ahLst/>
                  <a:cxnLst>
                    <a:cxn ang="0">
                      <a:pos x="T0" y="T1"/>
                    </a:cxn>
                    <a:cxn ang="0">
                      <a:pos x="T2" y="T3"/>
                    </a:cxn>
                    <a:cxn ang="0">
                      <a:pos x="T4" y="T5"/>
                    </a:cxn>
                    <a:cxn ang="0">
                      <a:pos x="T6" y="T7"/>
                    </a:cxn>
                  </a:cxnLst>
                  <a:rect l="0" t="0" r="r" b="b"/>
                  <a:pathLst>
                    <a:path w="22" h="80">
                      <a:moveTo>
                        <a:pt x="22" y="59"/>
                      </a:moveTo>
                      <a:lnTo>
                        <a:pt x="0" y="80"/>
                      </a:lnTo>
                      <a:lnTo>
                        <a:pt x="15" y="0"/>
                      </a:lnTo>
                      <a:lnTo>
                        <a:pt x="22" y="59"/>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07" name="Freeform 767">
                  <a:extLst>
                    <a:ext uri="{FF2B5EF4-FFF2-40B4-BE49-F238E27FC236}">
                      <a16:creationId xmlns:a16="http://schemas.microsoft.com/office/drawing/2014/main" id="{A57BD2BD-B851-3545-99F4-A32A467C5FC3}"/>
                    </a:ext>
                  </a:extLst>
                </p:cNvPr>
                <p:cNvSpPr>
                  <a:spLocks/>
                </p:cNvSpPr>
                <p:nvPr/>
              </p:nvSpPr>
              <p:spPr bwMode="auto">
                <a:xfrm>
                  <a:off x="2083" y="2129"/>
                  <a:ext cx="22" cy="80"/>
                </a:xfrm>
                <a:custGeom>
                  <a:avLst/>
                  <a:gdLst>
                    <a:gd name="T0" fmla="*/ 22 w 22"/>
                    <a:gd name="T1" fmla="*/ 59 h 80"/>
                    <a:gd name="T2" fmla="*/ 0 w 22"/>
                    <a:gd name="T3" fmla="*/ 80 h 80"/>
                    <a:gd name="T4" fmla="*/ 15 w 22"/>
                    <a:gd name="T5" fmla="*/ 0 h 80"/>
                  </a:gdLst>
                  <a:ahLst/>
                  <a:cxnLst>
                    <a:cxn ang="0">
                      <a:pos x="T0" y="T1"/>
                    </a:cxn>
                    <a:cxn ang="0">
                      <a:pos x="T2" y="T3"/>
                    </a:cxn>
                    <a:cxn ang="0">
                      <a:pos x="T4" y="T5"/>
                    </a:cxn>
                  </a:cxnLst>
                  <a:rect l="0" t="0" r="r" b="b"/>
                  <a:pathLst>
                    <a:path w="22" h="80">
                      <a:moveTo>
                        <a:pt x="22" y="59"/>
                      </a:moveTo>
                      <a:lnTo>
                        <a:pt x="0" y="80"/>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08" name="Freeform 768">
                  <a:extLst>
                    <a:ext uri="{FF2B5EF4-FFF2-40B4-BE49-F238E27FC236}">
                      <a16:creationId xmlns:a16="http://schemas.microsoft.com/office/drawing/2014/main" id="{ED38214C-6321-D349-BDFD-CD9544DD5778}"/>
                    </a:ext>
                  </a:extLst>
                </p:cNvPr>
                <p:cNvSpPr>
                  <a:spLocks/>
                </p:cNvSpPr>
                <p:nvPr/>
              </p:nvSpPr>
              <p:spPr bwMode="auto">
                <a:xfrm>
                  <a:off x="2098" y="2115"/>
                  <a:ext cx="22" cy="73"/>
                </a:xfrm>
                <a:custGeom>
                  <a:avLst/>
                  <a:gdLst>
                    <a:gd name="T0" fmla="*/ 0 w 22"/>
                    <a:gd name="T1" fmla="*/ 14 h 73"/>
                    <a:gd name="T2" fmla="*/ 22 w 22"/>
                    <a:gd name="T3" fmla="*/ 0 h 73"/>
                    <a:gd name="T4" fmla="*/ 7 w 22"/>
                    <a:gd name="T5" fmla="*/ 73 h 73"/>
                    <a:gd name="T6" fmla="*/ 0 w 22"/>
                    <a:gd name="T7" fmla="*/ 14 h 73"/>
                  </a:gdLst>
                  <a:ahLst/>
                  <a:cxnLst>
                    <a:cxn ang="0">
                      <a:pos x="T0" y="T1"/>
                    </a:cxn>
                    <a:cxn ang="0">
                      <a:pos x="T2" y="T3"/>
                    </a:cxn>
                    <a:cxn ang="0">
                      <a:pos x="T4" y="T5"/>
                    </a:cxn>
                    <a:cxn ang="0">
                      <a:pos x="T6" y="T7"/>
                    </a:cxn>
                  </a:cxnLst>
                  <a:rect l="0" t="0" r="r" b="b"/>
                  <a:pathLst>
                    <a:path w="22" h="73">
                      <a:moveTo>
                        <a:pt x="0" y="14"/>
                      </a:moveTo>
                      <a:lnTo>
                        <a:pt x="22" y="0"/>
                      </a:lnTo>
                      <a:lnTo>
                        <a:pt x="7" y="73"/>
                      </a:lnTo>
                      <a:lnTo>
                        <a:pt x="0" y="14"/>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09" name="Freeform 769">
                  <a:extLst>
                    <a:ext uri="{FF2B5EF4-FFF2-40B4-BE49-F238E27FC236}">
                      <a16:creationId xmlns:a16="http://schemas.microsoft.com/office/drawing/2014/main" id="{5833F92F-D8B2-5444-8EE4-2589F7CA0AE8}"/>
                    </a:ext>
                  </a:extLst>
                </p:cNvPr>
                <p:cNvSpPr>
                  <a:spLocks/>
                </p:cNvSpPr>
                <p:nvPr/>
              </p:nvSpPr>
              <p:spPr bwMode="auto">
                <a:xfrm>
                  <a:off x="2098" y="2115"/>
                  <a:ext cx="22" cy="73"/>
                </a:xfrm>
                <a:custGeom>
                  <a:avLst/>
                  <a:gdLst>
                    <a:gd name="T0" fmla="*/ 0 w 22"/>
                    <a:gd name="T1" fmla="*/ 14 h 73"/>
                    <a:gd name="T2" fmla="*/ 22 w 22"/>
                    <a:gd name="T3" fmla="*/ 0 h 73"/>
                    <a:gd name="T4" fmla="*/ 7 w 22"/>
                    <a:gd name="T5" fmla="*/ 73 h 73"/>
                  </a:gdLst>
                  <a:ahLst/>
                  <a:cxnLst>
                    <a:cxn ang="0">
                      <a:pos x="T0" y="T1"/>
                    </a:cxn>
                    <a:cxn ang="0">
                      <a:pos x="T2" y="T3"/>
                    </a:cxn>
                    <a:cxn ang="0">
                      <a:pos x="T4" y="T5"/>
                    </a:cxn>
                  </a:cxnLst>
                  <a:rect l="0" t="0" r="r" b="b"/>
                  <a:pathLst>
                    <a:path w="22" h="73">
                      <a:moveTo>
                        <a:pt x="0" y="14"/>
                      </a:moveTo>
                      <a:lnTo>
                        <a:pt x="22" y="0"/>
                      </a:lnTo>
                      <a:lnTo>
                        <a:pt x="7"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10" name="Freeform 770">
                  <a:extLst>
                    <a:ext uri="{FF2B5EF4-FFF2-40B4-BE49-F238E27FC236}">
                      <a16:creationId xmlns:a16="http://schemas.microsoft.com/office/drawing/2014/main" id="{4B1821DE-CA83-6940-A8BD-6A72E601010E}"/>
                    </a:ext>
                  </a:extLst>
                </p:cNvPr>
                <p:cNvSpPr>
                  <a:spLocks/>
                </p:cNvSpPr>
                <p:nvPr/>
              </p:nvSpPr>
              <p:spPr bwMode="auto">
                <a:xfrm>
                  <a:off x="2244" y="1889"/>
                  <a:ext cx="44" cy="65"/>
                </a:xfrm>
                <a:custGeom>
                  <a:avLst/>
                  <a:gdLst>
                    <a:gd name="T0" fmla="*/ 22 w 44"/>
                    <a:gd name="T1" fmla="*/ 43 h 65"/>
                    <a:gd name="T2" fmla="*/ 0 w 44"/>
                    <a:gd name="T3" fmla="*/ 65 h 65"/>
                    <a:gd name="T4" fmla="*/ 44 w 44"/>
                    <a:gd name="T5" fmla="*/ 0 h 65"/>
                    <a:gd name="T6" fmla="*/ 22 w 44"/>
                    <a:gd name="T7" fmla="*/ 43 h 65"/>
                  </a:gdLst>
                  <a:ahLst/>
                  <a:cxnLst>
                    <a:cxn ang="0">
                      <a:pos x="T0" y="T1"/>
                    </a:cxn>
                    <a:cxn ang="0">
                      <a:pos x="T2" y="T3"/>
                    </a:cxn>
                    <a:cxn ang="0">
                      <a:pos x="T4" y="T5"/>
                    </a:cxn>
                    <a:cxn ang="0">
                      <a:pos x="T6" y="T7"/>
                    </a:cxn>
                  </a:cxnLst>
                  <a:rect l="0" t="0" r="r" b="b"/>
                  <a:pathLst>
                    <a:path w="44" h="65">
                      <a:moveTo>
                        <a:pt x="22" y="43"/>
                      </a:moveTo>
                      <a:lnTo>
                        <a:pt x="0" y="65"/>
                      </a:lnTo>
                      <a:lnTo>
                        <a:pt x="44" y="0"/>
                      </a:lnTo>
                      <a:lnTo>
                        <a:pt x="22" y="43"/>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11" name="Freeform 771">
                  <a:extLst>
                    <a:ext uri="{FF2B5EF4-FFF2-40B4-BE49-F238E27FC236}">
                      <a16:creationId xmlns:a16="http://schemas.microsoft.com/office/drawing/2014/main" id="{306A28DF-B5A5-E641-A1A1-FA2D4EB2AB8B}"/>
                    </a:ext>
                  </a:extLst>
                </p:cNvPr>
                <p:cNvSpPr>
                  <a:spLocks/>
                </p:cNvSpPr>
                <p:nvPr/>
              </p:nvSpPr>
              <p:spPr bwMode="auto">
                <a:xfrm>
                  <a:off x="2244" y="1889"/>
                  <a:ext cx="44" cy="65"/>
                </a:xfrm>
                <a:custGeom>
                  <a:avLst/>
                  <a:gdLst>
                    <a:gd name="T0" fmla="*/ 22 w 44"/>
                    <a:gd name="T1" fmla="*/ 43 h 65"/>
                    <a:gd name="T2" fmla="*/ 0 w 44"/>
                    <a:gd name="T3" fmla="*/ 65 h 65"/>
                    <a:gd name="T4" fmla="*/ 44 w 44"/>
                    <a:gd name="T5" fmla="*/ 0 h 65"/>
                  </a:gdLst>
                  <a:ahLst/>
                  <a:cxnLst>
                    <a:cxn ang="0">
                      <a:pos x="T0" y="T1"/>
                    </a:cxn>
                    <a:cxn ang="0">
                      <a:pos x="T2" y="T3"/>
                    </a:cxn>
                    <a:cxn ang="0">
                      <a:pos x="T4" y="T5"/>
                    </a:cxn>
                  </a:cxnLst>
                  <a:rect l="0" t="0" r="r" b="b"/>
                  <a:pathLst>
                    <a:path w="44" h="65">
                      <a:moveTo>
                        <a:pt x="22" y="43"/>
                      </a:moveTo>
                      <a:lnTo>
                        <a:pt x="0" y="65"/>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12" name="Freeform 772">
                  <a:extLst>
                    <a:ext uri="{FF2B5EF4-FFF2-40B4-BE49-F238E27FC236}">
                      <a16:creationId xmlns:a16="http://schemas.microsoft.com/office/drawing/2014/main" id="{F2D869C5-2CAA-5F45-865C-6A548CFA9085}"/>
                    </a:ext>
                  </a:extLst>
                </p:cNvPr>
                <p:cNvSpPr>
                  <a:spLocks/>
                </p:cNvSpPr>
                <p:nvPr/>
              </p:nvSpPr>
              <p:spPr bwMode="auto">
                <a:xfrm>
                  <a:off x="2266" y="1874"/>
                  <a:ext cx="44" cy="58"/>
                </a:xfrm>
                <a:custGeom>
                  <a:avLst/>
                  <a:gdLst>
                    <a:gd name="T0" fmla="*/ 22 w 44"/>
                    <a:gd name="T1" fmla="*/ 15 h 58"/>
                    <a:gd name="T2" fmla="*/ 44 w 44"/>
                    <a:gd name="T3" fmla="*/ 0 h 58"/>
                    <a:gd name="T4" fmla="*/ 0 w 44"/>
                    <a:gd name="T5" fmla="*/ 58 h 58"/>
                    <a:gd name="T6" fmla="*/ 22 w 44"/>
                    <a:gd name="T7" fmla="*/ 15 h 58"/>
                  </a:gdLst>
                  <a:ahLst/>
                  <a:cxnLst>
                    <a:cxn ang="0">
                      <a:pos x="T0" y="T1"/>
                    </a:cxn>
                    <a:cxn ang="0">
                      <a:pos x="T2" y="T3"/>
                    </a:cxn>
                    <a:cxn ang="0">
                      <a:pos x="T4" y="T5"/>
                    </a:cxn>
                    <a:cxn ang="0">
                      <a:pos x="T6" y="T7"/>
                    </a:cxn>
                  </a:cxnLst>
                  <a:rect l="0" t="0" r="r" b="b"/>
                  <a:pathLst>
                    <a:path w="44" h="58">
                      <a:moveTo>
                        <a:pt x="22" y="15"/>
                      </a:moveTo>
                      <a:lnTo>
                        <a:pt x="44" y="0"/>
                      </a:lnTo>
                      <a:lnTo>
                        <a:pt x="0" y="58"/>
                      </a:lnTo>
                      <a:lnTo>
                        <a:pt x="22"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13" name="Freeform 773">
                  <a:extLst>
                    <a:ext uri="{FF2B5EF4-FFF2-40B4-BE49-F238E27FC236}">
                      <a16:creationId xmlns:a16="http://schemas.microsoft.com/office/drawing/2014/main" id="{30A9D801-4217-7E47-B9EB-FF7440036A72}"/>
                    </a:ext>
                  </a:extLst>
                </p:cNvPr>
                <p:cNvSpPr>
                  <a:spLocks/>
                </p:cNvSpPr>
                <p:nvPr/>
              </p:nvSpPr>
              <p:spPr bwMode="auto">
                <a:xfrm>
                  <a:off x="2266" y="1874"/>
                  <a:ext cx="44" cy="58"/>
                </a:xfrm>
                <a:custGeom>
                  <a:avLst/>
                  <a:gdLst>
                    <a:gd name="T0" fmla="*/ 22 w 44"/>
                    <a:gd name="T1" fmla="*/ 15 h 58"/>
                    <a:gd name="T2" fmla="*/ 44 w 44"/>
                    <a:gd name="T3" fmla="*/ 0 h 58"/>
                    <a:gd name="T4" fmla="*/ 0 w 44"/>
                    <a:gd name="T5" fmla="*/ 58 h 58"/>
                  </a:gdLst>
                  <a:ahLst/>
                  <a:cxnLst>
                    <a:cxn ang="0">
                      <a:pos x="T0" y="T1"/>
                    </a:cxn>
                    <a:cxn ang="0">
                      <a:pos x="T2" y="T3"/>
                    </a:cxn>
                    <a:cxn ang="0">
                      <a:pos x="T4" y="T5"/>
                    </a:cxn>
                  </a:cxnLst>
                  <a:rect l="0" t="0" r="r" b="b"/>
                  <a:pathLst>
                    <a:path w="44" h="58">
                      <a:moveTo>
                        <a:pt x="22" y="15"/>
                      </a:moveTo>
                      <a:lnTo>
                        <a:pt x="44"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14" name="Freeform 774">
                  <a:extLst>
                    <a:ext uri="{FF2B5EF4-FFF2-40B4-BE49-F238E27FC236}">
                      <a16:creationId xmlns:a16="http://schemas.microsoft.com/office/drawing/2014/main" id="{DD31ABCE-A86B-8E41-BA9D-2429EB9DCEE7}"/>
                    </a:ext>
                  </a:extLst>
                </p:cNvPr>
                <p:cNvSpPr>
                  <a:spLocks/>
                </p:cNvSpPr>
                <p:nvPr/>
              </p:nvSpPr>
              <p:spPr bwMode="auto">
                <a:xfrm>
                  <a:off x="2346" y="1794"/>
                  <a:ext cx="66" cy="44"/>
                </a:xfrm>
                <a:custGeom>
                  <a:avLst/>
                  <a:gdLst>
                    <a:gd name="T0" fmla="*/ 22 w 66"/>
                    <a:gd name="T1" fmla="*/ 29 h 44"/>
                    <a:gd name="T2" fmla="*/ 0 w 66"/>
                    <a:gd name="T3" fmla="*/ 44 h 44"/>
                    <a:gd name="T4" fmla="*/ 66 w 66"/>
                    <a:gd name="T5" fmla="*/ 0 h 44"/>
                    <a:gd name="T6" fmla="*/ 22 w 66"/>
                    <a:gd name="T7" fmla="*/ 29 h 44"/>
                  </a:gdLst>
                  <a:ahLst/>
                  <a:cxnLst>
                    <a:cxn ang="0">
                      <a:pos x="T0" y="T1"/>
                    </a:cxn>
                    <a:cxn ang="0">
                      <a:pos x="T2" y="T3"/>
                    </a:cxn>
                    <a:cxn ang="0">
                      <a:pos x="T4" y="T5"/>
                    </a:cxn>
                    <a:cxn ang="0">
                      <a:pos x="T6" y="T7"/>
                    </a:cxn>
                  </a:cxnLst>
                  <a:rect l="0" t="0" r="r" b="b"/>
                  <a:pathLst>
                    <a:path w="66" h="44">
                      <a:moveTo>
                        <a:pt x="22" y="29"/>
                      </a:moveTo>
                      <a:lnTo>
                        <a:pt x="0" y="44"/>
                      </a:lnTo>
                      <a:lnTo>
                        <a:pt x="66"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15" name="Freeform 775">
                  <a:extLst>
                    <a:ext uri="{FF2B5EF4-FFF2-40B4-BE49-F238E27FC236}">
                      <a16:creationId xmlns:a16="http://schemas.microsoft.com/office/drawing/2014/main" id="{3C9BCCE6-B245-CF4E-B74A-9BE2FB51046D}"/>
                    </a:ext>
                  </a:extLst>
                </p:cNvPr>
                <p:cNvSpPr>
                  <a:spLocks/>
                </p:cNvSpPr>
                <p:nvPr/>
              </p:nvSpPr>
              <p:spPr bwMode="auto">
                <a:xfrm>
                  <a:off x="2346" y="1794"/>
                  <a:ext cx="66" cy="44"/>
                </a:xfrm>
                <a:custGeom>
                  <a:avLst/>
                  <a:gdLst>
                    <a:gd name="T0" fmla="*/ 22 w 66"/>
                    <a:gd name="T1" fmla="*/ 29 h 44"/>
                    <a:gd name="T2" fmla="*/ 0 w 66"/>
                    <a:gd name="T3" fmla="*/ 44 h 44"/>
                    <a:gd name="T4" fmla="*/ 66 w 66"/>
                    <a:gd name="T5" fmla="*/ 0 h 44"/>
                  </a:gdLst>
                  <a:ahLst/>
                  <a:cxnLst>
                    <a:cxn ang="0">
                      <a:pos x="T0" y="T1"/>
                    </a:cxn>
                    <a:cxn ang="0">
                      <a:pos x="T2" y="T3"/>
                    </a:cxn>
                    <a:cxn ang="0">
                      <a:pos x="T4" y="T5"/>
                    </a:cxn>
                  </a:cxnLst>
                  <a:rect l="0" t="0" r="r" b="b"/>
                  <a:pathLst>
                    <a:path w="66" h="44">
                      <a:moveTo>
                        <a:pt x="22" y="29"/>
                      </a:moveTo>
                      <a:lnTo>
                        <a:pt x="0" y="44"/>
                      </a:lnTo>
                      <a:lnTo>
                        <a:pt x="6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16" name="Freeform 776">
                  <a:extLst>
                    <a:ext uri="{FF2B5EF4-FFF2-40B4-BE49-F238E27FC236}">
                      <a16:creationId xmlns:a16="http://schemas.microsoft.com/office/drawing/2014/main" id="{B38520BF-89E4-3A40-90DB-BCF444984CA1}"/>
                    </a:ext>
                  </a:extLst>
                </p:cNvPr>
                <p:cNvSpPr>
                  <a:spLocks/>
                </p:cNvSpPr>
                <p:nvPr/>
              </p:nvSpPr>
              <p:spPr bwMode="auto">
                <a:xfrm>
                  <a:off x="2368" y="1772"/>
                  <a:ext cx="59" cy="51"/>
                </a:xfrm>
                <a:custGeom>
                  <a:avLst/>
                  <a:gdLst>
                    <a:gd name="T0" fmla="*/ 44 w 59"/>
                    <a:gd name="T1" fmla="*/ 22 h 51"/>
                    <a:gd name="T2" fmla="*/ 59 w 59"/>
                    <a:gd name="T3" fmla="*/ 0 h 51"/>
                    <a:gd name="T4" fmla="*/ 0 w 59"/>
                    <a:gd name="T5" fmla="*/ 51 h 51"/>
                    <a:gd name="T6" fmla="*/ 44 w 59"/>
                    <a:gd name="T7" fmla="*/ 22 h 51"/>
                  </a:gdLst>
                  <a:ahLst/>
                  <a:cxnLst>
                    <a:cxn ang="0">
                      <a:pos x="T0" y="T1"/>
                    </a:cxn>
                    <a:cxn ang="0">
                      <a:pos x="T2" y="T3"/>
                    </a:cxn>
                    <a:cxn ang="0">
                      <a:pos x="T4" y="T5"/>
                    </a:cxn>
                    <a:cxn ang="0">
                      <a:pos x="T6" y="T7"/>
                    </a:cxn>
                  </a:cxnLst>
                  <a:rect l="0" t="0" r="r" b="b"/>
                  <a:pathLst>
                    <a:path w="59" h="51">
                      <a:moveTo>
                        <a:pt x="44" y="22"/>
                      </a:moveTo>
                      <a:lnTo>
                        <a:pt x="59" y="0"/>
                      </a:lnTo>
                      <a:lnTo>
                        <a:pt x="0" y="51"/>
                      </a:lnTo>
                      <a:lnTo>
                        <a:pt x="44"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17" name="Freeform 777">
                  <a:extLst>
                    <a:ext uri="{FF2B5EF4-FFF2-40B4-BE49-F238E27FC236}">
                      <a16:creationId xmlns:a16="http://schemas.microsoft.com/office/drawing/2014/main" id="{685CE92E-9904-DD46-9950-E442D88F2E40}"/>
                    </a:ext>
                  </a:extLst>
                </p:cNvPr>
                <p:cNvSpPr>
                  <a:spLocks/>
                </p:cNvSpPr>
                <p:nvPr/>
              </p:nvSpPr>
              <p:spPr bwMode="auto">
                <a:xfrm>
                  <a:off x="2368" y="1772"/>
                  <a:ext cx="59" cy="51"/>
                </a:xfrm>
                <a:custGeom>
                  <a:avLst/>
                  <a:gdLst>
                    <a:gd name="T0" fmla="*/ 44 w 59"/>
                    <a:gd name="T1" fmla="*/ 22 h 51"/>
                    <a:gd name="T2" fmla="*/ 59 w 59"/>
                    <a:gd name="T3" fmla="*/ 0 h 51"/>
                    <a:gd name="T4" fmla="*/ 0 w 59"/>
                    <a:gd name="T5" fmla="*/ 51 h 51"/>
                  </a:gdLst>
                  <a:ahLst/>
                  <a:cxnLst>
                    <a:cxn ang="0">
                      <a:pos x="T0" y="T1"/>
                    </a:cxn>
                    <a:cxn ang="0">
                      <a:pos x="T2" y="T3"/>
                    </a:cxn>
                    <a:cxn ang="0">
                      <a:pos x="T4" y="T5"/>
                    </a:cxn>
                  </a:cxnLst>
                  <a:rect l="0" t="0" r="r" b="b"/>
                  <a:pathLst>
                    <a:path w="59" h="51">
                      <a:moveTo>
                        <a:pt x="44" y="22"/>
                      </a:moveTo>
                      <a:lnTo>
                        <a:pt x="59"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18" name="Freeform 778">
                  <a:extLst>
                    <a:ext uri="{FF2B5EF4-FFF2-40B4-BE49-F238E27FC236}">
                      <a16:creationId xmlns:a16="http://schemas.microsoft.com/office/drawing/2014/main" id="{DB4A1E1B-DE84-3140-B1E8-E616540891A9}"/>
                    </a:ext>
                  </a:extLst>
                </p:cNvPr>
                <p:cNvSpPr>
                  <a:spLocks/>
                </p:cNvSpPr>
                <p:nvPr/>
              </p:nvSpPr>
              <p:spPr bwMode="auto">
                <a:xfrm>
                  <a:off x="2595" y="1633"/>
                  <a:ext cx="80" cy="22"/>
                </a:xfrm>
                <a:custGeom>
                  <a:avLst/>
                  <a:gdLst>
                    <a:gd name="T0" fmla="*/ 15 w 80"/>
                    <a:gd name="T1" fmla="*/ 8 h 22"/>
                    <a:gd name="T2" fmla="*/ 0 w 80"/>
                    <a:gd name="T3" fmla="*/ 22 h 22"/>
                    <a:gd name="T4" fmla="*/ 80 w 80"/>
                    <a:gd name="T5" fmla="*/ 0 h 22"/>
                    <a:gd name="T6" fmla="*/ 15 w 80"/>
                    <a:gd name="T7" fmla="*/ 8 h 22"/>
                  </a:gdLst>
                  <a:ahLst/>
                  <a:cxnLst>
                    <a:cxn ang="0">
                      <a:pos x="T0" y="T1"/>
                    </a:cxn>
                    <a:cxn ang="0">
                      <a:pos x="T2" y="T3"/>
                    </a:cxn>
                    <a:cxn ang="0">
                      <a:pos x="T4" y="T5"/>
                    </a:cxn>
                    <a:cxn ang="0">
                      <a:pos x="T6" y="T7"/>
                    </a:cxn>
                  </a:cxnLst>
                  <a:rect l="0" t="0" r="r" b="b"/>
                  <a:pathLst>
                    <a:path w="80" h="22">
                      <a:moveTo>
                        <a:pt x="15" y="8"/>
                      </a:moveTo>
                      <a:lnTo>
                        <a:pt x="0" y="22"/>
                      </a:lnTo>
                      <a:lnTo>
                        <a:pt x="80" y="0"/>
                      </a:lnTo>
                      <a:lnTo>
                        <a:pt x="15" y="8"/>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19" name="Freeform 779">
                  <a:extLst>
                    <a:ext uri="{FF2B5EF4-FFF2-40B4-BE49-F238E27FC236}">
                      <a16:creationId xmlns:a16="http://schemas.microsoft.com/office/drawing/2014/main" id="{D124A1B8-5ACD-434F-8F94-F985FBAB7AEB}"/>
                    </a:ext>
                  </a:extLst>
                </p:cNvPr>
                <p:cNvSpPr>
                  <a:spLocks/>
                </p:cNvSpPr>
                <p:nvPr/>
              </p:nvSpPr>
              <p:spPr bwMode="auto">
                <a:xfrm>
                  <a:off x="2595" y="1633"/>
                  <a:ext cx="80" cy="22"/>
                </a:xfrm>
                <a:custGeom>
                  <a:avLst/>
                  <a:gdLst>
                    <a:gd name="T0" fmla="*/ 15 w 80"/>
                    <a:gd name="T1" fmla="*/ 8 h 22"/>
                    <a:gd name="T2" fmla="*/ 0 w 80"/>
                    <a:gd name="T3" fmla="*/ 22 h 22"/>
                    <a:gd name="T4" fmla="*/ 80 w 80"/>
                    <a:gd name="T5" fmla="*/ 0 h 22"/>
                  </a:gdLst>
                  <a:ahLst/>
                  <a:cxnLst>
                    <a:cxn ang="0">
                      <a:pos x="T0" y="T1"/>
                    </a:cxn>
                    <a:cxn ang="0">
                      <a:pos x="T2" y="T3"/>
                    </a:cxn>
                    <a:cxn ang="0">
                      <a:pos x="T4" y="T5"/>
                    </a:cxn>
                  </a:cxnLst>
                  <a:rect l="0" t="0" r="r" b="b"/>
                  <a:pathLst>
                    <a:path w="80" h="22">
                      <a:moveTo>
                        <a:pt x="15" y="8"/>
                      </a:moveTo>
                      <a:lnTo>
                        <a:pt x="0" y="22"/>
                      </a:lnTo>
                      <a:lnTo>
                        <a:pt x="8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20" name="Freeform 780">
                  <a:extLst>
                    <a:ext uri="{FF2B5EF4-FFF2-40B4-BE49-F238E27FC236}">
                      <a16:creationId xmlns:a16="http://schemas.microsoft.com/office/drawing/2014/main" id="{8B224486-F4DA-E840-870C-6475784CC0CC}"/>
                    </a:ext>
                  </a:extLst>
                </p:cNvPr>
                <p:cNvSpPr>
                  <a:spLocks/>
                </p:cNvSpPr>
                <p:nvPr/>
              </p:nvSpPr>
              <p:spPr bwMode="auto">
                <a:xfrm>
                  <a:off x="2610" y="1619"/>
                  <a:ext cx="80" cy="22"/>
                </a:xfrm>
                <a:custGeom>
                  <a:avLst/>
                  <a:gdLst>
                    <a:gd name="T0" fmla="*/ 65 w 80"/>
                    <a:gd name="T1" fmla="*/ 14 h 22"/>
                    <a:gd name="T2" fmla="*/ 80 w 80"/>
                    <a:gd name="T3" fmla="*/ 0 h 22"/>
                    <a:gd name="T4" fmla="*/ 0 w 80"/>
                    <a:gd name="T5" fmla="*/ 22 h 22"/>
                    <a:gd name="T6" fmla="*/ 65 w 80"/>
                    <a:gd name="T7" fmla="*/ 14 h 22"/>
                  </a:gdLst>
                  <a:ahLst/>
                  <a:cxnLst>
                    <a:cxn ang="0">
                      <a:pos x="T0" y="T1"/>
                    </a:cxn>
                    <a:cxn ang="0">
                      <a:pos x="T2" y="T3"/>
                    </a:cxn>
                    <a:cxn ang="0">
                      <a:pos x="T4" y="T5"/>
                    </a:cxn>
                    <a:cxn ang="0">
                      <a:pos x="T6" y="T7"/>
                    </a:cxn>
                  </a:cxnLst>
                  <a:rect l="0" t="0" r="r" b="b"/>
                  <a:pathLst>
                    <a:path w="80" h="22">
                      <a:moveTo>
                        <a:pt x="65" y="14"/>
                      </a:moveTo>
                      <a:lnTo>
                        <a:pt x="80" y="0"/>
                      </a:lnTo>
                      <a:lnTo>
                        <a:pt x="0" y="22"/>
                      </a:lnTo>
                      <a:lnTo>
                        <a:pt x="65" y="14"/>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21" name="Freeform 781">
                  <a:extLst>
                    <a:ext uri="{FF2B5EF4-FFF2-40B4-BE49-F238E27FC236}">
                      <a16:creationId xmlns:a16="http://schemas.microsoft.com/office/drawing/2014/main" id="{66AEE45A-DC44-DF4D-9487-B1C81BAEFFE5}"/>
                    </a:ext>
                  </a:extLst>
                </p:cNvPr>
                <p:cNvSpPr>
                  <a:spLocks/>
                </p:cNvSpPr>
                <p:nvPr/>
              </p:nvSpPr>
              <p:spPr bwMode="auto">
                <a:xfrm>
                  <a:off x="2610" y="1619"/>
                  <a:ext cx="80" cy="22"/>
                </a:xfrm>
                <a:custGeom>
                  <a:avLst/>
                  <a:gdLst>
                    <a:gd name="T0" fmla="*/ 65 w 80"/>
                    <a:gd name="T1" fmla="*/ 14 h 22"/>
                    <a:gd name="T2" fmla="*/ 80 w 80"/>
                    <a:gd name="T3" fmla="*/ 0 h 22"/>
                    <a:gd name="T4" fmla="*/ 0 w 80"/>
                    <a:gd name="T5" fmla="*/ 22 h 22"/>
                  </a:gdLst>
                  <a:ahLst/>
                  <a:cxnLst>
                    <a:cxn ang="0">
                      <a:pos x="T0" y="T1"/>
                    </a:cxn>
                    <a:cxn ang="0">
                      <a:pos x="T2" y="T3"/>
                    </a:cxn>
                    <a:cxn ang="0">
                      <a:pos x="T4" y="T5"/>
                    </a:cxn>
                  </a:cxnLst>
                  <a:rect l="0" t="0" r="r" b="b"/>
                  <a:pathLst>
                    <a:path w="80" h="22">
                      <a:moveTo>
                        <a:pt x="65" y="14"/>
                      </a:moveTo>
                      <a:lnTo>
                        <a:pt x="80"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22" name="Freeform 782">
                  <a:extLst>
                    <a:ext uri="{FF2B5EF4-FFF2-40B4-BE49-F238E27FC236}">
                      <a16:creationId xmlns:a16="http://schemas.microsoft.com/office/drawing/2014/main" id="{EB897D94-9559-9C43-8BC1-DA5802FB4E41}"/>
                    </a:ext>
                  </a:extLst>
                </p:cNvPr>
                <p:cNvSpPr>
                  <a:spLocks/>
                </p:cNvSpPr>
                <p:nvPr/>
              </p:nvSpPr>
              <p:spPr bwMode="auto">
                <a:xfrm>
                  <a:off x="2463" y="1706"/>
                  <a:ext cx="73" cy="37"/>
                </a:xfrm>
                <a:custGeom>
                  <a:avLst/>
                  <a:gdLst>
                    <a:gd name="T0" fmla="*/ 22 w 73"/>
                    <a:gd name="T1" fmla="*/ 22 h 37"/>
                    <a:gd name="T2" fmla="*/ 0 w 73"/>
                    <a:gd name="T3" fmla="*/ 37 h 37"/>
                    <a:gd name="T4" fmla="*/ 73 w 73"/>
                    <a:gd name="T5" fmla="*/ 0 h 37"/>
                    <a:gd name="T6" fmla="*/ 22 w 73"/>
                    <a:gd name="T7" fmla="*/ 22 h 37"/>
                  </a:gdLst>
                  <a:ahLst/>
                  <a:cxnLst>
                    <a:cxn ang="0">
                      <a:pos x="T0" y="T1"/>
                    </a:cxn>
                    <a:cxn ang="0">
                      <a:pos x="T2" y="T3"/>
                    </a:cxn>
                    <a:cxn ang="0">
                      <a:pos x="T4" y="T5"/>
                    </a:cxn>
                    <a:cxn ang="0">
                      <a:pos x="T6" y="T7"/>
                    </a:cxn>
                  </a:cxnLst>
                  <a:rect l="0" t="0" r="r" b="b"/>
                  <a:pathLst>
                    <a:path w="73" h="37">
                      <a:moveTo>
                        <a:pt x="22" y="22"/>
                      </a:moveTo>
                      <a:lnTo>
                        <a:pt x="0" y="37"/>
                      </a:lnTo>
                      <a:lnTo>
                        <a:pt x="73" y="0"/>
                      </a:lnTo>
                      <a:lnTo>
                        <a:pt x="2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23" name="Freeform 783">
                  <a:extLst>
                    <a:ext uri="{FF2B5EF4-FFF2-40B4-BE49-F238E27FC236}">
                      <a16:creationId xmlns:a16="http://schemas.microsoft.com/office/drawing/2014/main" id="{398ACDEB-24E8-684B-B1D8-52539CB4EC60}"/>
                    </a:ext>
                  </a:extLst>
                </p:cNvPr>
                <p:cNvSpPr>
                  <a:spLocks/>
                </p:cNvSpPr>
                <p:nvPr/>
              </p:nvSpPr>
              <p:spPr bwMode="auto">
                <a:xfrm>
                  <a:off x="2463" y="1706"/>
                  <a:ext cx="73" cy="37"/>
                </a:xfrm>
                <a:custGeom>
                  <a:avLst/>
                  <a:gdLst>
                    <a:gd name="T0" fmla="*/ 22 w 73"/>
                    <a:gd name="T1" fmla="*/ 22 h 37"/>
                    <a:gd name="T2" fmla="*/ 0 w 73"/>
                    <a:gd name="T3" fmla="*/ 37 h 37"/>
                    <a:gd name="T4" fmla="*/ 73 w 73"/>
                    <a:gd name="T5" fmla="*/ 0 h 37"/>
                  </a:gdLst>
                  <a:ahLst/>
                  <a:cxnLst>
                    <a:cxn ang="0">
                      <a:pos x="T0" y="T1"/>
                    </a:cxn>
                    <a:cxn ang="0">
                      <a:pos x="T2" y="T3"/>
                    </a:cxn>
                    <a:cxn ang="0">
                      <a:pos x="T4" y="T5"/>
                    </a:cxn>
                  </a:cxnLst>
                  <a:rect l="0" t="0" r="r" b="b"/>
                  <a:pathLst>
                    <a:path w="73" h="37">
                      <a:moveTo>
                        <a:pt x="22" y="22"/>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24" name="Freeform 784">
                  <a:extLst>
                    <a:ext uri="{FF2B5EF4-FFF2-40B4-BE49-F238E27FC236}">
                      <a16:creationId xmlns:a16="http://schemas.microsoft.com/office/drawing/2014/main" id="{47EA2556-82BD-9C42-9185-00D9002CBD14}"/>
                    </a:ext>
                  </a:extLst>
                </p:cNvPr>
                <p:cNvSpPr>
                  <a:spLocks/>
                </p:cNvSpPr>
                <p:nvPr/>
              </p:nvSpPr>
              <p:spPr bwMode="auto">
                <a:xfrm>
                  <a:off x="2485" y="1692"/>
                  <a:ext cx="73" cy="36"/>
                </a:xfrm>
                <a:custGeom>
                  <a:avLst/>
                  <a:gdLst>
                    <a:gd name="T0" fmla="*/ 51 w 73"/>
                    <a:gd name="T1" fmla="*/ 14 h 36"/>
                    <a:gd name="T2" fmla="*/ 73 w 73"/>
                    <a:gd name="T3" fmla="*/ 0 h 36"/>
                    <a:gd name="T4" fmla="*/ 0 w 73"/>
                    <a:gd name="T5" fmla="*/ 36 h 36"/>
                    <a:gd name="T6" fmla="*/ 51 w 73"/>
                    <a:gd name="T7" fmla="*/ 14 h 36"/>
                  </a:gdLst>
                  <a:ahLst/>
                  <a:cxnLst>
                    <a:cxn ang="0">
                      <a:pos x="T0" y="T1"/>
                    </a:cxn>
                    <a:cxn ang="0">
                      <a:pos x="T2" y="T3"/>
                    </a:cxn>
                    <a:cxn ang="0">
                      <a:pos x="T4" y="T5"/>
                    </a:cxn>
                    <a:cxn ang="0">
                      <a:pos x="T6" y="T7"/>
                    </a:cxn>
                  </a:cxnLst>
                  <a:rect l="0" t="0" r="r" b="b"/>
                  <a:pathLst>
                    <a:path w="73" h="36">
                      <a:moveTo>
                        <a:pt x="51" y="14"/>
                      </a:moveTo>
                      <a:lnTo>
                        <a:pt x="73" y="0"/>
                      </a:lnTo>
                      <a:lnTo>
                        <a:pt x="0" y="36"/>
                      </a:lnTo>
                      <a:lnTo>
                        <a:pt x="51"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25" name="Freeform 785">
                  <a:extLst>
                    <a:ext uri="{FF2B5EF4-FFF2-40B4-BE49-F238E27FC236}">
                      <a16:creationId xmlns:a16="http://schemas.microsoft.com/office/drawing/2014/main" id="{9C169D48-8B99-1E48-ACC4-051AECDC0EE1}"/>
                    </a:ext>
                  </a:extLst>
                </p:cNvPr>
                <p:cNvSpPr>
                  <a:spLocks/>
                </p:cNvSpPr>
                <p:nvPr/>
              </p:nvSpPr>
              <p:spPr bwMode="auto">
                <a:xfrm>
                  <a:off x="2485" y="1692"/>
                  <a:ext cx="73" cy="36"/>
                </a:xfrm>
                <a:custGeom>
                  <a:avLst/>
                  <a:gdLst>
                    <a:gd name="T0" fmla="*/ 51 w 73"/>
                    <a:gd name="T1" fmla="*/ 14 h 36"/>
                    <a:gd name="T2" fmla="*/ 73 w 73"/>
                    <a:gd name="T3" fmla="*/ 0 h 36"/>
                    <a:gd name="T4" fmla="*/ 0 w 73"/>
                    <a:gd name="T5" fmla="*/ 36 h 36"/>
                  </a:gdLst>
                  <a:ahLst/>
                  <a:cxnLst>
                    <a:cxn ang="0">
                      <a:pos x="T0" y="T1"/>
                    </a:cxn>
                    <a:cxn ang="0">
                      <a:pos x="T2" y="T3"/>
                    </a:cxn>
                    <a:cxn ang="0">
                      <a:pos x="T4" y="T5"/>
                    </a:cxn>
                  </a:cxnLst>
                  <a:rect l="0" t="0" r="r" b="b"/>
                  <a:pathLst>
                    <a:path w="73" h="36">
                      <a:moveTo>
                        <a:pt x="51" y="14"/>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26" name="Freeform 786">
                  <a:extLst>
                    <a:ext uri="{FF2B5EF4-FFF2-40B4-BE49-F238E27FC236}">
                      <a16:creationId xmlns:a16="http://schemas.microsoft.com/office/drawing/2014/main" id="{FB78EDF8-51D5-5546-A5EA-8A2379BCAB97}"/>
                    </a:ext>
                  </a:extLst>
                </p:cNvPr>
                <p:cNvSpPr>
                  <a:spLocks/>
                </p:cNvSpPr>
                <p:nvPr/>
              </p:nvSpPr>
              <p:spPr bwMode="auto">
                <a:xfrm>
                  <a:off x="2134" y="2027"/>
                  <a:ext cx="30" cy="66"/>
                </a:xfrm>
                <a:custGeom>
                  <a:avLst/>
                  <a:gdLst>
                    <a:gd name="T0" fmla="*/ 22 w 30"/>
                    <a:gd name="T1" fmla="*/ 51 h 66"/>
                    <a:gd name="T2" fmla="*/ 0 w 30"/>
                    <a:gd name="T3" fmla="*/ 66 h 66"/>
                    <a:gd name="T4" fmla="*/ 30 w 30"/>
                    <a:gd name="T5" fmla="*/ 0 h 66"/>
                    <a:gd name="T6" fmla="*/ 22 w 30"/>
                    <a:gd name="T7" fmla="*/ 51 h 66"/>
                  </a:gdLst>
                  <a:ahLst/>
                  <a:cxnLst>
                    <a:cxn ang="0">
                      <a:pos x="T0" y="T1"/>
                    </a:cxn>
                    <a:cxn ang="0">
                      <a:pos x="T2" y="T3"/>
                    </a:cxn>
                    <a:cxn ang="0">
                      <a:pos x="T4" y="T5"/>
                    </a:cxn>
                    <a:cxn ang="0">
                      <a:pos x="T6" y="T7"/>
                    </a:cxn>
                  </a:cxnLst>
                  <a:rect l="0" t="0" r="r" b="b"/>
                  <a:pathLst>
                    <a:path w="30" h="66">
                      <a:moveTo>
                        <a:pt x="22" y="51"/>
                      </a:moveTo>
                      <a:lnTo>
                        <a:pt x="0" y="66"/>
                      </a:lnTo>
                      <a:lnTo>
                        <a:pt x="30"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27" name="Freeform 787">
                  <a:extLst>
                    <a:ext uri="{FF2B5EF4-FFF2-40B4-BE49-F238E27FC236}">
                      <a16:creationId xmlns:a16="http://schemas.microsoft.com/office/drawing/2014/main" id="{3CCE95C4-1870-4040-901A-A6BC8A1BEC01}"/>
                    </a:ext>
                  </a:extLst>
                </p:cNvPr>
                <p:cNvSpPr>
                  <a:spLocks/>
                </p:cNvSpPr>
                <p:nvPr/>
              </p:nvSpPr>
              <p:spPr bwMode="auto">
                <a:xfrm>
                  <a:off x="2134" y="2027"/>
                  <a:ext cx="30" cy="66"/>
                </a:xfrm>
                <a:custGeom>
                  <a:avLst/>
                  <a:gdLst>
                    <a:gd name="T0" fmla="*/ 22 w 30"/>
                    <a:gd name="T1" fmla="*/ 51 h 66"/>
                    <a:gd name="T2" fmla="*/ 0 w 30"/>
                    <a:gd name="T3" fmla="*/ 66 h 66"/>
                    <a:gd name="T4" fmla="*/ 30 w 30"/>
                    <a:gd name="T5" fmla="*/ 0 h 66"/>
                  </a:gdLst>
                  <a:ahLst/>
                  <a:cxnLst>
                    <a:cxn ang="0">
                      <a:pos x="T0" y="T1"/>
                    </a:cxn>
                    <a:cxn ang="0">
                      <a:pos x="T2" y="T3"/>
                    </a:cxn>
                    <a:cxn ang="0">
                      <a:pos x="T4" y="T5"/>
                    </a:cxn>
                  </a:cxnLst>
                  <a:rect l="0" t="0" r="r" b="b"/>
                  <a:pathLst>
                    <a:path w="30" h="66">
                      <a:moveTo>
                        <a:pt x="22" y="51"/>
                      </a:moveTo>
                      <a:lnTo>
                        <a:pt x="0" y="66"/>
                      </a:lnTo>
                      <a:lnTo>
                        <a:pt x="3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28" name="Freeform 788">
                  <a:extLst>
                    <a:ext uri="{FF2B5EF4-FFF2-40B4-BE49-F238E27FC236}">
                      <a16:creationId xmlns:a16="http://schemas.microsoft.com/office/drawing/2014/main" id="{2F60E82D-12CD-CB41-AD07-9F12E8D33085}"/>
                    </a:ext>
                  </a:extLst>
                </p:cNvPr>
                <p:cNvSpPr>
                  <a:spLocks/>
                </p:cNvSpPr>
                <p:nvPr/>
              </p:nvSpPr>
              <p:spPr bwMode="auto">
                <a:xfrm>
                  <a:off x="2156" y="2005"/>
                  <a:ext cx="30" cy="73"/>
                </a:xfrm>
                <a:custGeom>
                  <a:avLst/>
                  <a:gdLst>
                    <a:gd name="T0" fmla="*/ 8 w 30"/>
                    <a:gd name="T1" fmla="*/ 22 h 73"/>
                    <a:gd name="T2" fmla="*/ 30 w 30"/>
                    <a:gd name="T3" fmla="*/ 0 h 73"/>
                    <a:gd name="T4" fmla="*/ 0 w 30"/>
                    <a:gd name="T5" fmla="*/ 73 h 73"/>
                    <a:gd name="T6" fmla="*/ 8 w 30"/>
                    <a:gd name="T7" fmla="*/ 22 h 73"/>
                  </a:gdLst>
                  <a:ahLst/>
                  <a:cxnLst>
                    <a:cxn ang="0">
                      <a:pos x="T0" y="T1"/>
                    </a:cxn>
                    <a:cxn ang="0">
                      <a:pos x="T2" y="T3"/>
                    </a:cxn>
                    <a:cxn ang="0">
                      <a:pos x="T4" y="T5"/>
                    </a:cxn>
                    <a:cxn ang="0">
                      <a:pos x="T6" y="T7"/>
                    </a:cxn>
                  </a:cxnLst>
                  <a:rect l="0" t="0" r="r" b="b"/>
                  <a:pathLst>
                    <a:path w="30" h="73">
                      <a:moveTo>
                        <a:pt x="8" y="22"/>
                      </a:moveTo>
                      <a:lnTo>
                        <a:pt x="30" y="0"/>
                      </a:lnTo>
                      <a:lnTo>
                        <a:pt x="0" y="73"/>
                      </a:lnTo>
                      <a:lnTo>
                        <a:pt x="8"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29" name="Freeform 789">
                  <a:extLst>
                    <a:ext uri="{FF2B5EF4-FFF2-40B4-BE49-F238E27FC236}">
                      <a16:creationId xmlns:a16="http://schemas.microsoft.com/office/drawing/2014/main" id="{1B1F5D65-8250-794A-BDC0-1124A4F96A6F}"/>
                    </a:ext>
                  </a:extLst>
                </p:cNvPr>
                <p:cNvSpPr>
                  <a:spLocks/>
                </p:cNvSpPr>
                <p:nvPr/>
              </p:nvSpPr>
              <p:spPr bwMode="auto">
                <a:xfrm>
                  <a:off x="2156" y="2005"/>
                  <a:ext cx="30" cy="73"/>
                </a:xfrm>
                <a:custGeom>
                  <a:avLst/>
                  <a:gdLst>
                    <a:gd name="T0" fmla="*/ 8 w 30"/>
                    <a:gd name="T1" fmla="*/ 22 h 73"/>
                    <a:gd name="T2" fmla="*/ 30 w 30"/>
                    <a:gd name="T3" fmla="*/ 0 h 73"/>
                    <a:gd name="T4" fmla="*/ 0 w 30"/>
                    <a:gd name="T5" fmla="*/ 73 h 73"/>
                  </a:gdLst>
                  <a:ahLst/>
                  <a:cxnLst>
                    <a:cxn ang="0">
                      <a:pos x="T0" y="T1"/>
                    </a:cxn>
                    <a:cxn ang="0">
                      <a:pos x="T2" y="T3"/>
                    </a:cxn>
                    <a:cxn ang="0">
                      <a:pos x="T4" y="T5"/>
                    </a:cxn>
                  </a:cxnLst>
                  <a:rect l="0" t="0" r="r" b="b"/>
                  <a:pathLst>
                    <a:path w="30" h="73">
                      <a:moveTo>
                        <a:pt x="8" y="22"/>
                      </a:moveTo>
                      <a:lnTo>
                        <a:pt x="30"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30" name="Freeform 790">
                  <a:extLst>
                    <a:ext uri="{FF2B5EF4-FFF2-40B4-BE49-F238E27FC236}">
                      <a16:creationId xmlns:a16="http://schemas.microsoft.com/office/drawing/2014/main" id="{B0BAB106-C47F-C64F-A5E6-A6D821FD52C1}"/>
                    </a:ext>
                  </a:extLst>
                </p:cNvPr>
                <p:cNvSpPr>
                  <a:spLocks/>
                </p:cNvSpPr>
                <p:nvPr/>
              </p:nvSpPr>
              <p:spPr bwMode="auto">
                <a:xfrm>
                  <a:off x="2061" y="2151"/>
                  <a:ext cx="22" cy="73"/>
                </a:xfrm>
                <a:custGeom>
                  <a:avLst/>
                  <a:gdLst>
                    <a:gd name="T0" fmla="*/ 22 w 22"/>
                    <a:gd name="T1" fmla="*/ 58 h 73"/>
                    <a:gd name="T2" fmla="*/ 0 w 22"/>
                    <a:gd name="T3" fmla="*/ 73 h 73"/>
                    <a:gd name="T4" fmla="*/ 15 w 22"/>
                    <a:gd name="T5" fmla="*/ 0 h 73"/>
                    <a:gd name="T6" fmla="*/ 22 w 22"/>
                    <a:gd name="T7" fmla="*/ 58 h 73"/>
                  </a:gdLst>
                  <a:ahLst/>
                  <a:cxnLst>
                    <a:cxn ang="0">
                      <a:pos x="T0" y="T1"/>
                    </a:cxn>
                    <a:cxn ang="0">
                      <a:pos x="T2" y="T3"/>
                    </a:cxn>
                    <a:cxn ang="0">
                      <a:pos x="T4" y="T5"/>
                    </a:cxn>
                    <a:cxn ang="0">
                      <a:pos x="T6" y="T7"/>
                    </a:cxn>
                  </a:cxnLst>
                  <a:rect l="0" t="0" r="r" b="b"/>
                  <a:pathLst>
                    <a:path w="22" h="73">
                      <a:moveTo>
                        <a:pt x="22" y="58"/>
                      </a:moveTo>
                      <a:lnTo>
                        <a:pt x="0" y="73"/>
                      </a:lnTo>
                      <a:lnTo>
                        <a:pt x="15"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31" name="Freeform 791">
                  <a:extLst>
                    <a:ext uri="{FF2B5EF4-FFF2-40B4-BE49-F238E27FC236}">
                      <a16:creationId xmlns:a16="http://schemas.microsoft.com/office/drawing/2014/main" id="{F6F1CCE6-E2E3-754F-ADAE-D5192A423102}"/>
                    </a:ext>
                  </a:extLst>
                </p:cNvPr>
                <p:cNvSpPr>
                  <a:spLocks/>
                </p:cNvSpPr>
                <p:nvPr/>
              </p:nvSpPr>
              <p:spPr bwMode="auto">
                <a:xfrm>
                  <a:off x="2061" y="2151"/>
                  <a:ext cx="22" cy="73"/>
                </a:xfrm>
                <a:custGeom>
                  <a:avLst/>
                  <a:gdLst>
                    <a:gd name="T0" fmla="*/ 22 w 22"/>
                    <a:gd name="T1" fmla="*/ 58 h 73"/>
                    <a:gd name="T2" fmla="*/ 0 w 22"/>
                    <a:gd name="T3" fmla="*/ 73 h 73"/>
                    <a:gd name="T4" fmla="*/ 15 w 22"/>
                    <a:gd name="T5" fmla="*/ 0 h 73"/>
                  </a:gdLst>
                  <a:ahLst/>
                  <a:cxnLst>
                    <a:cxn ang="0">
                      <a:pos x="T0" y="T1"/>
                    </a:cxn>
                    <a:cxn ang="0">
                      <a:pos x="T2" y="T3"/>
                    </a:cxn>
                    <a:cxn ang="0">
                      <a:pos x="T4" y="T5"/>
                    </a:cxn>
                  </a:cxnLst>
                  <a:rect l="0" t="0" r="r" b="b"/>
                  <a:pathLst>
                    <a:path w="22" h="73">
                      <a:moveTo>
                        <a:pt x="22" y="58"/>
                      </a:moveTo>
                      <a:lnTo>
                        <a:pt x="0" y="73"/>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32" name="Freeform 792">
                  <a:extLst>
                    <a:ext uri="{FF2B5EF4-FFF2-40B4-BE49-F238E27FC236}">
                      <a16:creationId xmlns:a16="http://schemas.microsoft.com/office/drawing/2014/main" id="{026D6BDB-C0A3-BD43-829C-FAD836D8102C}"/>
                    </a:ext>
                  </a:extLst>
                </p:cNvPr>
                <p:cNvSpPr>
                  <a:spLocks/>
                </p:cNvSpPr>
                <p:nvPr/>
              </p:nvSpPr>
              <p:spPr bwMode="auto">
                <a:xfrm>
                  <a:off x="2076" y="2129"/>
                  <a:ext cx="22" cy="80"/>
                </a:xfrm>
                <a:custGeom>
                  <a:avLst/>
                  <a:gdLst>
                    <a:gd name="T0" fmla="*/ 0 w 22"/>
                    <a:gd name="T1" fmla="*/ 22 h 80"/>
                    <a:gd name="T2" fmla="*/ 22 w 22"/>
                    <a:gd name="T3" fmla="*/ 0 h 80"/>
                    <a:gd name="T4" fmla="*/ 7 w 22"/>
                    <a:gd name="T5" fmla="*/ 80 h 80"/>
                    <a:gd name="T6" fmla="*/ 0 w 22"/>
                    <a:gd name="T7" fmla="*/ 22 h 80"/>
                  </a:gdLst>
                  <a:ahLst/>
                  <a:cxnLst>
                    <a:cxn ang="0">
                      <a:pos x="T0" y="T1"/>
                    </a:cxn>
                    <a:cxn ang="0">
                      <a:pos x="T2" y="T3"/>
                    </a:cxn>
                    <a:cxn ang="0">
                      <a:pos x="T4" y="T5"/>
                    </a:cxn>
                    <a:cxn ang="0">
                      <a:pos x="T6" y="T7"/>
                    </a:cxn>
                  </a:cxnLst>
                  <a:rect l="0" t="0" r="r" b="b"/>
                  <a:pathLst>
                    <a:path w="22" h="80">
                      <a:moveTo>
                        <a:pt x="0" y="22"/>
                      </a:moveTo>
                      <a:lnTo>
                        <a:pt x="22" y="0"/>
                      </a:lnTo>
                      <a:lnTo>
                        <a:pt x="7" y="80"/>
                      </a:lnTo>
                      <a:lnTo>
                        <a:pt x="0" y="22"/>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33" name="Freeform 793">
                  <a:extLst>
                    <a:ext uri="{FF2B5EF4-FFF2-40B4-BE49-F238E27FC236}">
                      <a16:creationId xmlns:a16="http://schemas.microsoft.com/office/drawing/2014/main" id="{2528E54D-DAC4-1F4E-B542-130E8C398FC8}"/>
                    </a:ext>
                  </a:extLst>
                </p:cNvPr>
                <p:cNvSpPr>
                  <a:spLocks/>
                </p:cNvSpPr>
                <p:nvPr/>
              </p:nvSpPr>
              <p:spPr bwMode="auto">
                <a:xfrm>
                  <a:off x="2076" y="2129"/>
                  <a:ext cx="22" cy="80"/>
                </a:xfrm>
                <a:custGeom>
                  <a:avLst/>
                  <a:gdLst>
                    <a:gd name="T0" fmla="*/ 0 w 22"/>
                    <a:gd name="T1" fmla="*/ 22 h 80"/>
                    <a:gd name="T2" fmla="*/ 22 w 22"/>
                    <a:gd name="T3" fmla="*/ 0 h 80"/>
                    <a:gd name="T4" fmla="*/ 7 w 22"/>
                    <a:gd name="T5" fmla="*/ 80 h 80"/>
                  </a:gdLst>
                  <a:ahLst/>
                  <a:cxnLst>
                    <a:cxn ang="0">
                      <a:pos x="T0" y="T1"/>
                    </a:cxn>
                    <a:cxn ang="0">
                      <a:pos x="T2" y="T3"/>
                    </a:cxn>
                    <a:cxn ang="0">
                      <a:pos x="T4" y="T5"/>
                    </a:cxn>
                  </a:cxnLst>
                  <a:rect l="0" t="0" r="r" b="b"/>
                  <a:pathLst>
                    <a:path w="22" h="80">
                      <a:moveTo>
                        <a:pt x="0" y="22"/>
                      </a:moveTo>
                      <a:lnTo>
                        <a:pt x="22" y="0"/>
                      </a:lnTo>
                      <a:lnTo>
                        <a:pt x="7"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34" name="Freeform 794">
                  <a:extLst>
                    <a:ext uri="{FF2B5EF4-FFF2-40B4-BE49-F238E27FC236}">
                      <a16:creationId xmlns:a16="http://schemas.microsoft.com/office/drawing/2014/main" id="{65E988C8-F8C8-F141-A63A-2E49459F546B}"/>
                    </a:ext>
                  </a:extLst>
                </p:cNvPr>
                <p:cNvSpPr>
                  <a:spLocks/>
                </p:cNvSpPr>
                <p:nvPr/>
              </p:nvSpPr>
              <p:spPr bwMode="auto">
                <a:xfrm>
                  <a:off x="2229" y="1910"/>
                  <a:ext cx="44" cy="59"/>
                </a:xfrm>
                <a:custGeom>
                  <a:avLst/>
                  <a:gdLst>
                    <a:gd name="T0" fmla="*/ 15 w 44"/>
                    <a:gd name="T1" fmla="*/ 44 h 59"/>
                    <a:gd name="T2" fmla="*/ 0 w 44"/>
                    <a:gd name="T3" fmla="*/ 59 h 59"/>
                    <a:gd name="T4" fmla="*/ 44 w 44"/>
                    <a:gd name="T5" fmla="*/ 0 h 59"/>
                    <a:gd name="T6" fmla="*/ 15 w 44"/>
                    <a:gd name="T7" fmla="*/ 44 h 59"/>
                  </a:gdLst>
                  <a:ahLst/>
                  <a:cxnLst>
                    <a:cxn ang="0">
                      <a:pos x="T0" y="T1"/>
                    </a:cxn>
                    <a:cxn ang="0">
                      <a:pos x="T2" y="T3"/>
                    </a:cxn>
                    <a:cxn ang="0">
                      <a:pos x="T4" y="T5"/>
                    </a:cxn>
                    <a:cxn ang="0">
                      <a:pos x="T6" y="T7"/>
                    </a:cxn>
                  </a:cxnLst>
                  <a:rect l="0" t="0" r="r" b="b"/>
                  <a:pathLst>
                    <a:path w="44" h="59">
                      <a:moveTo>
                        <a:pt x="15" y="44"/>
                      </a:moveTo>
                      <a:lnTo>
                        <a:pt x="0" y="59"/>
                      </a:lnTo>
                      <a:lnTo>
                        <a:pt x="44" y="0"/>
                      </a:lnTo>
                      <a:lnTo>
                        <a:pt x="15"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35" name="Freeform 795">
                  <a:extLst>
                    <a:ext uri="{FF2B5EF4-FFF2-40B4-BE49-F238E27FC236}">
                      <a16:creationId xmlns:a16="http://schemas.microsoft.com/office/drawing/2014/main" id="{0AF6026B-DC4F-A54E-84EC-708F28867FB8}"/>
                    </a:ext>
                  </a:extLst>
                </p:cNvPr>
                <p:cNvSpPr>
                  <a:spLocks/>
                </p:cNvSpPr>
                <p:nvPr/>
              </p:nvSpPr>
              <p:spPr bwMode="auto">
                <a:xfrm>
                  <a:off x="2229" y="1910"/>
                  <a:ext cx="44" cy="59"/>
                </a:xfrm>
                <a:custGeom>
                  <a:avLst/>
                  <a:gdLst>
                    <a:gd name="T0" fmla="*/ 15 w 44"/>
                    <a:gd name="T1" fmla="*/ 44 h 59"/>
                    <a:gd name="T2" fmla="*/ 0 w 44"/>
                    <a:gd name="T3" fmla="*/ 59 h 59"/>
                    <a:gd name="T4" fmla="*/ 44 w 44"/>
                    <a:gd name="T5" fmla="*/ 0 h 59"/>
                  </a:gdLst>
                  <a:ahLst/>
                  <a:cxnLst>
                    <a:cxn ang="0">
                      <a:pos x="T0" y="T1"/>
                    </a:cxn>
                    <a:cxn ang="0">
                      <a:pos x="T2" y="T3"/>
                    </a:cxn>
                    <a:cxn ang="0">
                      <a:pos x="T4" y="T5"/>
                    </a:cxn>
                  </a:cxnLst>
                  <a:rect l="0" t="0" r="r" b="b"/>
                  <a:pathLst>
                    <a:path w="44" h="59">
                      <a:moveTo>
                        <a:pt x="15" y="44"/>
                      </a:moveTo>
                      <a:lnTo>
                        <a:pt x="0" y="59"/>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36" name="Freeform 796">
                  <a:extLst>
                    <a:ext uri="{FF2B5EF4-FFF2-40B4-BE49-F238E27FC236}">
                      <a16:creationId xmlns:a16="http://schemas.microsoft.com/office/drawing/2014/main" id="{2823ADA9-E919-7E4D-9AD1-6885D6D16F2C}"/>
                    </a:ext>
                  </a:extLst>
                </p:cNvPr>
                <p:cNvSpPr>
                  <a:spLocks/>
                </p:cNvSpPr>
                <p:nvPr/>
              </p:nvSpPr>
              <p:spPr bwMode="auto">
                <a:xfrm>
                  <a:off x="2244" y="1889"/>
                  <a:ext cx="44" cy="65"/>
                </a:xfrm>
                <a:custGeom>
                  <a:avLst/>
                  <a:gdLst>
                    <a:gd name="T0" fmla="*/ 29 w 44"/>
                    <a:gd name="T1" fmla="*/ 21 h 65"/>
                    <a:gd name="T2" fmla="*/ 44 w 44"/>
                    <a:gd name="T3" fmla="*/ 0 h 65"/>
                    <a:gd name="T4" fmla="*/ 0 w 44"/>
                    <a:gd name="T5" fmla="*/ 65 h 65"/>
                    <a:gd name="T6" fmla="*/ 29 w 44"/>
                    <a:gd name="T7" fmla="*/ 21 h 65"/>
                  </a:gdLst>
                  <a:ahLst/>
                  <a:cxnLst>
                    <a:cxn ang="0">
                      <a:pos x="T0" y="T1"/>
                    </a:cxn>
                    <a:cxn ang="0">
                      <a:pos x="T2" y="T3"/>
                    </a:cxn>
                    <a:cxn ang="0">
                      <a:pos x="T4" y="T5"/>
                    </a:cxn>
                    <a:cxn ang="0">
                      <a:pos x="T6" y="T7"/>
                    </a:cxn>
                  </a:cxnLst>
                  <a:rect l="0" t="0" r="r" b="b"/>
                  <a:pathLst>
                    <a:path w="44" h="65">
                      <a:moveTo>
                        <a:pt x="29" y="21"/>
                      </a:moveTo>
                      <a:lnTo>
                        <a:pt x="44" y="0"/>
                      </a:lnTo>
                      <a:lnTo>
                        <a:pt x="0" y="65"/>
                      </a:lnTo>
                      <a:lnTo>
                        <a:pt x="29" y="21"/>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37" name="Freeform 797">
                  <a:extLst>
                    <a:ext uri="{FF2B5EF4-FFF2-40B4-BE49-F238E27FC236}">
                      <a16:creationId xmlns:a16="http://schemas.microsoft.com/office/drawing/2014/main" id="{F3EF8CF2-6862-4244-B7E3-27228A4A40ED}"/>
                    </a:ext>
                  </a:extLst>
                </p:cNvPr>
                <p:cNvSpPr>
                  <a:spLocks/>
                </p:cNvSpPr>
                <p:nvPr/>
              </p:nvSpPr>
              <p:spPr bwMode="auto">
                <a:xfrm>
                  <a:off x="2244" y="1889"/>
                  <a:ext cx="44" cy="65"/>
                </a:xfrm>
                <a:custGeom>
                  <a:avLst/>
                  <a:gdLst>
                    <a:gd name="T0" fmla="*/ 29 w 44"/>
                    <a:gd name="T1" fmla="*/ 21 h 65"/>
                    <a:gd name="T2" fmla="*/ 44 w 44"/>
                    <a:gd name="T3" fmla="*/ 0 h 65"/>
                    <a:gd name="T4" fmla="*/ 0 w 44"/>
                    <a:gd name="T5" fmla="*/ 65 h 65"/>
                  </a:gdLst>
                  <a:ahLst/>
                  <a:cxnLst>
                    <a:cxn ang="0">
                      <a:pos x="T0" y="T1"/>
                    </a:cxn>
                    <a:cxn ang="0">
                      <a:pos x="T2" y="T3"/>
                    </a:cxn>
                    <a:cxn ang="0">
                      <a:pos x="T4" y="T5"/>
                    </a:cxn>
                  </a:cxnLst>
                  <a:rect l="0" t="0" r="r" b="b"/>
                  <a:pathLst>
                    <a:path w="44" h="65">
                      <a:moveTo>
                        <a:pt x="29" y="21"/>
                      </a:moveTo>
                      <a:lnTo>
                        <a:pt x="44" y="0"/>
                      </a:lnTo>
                      <a:lnTo>
                        <a:pt x="0"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38" name="Freeform 798">
                  <a:extLst>
                    <a:ext uri="{FF2B5EF4-FFF2-40B4-BE49-F238E27FC236}">
                      <a16:creationId xmlns:a16="http://schemas.microsoft.com/office/drawing/2014/main" id="{C7FEA28B-7A51-3D4A-B96D-3225FEF81BE6}"/>
                    </a:ext>
                  </a:extLst>
                </p:cNvPr>
                <p:cNvSpPr>
                  <a:spLocks/>
                </p:cNvSpPr>
                <p:nvPr/>
              </p:nvSpPr>
              <p:spPr bwMode="auto">
                <a:xfrm>
                  <a:off x="2332" y="1808"/>
                  <a:ext cx="58" cy="51"/>
                </a:xfrm>
                <a:custGeom>
                  <a:avLst/>
                  <a:gdLst>
                    <a:gd name="T0" fmla="*/ 14 w 58"/>
                    <a:gd name="T1" fmla="*/ 30 h 51"/>
                    <a:gd name="T2" fmla="*/ 0 w 58"/>
                    <a:gd name="T3" fmla="*/ 51 h 51"/>
                    <a:gd name="T4" fmla="*/ 58 w 58"/>
                    <a:gd name="T5" fmla="*/ 0 h 51"/>
                    <a:gd name="T6" fmla="*/ 14 w 58"/>
                    <a:gd name="T7" fmla="*/ 30 h 51"/>
                  </a:gdLst>
                  <a:ahLst/>
                  <a:cxnLst>
                    <a:cxn ang="0">
                      <a:pos x="T0" y="T1"/>
                    </a:cxn>
                    <a:cxn ang="0">
                      <a:pos x="T2" y="T3"/>
                    </a:cxn>
                    <a:cxn ang="0">
                      <a:pos x="T4" y="T5"/>
                    </a:cxn>
                    <a:cxn ang="0">
                      <a:pos x="T6" y="T7"/>
                    </a:cxn>
                  </a:cxnLst>
                  <a:rect l="0" t="0" r="r" b="b"/>
                  <a:pathLst>
                    <a:path w="58" h="51">
                      <a:moveTo>
                        <a:pt x="14" y="30"/>
                      </a:moveTo>
                      <a:lnTo>
                        <a:pt x="0" y="51"/>
                      </a:lnTo>
                      <a:lnTo>
                        <a:pt x="58" y="0"/>
                      </a:lnTo>
                      <a:lnTo>
                        <a:pt x="14" y="30"/>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39" name="Freeform 799">
                  <a:extLst>
                    <a:ext uri="{FF2B5EF4-FFF2-40B4-BE49-F238E27FC236}">
                      <a16:creationId xmlns:a16="http://schemas.microsoft.com/office/drawing/2014/main" id="{C531994E-4CBD-5345-BFC5-82B23970E9DD}"/>
                    </a:ext>
                  </a:extLst>
                </p:cNvPr>
                <p:cNvSpPr>
                  <a:spLocks/>
                </p:cNvSpPr>
                <p:nvPr/>
              </p:nvSpPr>
              <p:spPr bwMode="auto">
                <a:xfrm>
                  <a:off x="2332" y="1808"/>
                  <a:ext cx="58" cy="51"/>
                </a:xfrm>
                <a:custGeom>
                  <a:avLst/>
                  <a:gdLst>
                    <a:gd name="T0" fmla="*/ 14 w 58"/>
                    <a:gd name="T1" fmla="*/ 30 h 51"/>
                    <a:gd name="T2" fmla="*/ 0 w 58"/>
                    <a:gd name="T3" fmla="*/ 51 h 51"/>
                    <a:gd name="T4" fmla="*/ 58 w 58"/>
                    <a:gd name="T5" fmla="*/ 0 h 51"/>
                  </a:gdLst>
                  <a:ahLst/>
                  <a:cxnLst>
                    <a:cxn ang="0">
                      <a:pos x="T0" y="T1"/>
                    </a:cxn>
                    <a:cxn ang="0">
                      <a:pos x="T2" y="T3"/>
                    </a:cxn>
                    <a:cxn ang="0">
                      <a:pos x="T4" y="T5"/>
                    </a:cxn>
                  </a:cxnLst>
                  <a:rect l="0" t="0" r="r" b="b"/>
                  <a:pathLst>
                    <a:path w="58" h="51">
                      <a:moveTo>
                        <a:pt x="14" y="30"/>
                      </a:moveTo>
                      <a:lnTo>
                        <a:pt x="0" y="51"/>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40" name="Freeform 800">
                  <a:extLst>
                    <a:ext uri="{FF2B5EF4-FFF2-40B4-BE49-F238E27FC236}">
                      <a16:creationId xmlns:a16="http://schemas.microsoft.com/office/drawing/2014/main" id="{020DF76F-498B-CE46-8B0C-B194ECD31D47}"/>
                    </a:ext>
                  </a:extLst>
                </p:cNvPr>
                <p:cNvSpPr>
                  <a:spLocks/>
                </p:cNvSpPr>
                <p:nvPr/>
              </p:nvSpPr>
              <p:spPr bwMode="auto">
                <a:xfrm>
                  <a:off x="2346" y="1794"/>
                  <a:ext cx="66" cy="44"/>
                </a:xfrm>
                <a:custGeom>
                  <a:avLst/>
                  <a:gdLst>
                    <a:gd name="T0" fmla="*/ 44 w 66"/>
                    <a:gd name="T1" fmla="*/ 14 h 44"/>
                    <a:gd name="T2" fmla="*/ 66 w 66"/>
                    <a:gd name="T3" fmla="*/ 0 h 44"/>
                    <a:gd name="T4" fmla="*/ 0 w 66"/>
                    <a:gd name="T5" fmla="*/ 44 h 44"/>
                    <a:gd name="T6" fmla="*/ 44 w 66"/>
                    <a:gd name="T7" fmla="*/ 14 h 44"/>
                  </a:gdLst>
                  <a:ahLst/>
                  <a:cxnLst>
                    <a:cxn ang="0">
                      <a:pos x="T0" y="T1"/>
                    </a:cxn>
                    <a:cxn ang="0">
                      <a:pos x="T2" y="T3"/>
                    </a:cxn>
                    <a:cxn ang="0">
                      <a:pos x="T4" y="T5"/>
                    </a:cxn>
                    <a:cxn ang="0">
                      <a:pos x="T6" y="T7"/>
                    </a:cxn>
                  </a:cxnLst>
                  <a:rect l="0" t="0" r="r" b="b"/>
                  <a:pathLst>
                    <a:path w="66" h="44">
                      <a:moveTo>
                        <a:pt x="44" y="14"/>
                      </a:moveTo>
                      <a:lnTo>
                        <a:pt x="66" y="0"/>
                      </a:lnTo>
                      <a:lnTo>
                        <a:pt x="0" y="44"/>
                      </a:lnTo>
                      <a:lnTo>
                        <a:pt x="44" y="14"/>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41" name="Freeform 801">
                  <a:extLst>
                    <a:ext uri="{FF2B5EF4-FFF2-40B4-BE49-F238E27FC236}">
                      <a16:creationId xmlns:a16="http://schemas.microsoft.com/office/drawing/2014/main" id="{58EE03A9-853D-B645-83C2-07B4E0B1DE56}"/>
                    </a:ext>
                  </a:extLst>
                </p:cNvPr>
                <p:cNvSpPr>
                  <a:spLocks/>
                </p:cNvSpPr>
                <p:nvPr/>
              </p:nvSpPr>
              <p:spPr bwMode="auto">
                <a:xfrm>
                  <a:off x="2346" y="1794"/>
                  <a:ext cx="66" cy="44"/>
                </a:xfrm>
                <a:custGeom>
                  <a:avLst/>
                  <a:gdLst>
                    <a:gd name="T0" fmla="*/ 44 w 66"/>
                    <a:gd name="T1" fmla="*/ 14 h 44"/>
                    <a:gd name="T2" fmla="*/ 66 w 66"/>
                    <a:gd name="T3" fmla="*/ 0 h 44"/>
                    <a:gd name="T4" fmla="*/ 0 w 66"/>
                    <a:gd name="T5" fmla="*/ 44 h 44"/>
                  </a:gdLst>
                  <a:ahLst/>
                  <a:cxnLst>
                    <a:cxn ang="0">
                      <a:pos x="T0" y="T1"/>
                    </a:cxn>
                    <a:cxn ang="0">
                      <a:pos x="T2" y="T3"/>
                    </a:cxn>
                    <a:cxn ang="0">
                      <a:pos x="T4" y="T5"/>
                    </a:cxn>
                  </a:cxnLst>
                  <a:rect l="0" t="0" r="r" b="b"/>
                  <a:pathLst>
                    <a:path w="66" h="44">
                      <a:moveTo>
                        <a:pt x="44" y="14"/>
                      </a:moveTo>
                      <a:lnTo>
                        <a:pt x="66" y="0"/>
                      </a:lnTo>
                      <a:lnTo>
                        <a:pt x="0"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42" name="Freeform 802">
                  <a:extLst>
                    <a:ext uri="{FF2B5EF4-FFF2-40B4-BE49-F238E27FC236}">
                      <a16:creationId xmlns:a16="http://schemas.microsoft.com/office/drawing/2014/main" id="{96AA41FC-6DC5-EB49-AE13-742591666A6C}"/>
                    </a:ext>
                  </a:extLst>
                </p:cNvPr>
                <p:cNvSpPr>
                  <a:spLocks/>
                </p:cNvSpPr>
                <p:nvPr/>
              </p:nvSpPr>
              <p:spPr bwMode="auto">
                <a:xfrm>
                  <a:off x="2573" y="1655"/>
                  <a:ext cx="88" cy="15"/>
                </a:xfrm>
                <a:custGeom>
                  <a:avLst/>
                  <a:gdLst>
                    <a:gd name="T0" fmla="*/ 22 w 88"/>
                    <a:gd name="T1" fmla="*/ 0 h 15"/>
                    <a:gd name="T2" fmla="*/ 0 w 88"/>
                    <a:gd name="T3" fmla="*/ 15 h 15"/>
                    <a:gd name="T4" fmla="*/ 88 w 88"/>
                    <a:gd name="T5" fmla="*/ 0 h 15"/>
                    <a:gd name="T6" fmla="*/ 22 w 88"/>
                    <a:gd name="T7" fmla="*/ 0 h 15"/>
                  </a:gdLst>
                  <a:ahLst/>
                  <a:cxnLst>
                    <a:cxn ang="0">
                      <a:pos x="T0" y="T1"/>
                    </a:cxn>
                    <a:cxn ang="0">
                      <a:pos x="T2" y="T3"/>
                    </a:cxn>
                    <a:cxn ang="0">
                      <a:pos x="T4" y="T5"/>
                    </a:cxn>
                    <a:cxn ang="0">
                      <a:pos x="T6" y="T7"/>
                    </a:cxn>
                  </a:cxnLst>
                  <a:rect l="0" t="0" r="r" b="b"/>
                  <a:pathLst>
                    <a:path w="88" h="15">
                      <a:moveTo>
                        <a:pt x="22" y="0"/>
                      </a:moveTo>
                      <a:lnTo>
                        <a:pt x="0" y="15"/>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43" name="Freeform 803">
                  <a:extLst>
                    <a:ext uri="{FF2B5EF4-FFF2-40B4-BE49-F238E27FC236}">
                      <a16:creationId xmlns:a16="http://schemas.microsoft.com/office/drawing/2014/main" id="{70654B78-63B7-234D-89F7-7152654CEAEE}"/>
                    </a:ext>
                  </a:extLst>
                </p:cNvPr>
                <p:cNvSpPr>
                  <a:spLocks/>
                </p:cNvSpPr>
                <p:nvPr/>
              </p:nvSpPr>
              <p:spPr bwMode="auto">
                <a:xfrm>
                  <a:off x="2573" y="1655"/>
                  <a:ext cx="88" cy="15"/>
                </a:xfrm>
                <a:custGeom>
                  <a:avLst/>
                  <a:gdLst>
                    <a:gd name="T0" fmla="*/ 22 w 88"/>
                    <a:gd name="T1" fmla="*/ 0 h 15"/>
                    <a:gd name="T2" fmla="*/ 0 w 88"/>
                    <a:gd name="T3" fmla="*/ 15 h 15"/>
                    <a:gd name="T4" fmla="*/ 88 w 88"/>
                    <a:gd name="T5" fmla="*/ 0 h 15"/>
                  </a:gdLst>
                  <a:ahLst/>
                  <a:cxnLst>
                    <a:cxn ang="0">
                      <a:pos x="T0" y="T1"/>
                    </a:cxn>
                    <a:cxn ang="0">
                      <a:pos x="T2" y="T3"/>
                    </a:cxn>
                    <a:cxn ang="0">
                      <a:pos x="T4" y="T5"/>
                    </a:cxn>
                  </a:cxnLst>
                  <a:rect l="0" t="0" r="r" b="b"/>
                  <a:pathLst>
                    <a:path w="88" h="15">
                      <a:moveTo>
                        <a:pt x="22" y="0"/>
                      </a:moveTo>
                      <a:lnTo>
                        <a:pt x="0" y="15"/>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44" name="Freeform 804">
                  <a:extLst>
                    <a:ext uri="{FF2B5EF4-FFF2-40B4-BE49-F238E27FC236}">
                      <a16:creationId xmlns:a16="http://schemas.microsoft.com/office/drawing/2014/main" id="{773530CD-5E02-714C-9AD9-F52412A1BBE9}"/>
                    </a:ext>
                  </a:extLst>
                </p:cNvPr>
                <p:cNvSpPr>
                  <a:spLocks/>
                </p:cNvSpPr>
                <p:nvPr/>
              </p:nvSpPr>
              <p:spPr bwMode="auto">
                <a:xfrm>
                  <a:off x="2595" y="1633"/>
                  <a:ext cx="80" cy="22"/>
                </a:xfrm>
                <a:custGeom>
                  <a:avLst/>
                  <a:gdLst>
                    <a:gd name="T0" fmla="*/ 66 w 80"/>
                    <a:gd name="T1" fmla="*/ 22 h 22"/>
                    <a:gd name="T2" fmla="*/ 80 w 80"/>
                    <a:gd name="T3" fmla="*/ 0 h 22"/>
                    <a:gd name="T4" fmla="*/ 0 w 80"/>
                    <a:gd name="T5" fmla="*/ 22 h 22"/>
                    <a:gd name="T6" fmla="*/ 66 w 80"/>
                    <a:gd name="T7" fmla="*/ 22 h 22"/>
                  </a:gdLst>
                  <a:ahLst/>
                  <a:cxnLst>
                    <a:cxn ang="0">
                      <a:pos x="T0" y="T1"/>
                    </a:cxn>
                    <a:cxn ang="0">
                      <a:pos x="T2" y="T3"/>
                    </a:cxn>
                    <a:cxn ang="0">
                      <a:pos x="T4" y="T5"/>
                    </a:cxn>
                    <a:cxn ang="0">
                      <a:pos x="T6" y="T7"/>
                    </a:cxn>
                  </a:cxnLst>
                  <a:rect l="0" t="0" r="r" b="b"/>
                  <a:pathLst>
                    <a:path w="80" h="22">
                      <a:moveTo>
                        <a:pt x="66" y="22"/>
                      </a:moveTo>
                      <a:lnTo>
                        <a:pt x="80" y="0"/>
                      </a:lnTo>
                      <a:lnTo>
                        <a:pt x="0" y="22"/>
                      </a:lnTo>
                      <a:lnTo>
                        <a:pt x="66"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45" name="Freeform 805">
                  <a:extLst>
                    <a:ext uri="{FF2B5EF4-FFF2-40B4-BE49-F238E27FC236}">
                      <a16:creationId xmlns:a16="http://schemas.microsoft.com/office/drawing/2014/main" id="{E532B207-FEF1-E04D-A7EB-57CFC8DC2605}"/>
                    </a:ext>
                  </a:extLst>
                </p:cNvPr>
                <p:cNvSpPr>
                  <a:spLocks/>
                </p:cNvSpPr>
                <p:nvPr/>
              </p:nvSpPr>
              <p:spPr bwMode="auto">
                <a:xfrm>
                  <a:off x="2595" y="1633"/>
                  <a:ext cx="80" cy="22"/>
                </a:xfrm>
                <a:custGeom>
                  <a:avLst/>
                  <a:gdLst>
                    <a:gd name="T0" fmla="*/ 66 w 80"/>
                    <a:gd name="T1" fmla="*/ 22 h 22"/>
                    <a:gd name="T2" fmla="*/ 80 w 80"/>
                    <a:gd name="T3" fmla="*/ 0 h 22"/>
                    <a:gd name="T4" fmla="*/ 0 w 80"/>
                    <a:gd name="T5" fmla="*/ 22 h 22"/>
                  </a:gdLst>
                  <a:ahLst/>
                  <a:cxnLst>
                    <a:cxn ang="0">
                      <a:pos x="T0" y="T1"/>
                    </a:cxn>
                    <a:cxn ang="0">
                      <a:pos x="T2" y="T3"/>
                    </a:cxn>
                    <a:cxn ang="0">
                      <a:pos x="T4" y="T5"/>
                    </a:cxn>
                  </a:cxnLst>
                  <a:rect l="0" t="0" r="r" b="b"/>
                  <a:pathLst>
                    <a:path w="80" h="22">
                      <a:moveTo>
                        <a:pt x="66" y="22"/>
                      </a:moveTo>
                      <a:lnTo>
                        <a:pt x="80"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46" name="Freeform 806">
                  <a:extLst>
                    <a:ext uri="{FF2B5EF4-FFF2-40B4-BE49-F238E27FC236}">
                      <a16:creationId xmlns:a16="http://schemas.microsoft.com/office/drawing/2014/main" id="{C36239A0-D8BD-724F-8A0A-8D56EAA73B90}"/>
                    </a:ext>
                  </a:extLst>
                </p:cNvPr>
                <p:cNvSpPr>
                  <a:spLocks/>
                </p:cNvSpPr>
                <p:nvPr/>
              </p:nvSpPr>
              <p:spPr bwMode="auto">
                <a:xfrm>
                  <a:off x="2449" y="1721"/>
                  <a:ext cx="73" cy="36"/>
                </a:xfrm>
                <a:custGeom>
                  <a:avLst/>
                  <a:gdLst>
                    <a:gd name="T0" fmla="*/ 14 w 73"/>
                    <a:gd name="T1" fmla="*/ 22 h 36"/>
                    <a:gd name="T2" fmla="*/ 0 w 73"/>
                    <a:gd name="T3" fmla="*/ 36 h 36"/>
                    <a:gd name="T4" fmla="*/ 73 w 73"/>
                    <a:gd name="T5" fmla="*/ 0 h 36"/>
                    <a:gd name="T6" fmla="*/ 14 w 73"/>
                    <a:gd name="T7" fmla="*/ 22 h 36"/>
                  </a:gdLst>
                  <a:ahLst/>
                  <a:cxnLst>
                    <a:cxn ang="0">
                      <a:pos x="T0" y="T1"/>
                    </a:cxn>
                    <a:cxn ang="0">
                      <a:pos x="T2" y="T3"/>
                    </a:cxn>
                    <a:cxn ang="0">
                      <a:pos x="T4" y="T5"/>
                    </a:cxn>
                    <a:cxn ang="0">
                      <a:pos x="T6" y="T7"/>
                    </a:cxn>
                  </a:cxnLst>
                  <a:rect l="0" t="0" r="r" b="b"/>
                  <a:pathLst>
                    <a:path w="73" h="36">
                      <a:moveTo>
                        <a:pt x="14" y="22"/>
                      </a:moveTo>
                      <a:lnTo>
                        <a:pt x="0" y="36"/>
                      </a:lnTo>
                      <a:lnTo>
                        <a:pt x="73" y="0"/>
                      </a:lnTo>
                      <a:lnTo>
                        <a:pt x="14"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47" name="Freeform 807">
                  <a:extLst>
                    <a:ext uri="{FF2B5EF4-FFF2-40B4-BE49-F238E27FC236}">
                      <a16:creationId xmlns:a16="http://schemas.microsoft.com/office/drawing/2014/main" id="{6B1CDE1C-629E-DC42-AC74-941BD5A844A6}"/>
                    </a:ext>
                  </a:extLst>
                </p:cNvPr>
                <p:cNvSpPr>
                  <a:spLocks/>
                </p:cNvSpPr>
                <p:nvPr/>
              </p:nvSpPr>
              <p:spPr bwMode="auto">
                <a:xfrm>
                  <a:off x="2449" y="1721"/>
                  <a:ext cx="73" cy="36"/>
                </a:xfrm>
                <a:custGeom>
                  <a:avLst/>
                  <a:gdLst>
                    <a:gd name="T0" fmla="*/ 14 w 73"/>
                    <a:gd name="T1" fmla="*/ 22 h 36"/>
                    <a:gd name="T2" fmla="*/ 0 w 73"/>
                    <a:gd name="T3" fmla="*/ 36 h 36"/>
                    <a:gd name="T4" fmla="*/ 73 w 73"/>
                    <a:gd name="T5" fmla="*/ 0 h 36"/>
                  </a:gdLst>
                  <a:ahLst/>
                  <a:cxnLst>
                    <a:cxn ang="0">
                      <a:pos x="T0" y="T1"/>
                    </a:cxn>
                    <a:cxn ang="0">
                      <a:pos x="T2" y="T3"/>
                    </a:cxn>
                    <a:cxn ang="0">
                      <a:pos x="T4" y="T5"/>
                    </a:cxn>
                  </a:cxnLst>
                  <a:rect l="0" t="0" r="r" b="b"/>
                  <a:pathLst>
                    <a:path w="73" h="36">
                      <a:moveTo>
                        <a:pt x="14" y="22"/>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48" name="Freeform 808">
                  <a:extLst>
                    <a:ext uri="{FF2B5EF4-FFF2-40B4-BE49-F238E27FC236}">
                      <a16:creationId xmlns:a16="http://schemas.microsoft.com/office/drawing/2014/main" id="{3C469BF6-F6F4-4E46-9E9C-086CEE6D17AC}"/>
                    </a:ext>
                  </a:extLst>
                </p:cNvPr>
                <p:cNvSpPr>
                  <a:spLocks/>
                </p:cNvSpPr>
                <p:nvPr/>
              </p:nvSpPr>
              <p:spPr bwMode="auto">
                <a:xfrm>
                  <a:off x="2463" y="1706"/>
                  <a:ext cx="73" cy="37"/>
                </a:xfrm>
                <a:custGeom>
                  <a:avLst/>
                  <a:gdLst>
                    <a:gd name="T0" fmla="*/ 59 w 73"/>
                    <a:gd name="T1" fmla="*/ 15 h 37"/>
                    <a:gd name="T2" fmla="*/ 73 w 73"/>
                    <a:gd name="T3" fmla="*/ 0 h 37"/>
                    <a:gd name="T4" fmla="*/ 0 w 73"/>
                    <a:gd name="T5" fmla="*/ 37 h 37"/>
                    <a:gd name="T6" fmla="*/ 59 w 73"/>
                    <a:gd name="T7" fmla="*/ 15 h 37"/>
                  </a:gdLst>
                  <a:ahLst/>
                  <a:cxnLst>
                    <a:cxn ang="0">
                      <a:pos x="T0" y="T1"/>
                    </a:cxn>
                    <a:cxn ang="0">
                      <a:pos x="T2" y="T3"/>
                    </a:cxn>
                    <a:cxn ang="0">
                      <a:pos x="T4" y="T5"/>
                    </a:cxn>
                    <a:cxn ang="0">
                      <a:pos x="T6" y="T7"/>
                    </a:cxn>
                  </a:cxnLst>
                  <a:rect l="0" t="0" r="r" b="b"/>
                  <a:pathLst>
                    <a:path w="73" h="37">
                      <a:moveTo>
                        <a:pt x="59" y="15"/>
                      </a:moveTo>
                      <a:lnTo>
                        <a:pt x="73" y="0"/>
                      </a:lnTo>
                      <a:lnTo>
                        <a:pt x="0" y="37"/>
                      </a:lnTo>
                      <a:lnTo>
                        <a:pt x="59"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49" name="Freeform 809">
                  <a:extLst>
                    <a:ext uri="{FF2B5EF4-FFF2-40B4-BE49-F238E27FC236}">
                      <a16:creationId xmlns:a16="http://schemas.microsoft.com/office/drawing/2014/main" id="{C2035F1B-539A-2240-A55A-9A1B7536DD78}"/>
                    </a:ext>
                  </a:extLst>
                </p:cNvPr>
                <p:cNvSpPr>
                  <a:spLocks/>
                </p:cNvSpPr>
                <p:nvPr/>
              </p:nvSpPr>
              <p:spPr bwMode="auto">
                <a:xfrm>
                  <a:off x="2463" y="1706"/>
                  <a:ext cx="73" cy="37"/>
                </a:xfrm>
                <a:custGeom>
                  <a:avLst/>
                  <a:gdLst>
                    <a:gd name="T0" fmla="*/ 59 w 73"/>
                    <a:gd name="T1" fmla="*/ 15 h 37"/>
                    <a:gd name="T2" fmla="*/ 73 w 73"/>
                    <a:gd name="T3" fmla="*/ 0 h 37"/>
                    <a:gd name="T4" fmla="*/ 0 w 73"/>
                    <a:gd name="T5" fmla="*/ 37 h 37"/>
                  </a:gdLst>
                  <a:ahLst/>
                  <a:cxnLst>
                    <a:cxn ang="0">
                      <a:pos x="T0" y="T1"/>
                    </a:cxn>
                    <a:cxn ang="0">
                      <a:pos x="T2" y="T3"/>
                    </a:cxn>
                    <a:cxn ang="0">
                      <a:pos x="T4" y="T5"/>
                    </a:cxn>
                  </a:cxnLst>
                  <a:rect l="0" t="0" r="r" b="b"/>
                  <a:pathLst>
                    <a:path w="73" h="37">
                      <a:moveTo>
                        <a:pt x="59" y="15"/>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50" name="Freeform 810">
                  <a:extLst>
                    <a:ext uri="{FF2B5EF4-FFF2-40B4-BE49-F238E27FC236}">
                      <a16:creationId xmlns:a16="http://schemas.microsoft.com/office/drawing/2014/main" id="{AED039C0-A6AB-1943-815F-B671E7335AF6}"/>
                    </a:ext>
                  </a:extLst>
                </p:cNvPr>
                <p:cNvSpPr>
                  <a:spLocks/>
                </p:cNvSpPr>
                <p:nvPr/>
              </p:nvSpPr>
              <p:spPr bwMode="auto">
                <a:xfrm>
                  <a:off x="3523" y="2275"/>
                  <a:ext cx="15" cy="102"/>
                </a:xfrm>
                <a:custGeom>
                  <a:avLst/>
                  <a:gdLst>
                    <a:gd name="T0" fmla="*/ 0 w 15"/>
                    <a:gd name="T1" fmla="*/ 102 h 102"/>
                    <a:gd name="T2" fmla="*/ 15 w 15"/>
                    <a:gd name="T3" fmla="*/ 88 h 102"/>
                    <a:gd name="T4" fmla="*/ 15 w 15"/>
                    <a:gd name="T5" fmla="*/ 0 h 102"/>
                    <a:gd name="T6" fmla="*/ 0 w 15"/>
                    <a:gd name="T7" fmla="*/ 102 h 102"/>
                  </a:gdLst>
                  <a:ahLst/>
                  <a:cxnLst>
                    <a:cxn ang="0">
                      <a:pos x="T0" y="T1"/>
                    </a:cxn>
                    <a:cxn ang="0">
                      <a:pos x="T2" y="T3"/>
                    </a:cxn>
                    <a:cxn ang="0">
                      <a:pos x="T4" y="T5"/>
                    </a:cxn>
                    <a:cxn ang="0">
                      <a:pos x="T6" y="T7"/>
                    </a:cxn>
                  </a:cxnLst>
                  <a:rect l="0" t="0" r="r" b="b"/>
                  <a:pathLst>
                    <a:path w="15" h="102">
                      <a:moveTo>
                        <a:pt x="0" y="102"/>
                      </a:moveTo>
                      <a:lnTo>
                        <a:pt x="15" y="88"/>
                      </a:lnTo>
                      <a:lnTo>
                        <a:pt x="15" y="0"/>
                      </a:lnTo>
                      <a:lnTo>
                        <a:pt x="0" y="102"/>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51" name="Freeform 811">
                  <a:extLst>
                    <a:ext uri="{FF2B5EF4-FFF2-40B4-BE49-F238E27FC236}">
                      <a16:creationId xmlns:a16="http://schemas.microsoft.com/office/drawing/2014/main" id="{A6A256C3-1B74-A84F-AF74-5A2334010A0C}"/>
                    </a:ext>
                  </a:extLst>
                </p:cNvPr>
                <p:cNvSpPr>
                  <a:spLocks/>
                </p:cNvSpPr>
                <p:nvPr/>
              </p:nvSpPr>
              <p:spPr bwMode="auto">
                <a:xfrm>
                  <a:off x="3523" y="2275"/>
                  <a:ext cx="15" cy="102"/>
                </a:xfrm>
                <a:custGeom>
                  <a:avLst/>
                  <a:gdLst>
                    <a:gd name="T0" fmla="*/ 0 w 15"/>
                    <a:gd name="T1" fmla="*/ 102 h 102"/>
                    <a:gd name="T2" fmla="*/ 15 w 15"/>
                    <a:gd name="T3" fmla="*/ 88 h 102"/>
                    <a:gd name="T4" fmla="*/ 15 w 15"/>
                    <a:gd name="T5" fmla="*/ 0 h 102"/>
                  </a:gdLst>
                  <a:ahLst/>
                  <a:cxnLst>
                    <a:cxn ang="0">
                      <a:pos x="T0" y="T1"/>
                    </a:cxn>
                    <a:cxn ang="0">
                      <a:pos x="T2" y="T3"/>
                    </a:cxn>
                    <a:cxn ang="0">
                      <a:pos x="T4" y="T5"/>
                    </a:cxn>
                  </a:cxnLst>
                  <a:rect l="0" t="0" r="r" b="b"/>
                  <a:pathLst>
                    <a:path w="15" h="102">
                      <a:moveTo>
                        <a:pt x="0" y="102"/>
                      </a:moveTo>
                      <a:lnTo>
                        <a:pt x="15" y="88"/>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52" name="Freeform 812">
                  <a:extLst>
                    <a:ext uri="{FF2B5EF4-FFF2-40B4-BE49-F238E27FC236}">
                      <a16:creationId xmlns:a16="http://schemas.microsoft.com/office/drawing/2014/main" id="{05E2F9E5-CF3C-CD4C-B0FC-E9BC90B2B76D}"/>
                    </a:ext>
                  </a:extLst>
                </p:cNvPr>
                <p:cNvSpPr>
                  <a:spLocks/>
                </p:cNvSpPr>
                <p:nvPr/>
              </p:nvSpPr>
              <p:spPr bwMode="auto">
                <a:xfrm>
                  <a:off x="2690" y="1604"/>
                  <a:ext cx="95" cy="15"/>
                </a:xfrm>
                <a:custGeom>
                  <a:avLst/>
                  <a:gdLst>
                    <a:gd name="T0" fmla="*/ 22 w 95"/>
                    <a:gd name="T1" fmla="*/ 0 h 15"/>
                    <a:gd name="T2" fmla="*/ 0 w 95"/>
                    <a:gd name="T3" fmla="*/ 15 h 15"/>
                    <a:gd name="T4" fmla="*/ 95 w 95"/>
                    <a:gd name="T5" fmla="*/ 7 h 15"/>
                    <a:gd name="T6" fmla="*/ 22 w 95"/>
                    <a:gd name="T7" fmla="*/ 0 h 15"/>
                  </a:gdLst>
                  <a:ahLst/>
                  <a:cxnLst>
                    <a:cxn ang="0">
                      <a:pos x="T0" y="T1"/>
                    </a:cxn>
                    <a:cxn ang="0">
                      <a:pos x="T2" y="T3"/>
                    </a:cxn>
                    <a:cxn ang="0">
                      <a:pos x="T4" y="T5"/>
                    </a:cxn>
                    <a:cxn ang="0">
                      <a:pos x="T6" y="T7"/>
                    </a:cxn>
                  </a:cxnLst>
                  <a:rect l="0" t="0" r="r" b="b"/>
                  <a:pathLst>
                    <a:path w="95" h="15">
                      <a:moveTo>
                        <a:pt x="22" y="0"/>
                      </a:moveTo>
                      <a:lnTo>
                        <a:pt x="0" y="15"/>
                      </a:lnTo>
                      <a:lnTo>
                        <a:pt x="95" y="7"/>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53" name="Freeform 813">
                  <a:extLst>
                    <a:ext uri="{FF2B5EF4-FFF2-40B4-BE49-F238E27FC236}">
                      <a16:creationId xmlns:a16="http://schemas.microsoft.com/office/drawing/2014/main" id="{6413F90E-7E1F-0148-8E5F-C924541CF820}"/>
                    </a:ext>
                  </a:extLst>
                </p:cNvPr>
                <p:cNvSpPr>
                  <a:spLocks/>
                </p:cNvSpPr>
                <p:nvPr/>
              </p:nvSpPr>
              <p:spPr bwMode="auto">
                <a:xfrm>
                  <a:off x="2690" y="1604"/>
                  <a:ext cx="95" cy="15"/>
                </a:xfrm>
                <a:custGeom>
                  <a:avLst/>
                  <a:gdLst>
                    <a:gd name="T0" fmla="*/ 22 w 95"/>
                    <a:gd name="T1" fmla="*/ 0 h 15"/>
                    <a:gd name="T2" fmla="*/ 0 w 95"/>
                    <a:gd name="T3" fmla="*/ 15 h 15"/>
                    <a:gd name="T4" fmla="*/ 95 w 95"/>
                    <a:gd name="T5" fmla="*/ 7 h 15"/>
                  </a:gdLst>
                  <a:ahLst/>
                  <a:cxnLst>
                    <a:cxn ang="0">
                      <a:pos x="T0" y="T1"/>
                    </a:cxn>
                    <a:cxn ang="0">
                      <a:pos x="T2" y="T3"/>
                    </a:cxn>
                    <a:cxn ang="0">
                      <a:pos x="T4" y="T5"/>
                    </a:cxn>
                  </a:cxnLst>
                  <a:rect l="0" t="0" r="r" b="b"/>
                  <a:pathLst>
                    <a:path w="95" h="15">
                      <a:moveTo>
                        <a:pt x="22" y="0"/>
                      </a:moveTo>
                      <a:lnTo>
                        <a:pt x="0" y="15"/>
                      </a:lnTo>
                      <a:lnTo>
                        <a:pt x="95"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54" name="Freeform 814">
                  <a:extLst>
                    <a:ext uri="{FF2B5EF4-FFF2-40B4-BE49-F238E27FC236}">
                      <a16:creationId xmlns:a16="http://schemas.microsoft.com/office/drawing/2014/main" id="{ADBC54AA-695C-4847-8144-F8F57AADF3D0}"/>
                    </a:ext>
                  </a:extLst>
                </p:cNvPr>
                <p:cNvSpPr>
                  <a:spLocks/>
                </p:cNvSpPr>
                <p:nvPr/>
              </p:nvSpPr>
              <p:spPr bwMode="auto">
                <a:xfrm>
                  <a:off x="2712" y="1597"/>
                  <a:ext cx="88" cy="14"/>
                </a:xfrm>
                <a:custGeom>
                  <a:avLst/>
                  <a:gdLst>
                    <a:gd name="T0" fmla="*/ 73 w 88"/>
                    <a:gd name="T1" fmla="*/ 14 h 14"/>
                    <a:gd name="T2" fmla="*/ 88 w 88"/>
                    <a:gd name="T3" fmla="*/ 0 h 14"/>
                    <a:gd name="T4" fmla="*/ 0 w 88"/>
                    <a:gd name="T5" fmla="*/ 7 h 14"/>
                    <a:gd name="T6" fmla="*/ 73 w 88"/>
                    <a:gd name="T7" fmla="*/ 14 h 14"/>
                  </a:gdLst>
                  <a:ahLst/>
                  <a:cxnLst>
                    <a:cxn ang="0">
                      <a:pos x="T0" y="T1"/>
                    </a:cxn>
                    <a:cxn ang="0">
                      <a:pos x="T2" y="T3"/>
                    </a:cxn>
                    <a:cxn ang="0">
                      <a:pos x="T4" y="T5"/>
                    </a:cxn>
                    <a:cxn ang="0">
                      <a:pos x="T6" y="T7"/>
                    </a:cxn>
                  </a:cxnLst>
                  <a:rect l="0" t="0" r="r" b="b"/>
                  <a:pathLst>
                    <a:path w="88" h="14">
                      <a:moveTo>
                        <a:pt x="73" y="14"/>
                      </a:moveTo>
                      <a:lnTo>
                        <a:pt x="88" y="0"/>
                      </a:lnTo>
                      <a:lnTo>
                        <a:pt x="0" y="7"/>
                      </a:lnTo>
                      <a:lnTo>
                        <a:pt x="73" y="14"/>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55" name="Freeform 815">
                  <a:extLst>
                    <a:ext uri="{FF2B5EF4-FFF2-40B4-BE49-F238E27FC236}">
                      <a16:creationId xmlns:a16="http://schemas.microsoft.com/office/drawing/2014/main" id="{7A339AE8-CF63-B349-8CC9-8068A984836F}"/>
                    </a:ext>
                  </a:extLst>
                </p:cNvPr>
                <p:cNvSpPr>
                  <a:spLocks/>
                </p:cNvSpPr>
                <p:nvPr/>
              </p:nvSpPr>
              <p:spPr bwMode="auto">
                <a:xfrm>
                  <a:off x="2712" y="1597"/>
                  <a:ext cx="88" cy="14"/>
                </a:xfrm>
                <a:custGeom>
                  <a:avLst/>
                  <a:gdLst>
                    <a:gd name="T0" fmla="*/ 73 w 88"/>
                    <a:gd name="T1" fmla="*/ 14 h 14"/>
                    <a:gd name="T2" fmla="*/ 88 w 88"/>
                    <a:gd name="T3" fmla="*/ 0 h 14"/>
                    <a:gd name="T4" fmla="*/ 0 w 88"/>
                    <a:gd name="T5" fmla="*/ 7 h 14"/>
                  </a:gdLst>
                  <a:ahLst/>
                  <a:cxnLst>
                    <a:cxn ang="0">
                      <a:pos x="T0" y="T1"/>
                    </a:cxn>
                    <a:cxn ang="0">
                      <a:pos x="T2" y="T3"/>
                    </a:cxn>
                    <a:cxn ang="0">
                      <a:pos x="T4" y="T5"/>
                    </a:cxn>
                  </a:cxnLst>
                  <a:rect l="0" t="0" r="r" b="b"/>
                  <a:pathLst>
                    <a:path w="88" h="14">
                      <a:moveTo>
                        <a:pt x="73" y="14"/>
                      </a:moveTo>
                      <a:lnTo>
                        <a:pt x="88"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56" name="Freeform 816">
                  <a:extLst>
                    <a:ext uri="{FF2B5EF4-FFF2-40B4-BE49-F238E27FC236}">
                      <a16:creationId xmlns:a16="http://schemas.microsoft.com/office/drawing/2014/main" id="{74778676-F418-FD4D-8DFF-1D7140B02DD9}"/>
                    </a:ext>
                  </a:extLst>
                </p:cNvPr>
                <p:cNvSpPr>
                  <a:spLocks/>
                </p:cNvSpPr>
                <p:nvPr/>
              </p:nvSpPr>
              <p:spPr bwMode="auto">
                <a:xfrm>
                  <a:off x="2120" y="2042"/>
                  <a:ext cx="29" cy="73"/>
                </a:xfrm>
                <a:custGeom>
                  <a:avLst/>
                  <a:gdLst>
                    <a:gd name="T0" fmla="*/ 14 w 29"/>
                    <a:gd name="T1" fmla="*/ 51 h 73"/>
                    <a:gd name="T2" fmla="*/ 0 w 29"/>
                    <a:gd name="T3" fmla="*/ 73 h 73"/>
                    <a:gd name="T4" fmla="*/ 29 w 29"/>
                    <a:gd name="T5" fmla="*/ 0 h 73"/>
                    <a:gd name="T6" fmla="*/ 14 w 29"/>
                    <a:gd name="T7" fmla="*/ 51 h 73"/>
                  </a:gdLst>
                  <a:ahLst/>
                  <a:cxnLst>
                    <a:cxn ang="0">
                      <a:pos x="T0" y="T1"/>
                    </a:cxn>
                    <a:cxn ang="0">
                      <a:pos x="T2" y="T3"/>
                    </a:cxn>
                    <a:cxn ang="0">
                      <a:pos x="T4" y="T5"/>
                    </a:cxn>
                    <a:cxn ang="0">
                      <a:pos x="T6" y="T7"/>
                    </a:cxn>
                  </a:cxnLst>
                  <a:rect l="0" t="0" r="r" b="b"/>
                  <a:pathLst>
                    <a:path w="29" h="73">
                      <a:moveTo>
                        <a:pt x="14" y="51"/>
                      </a:moveTo>
                      <a:lnTo>
                        <a:pt x="0" y="73"/>
                      </a:lnTo>
                      <a:lnTo>
                        <a:pt x="29" y="0"/>
                      </a:lnTo>
                      <a:lnTo>
                        <a:pt x="14"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57" name="Freeform 817">
                  <a:extLst>
                    <a:ext uri="{FF2B5EF4-FFF2-40B4-BE49-F238E27FC236}">
                      <a16:creationId xmlns:a16="http://schemas.microsoft.com/office/drawing/2014/main" id="{C2304551-F8D1-3544-8B62-A303FACD6A47}"/>
                    </a:ext>
                  </a:extLst>
                </p:cNvPr>
                <p:cNvSpPr>
                  <a:spLocks/>
                </p:cNvSpPr>
                <p:nvPr/>
              </p:nvSpPr>
              <p:spPr bwMode="auto">
                <a:xfrm>
                  <a:off x="2120" y="2042"/>
                  <a:ext cx="29" cy="73"/>
                </a:xfrm>
                <a:custGeom>
                  <a:avLst/>
                  <a:gdLst>
                    <a:gd name="T0" fmla="*/ 14 w 29"/>
                    <a:gd name="T1" fmla="*/ 51 h 73"/>
                    <a:gd name="T2" fmla="*/ 0 w 29"/>
                    <a:gd name="T3" fmla="*/ 73 h 73"/>
                    <a:gd name="T4" fmla="*/ 29 w 29"/>
                    <a:gd name="T5" fmla="*/ 0 h 73"/>
                  </a:gdLst>
                  <a:ahLst/>
                  <a:cxnLst>
                    <a:cxn ang="0">
                      <a:pos x="T0" y="T1"/>
                    </a:cxn>
                    <a:cxn ang="0">
                      <a:pos x="T2" y="T3"/>
                    </a:cxn>
                    <a:cxn ang="0">
                      <a:pos x="T4" y="T5"/>
                    </a:cxn>
                  </a:cxnLst>
                  <a:rect l="0" t="0" r="r" b="b"/>
                  <a:pathLst>
                    <a:path w="29" h="73">
                      <a:moveTo>
                        <a:pt x="14" y="51"/>
                      </a:moveTo>
                      <a:lnTo>
                        <a:pt x="0" y="73"/>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58" name="Freeform 818">
                  <a:extLst>
                    <a:ext uri="{FF2B5EF4-FFF2-40B4-BE49-F238E27FC236}">
                      <a16:creationId xmlns:a16="http://schemas.microsoft.com/office/drawing/2014/main" id="{5FE92A2F-3C20-6449-875B-1C9E131D57C4}"/>
                    </a:ext>
                  </a:extLst>
                </p:cNvPr>
                <p:cNvSpPr>
                  <a:spLocks/>
                </p:cNvSpPr>
                <p:nvPr/>
              </p:nvSpPr>
              <p:spPr bwMode="auto">
                <a:xfrm>
                  <a:off x="2134" y="2027"/>
                  <a:ext cx="30" cy="66"/>
                </a:xfrm>
                <a:custGeom>
                  <a:avLst/>
                  <a:gdLst>
                    <a:gd name="T0" fmla="*/ 15 w 30"/>
                    <a:gd name="T1" fmla="*/ 15 h 66"/>
                    <a:gd name="T2" fmla="*/ 30 w 30"/>
                    <a:gd name="T3" fmla="*/ 0 h 66"/>
                    <a:gd name="T4" fmla="*/ 0 w 30"/>
                    <a:gd name="T5" fmla="*/ 66 h 66"/>
                    <a:gd name="T6" fmla="*/ 15 w 30"/>
                    <a:gd name="T7" fmla="*/ 15 h 66"/>
                  </a:gdLst>
                  <a:ahLst/>
                  <a:cxnLst>
                    <a:cxn ang="0">
                      <a:pos x="T0" y="T1"/>
                    </a:cxn>
                    <a:cxn ang="0">
                      <a:pos x="T2" y="T3"/>
                    </a:cxn>
                    <a:cxn ang="0">
                      <a:pos x="T4" y="T5"/>
                    </a:cxn>
                    <a:cxn ang="0">
                      <a:pos x="T6" y="T7"/>
                    </a:cxn>
                  </a:cxnLst>
                  <a:rect l="0" t="0" r="r" b="b"/>
                  <a:pathLst>
                    <a:path w="30" h="66">
                      <a:moveTo>
                        <a:pt x="15" y="15"/>
                      </a:moveTo>
                      <a:lnTo>
                        <a:pt x="30" y="0"/>
                      </a:lnTo>
                      <a:lnTo>
                        <a:pt x="0" y="66"/>
                      </a:lnTo>
                      <a:lnTo>
                        <a:pt x="15" y="15"/>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59" name="Freeform 819">
                  <a:extLst>
                    <a:ext uri="{FF2B5EF4-FFF2-40B4-BE49-F238E27FC236}">
                      <a16:creationId xmlns:a16="http://schemas.microsoft.com/office/drawing/2014/main" id="{4C12A6E2-017B-4744-B701-B0F3E7226F4D}"/>
                    </a:ext>
                  </a:extLst>
                </p:cNvPr>
                <p:cNvSpPr>
                  <a:spLocks/>
                </p:cNvSpPr>
                <p:nvPr/>
              </p:nvSpPr>
              <p:spPr bwMode="auto">
                <a:xfrm>
                  <a:off x="2134" y="2027"/>
                  <a:ext cx="30" cy="66"/>
                </a:xfrm>
                <a:custGeom>
                  <a:avLst/>
                  <a:gdLst>
                    <a:gd name="T0" fmla="*/ 15 w 30"/>
                    <a:gd name="T1" fmla="*/ 15 h 66"/>
                    <a:gd name="T2" fmla="*/ 30 w 30"/>
                    <a:gd name="T3" fmla="*/ 0 h 66"/>
                    <a:gd name="T4" fmla="*/ 0 w 30"/>
                    <a:gd name="T5" fmla="*/ 66 h 66"/>
                  </a:gdLst>
                  <a:ahLst/>
                  <a:cxnLst>
                    <a:cxn ang="0">
                      <a:pos x="T0" y="T1"/>
                    </a:cxn>
                    <a:cxn ang="0">
                      <a:pos x="T2" y="T3"/>
                    </a:cxn>
                    <a:cxn ang="0">
                      <a:pos x="T4" y="T5"/>
                    </a:cxn>
                  </a:cxnLst>
                  <a:rect l="0" t="0" r="r" b="b"/>
                  <a:pathLst>
                    <a:path w="30" h="66">
                      <a:moveTo>
                        <a:pt x="15" y="15"/>
                      </a:moveTo>
                      <a:lnTo>
                        <a:pt x="30"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60" name="Freeform 820">
                  <a:extLst>
                    <a:ext uri="{FF2B5EF4-FFF2-40B4-BE49-F238E27FC236}">
                      <a16:creationId xmlns:a16="http://schemas.microsoft.com/office/drawing/2014/main" id="{A0C3DB15-5C7B-5241-BA4A-C663F3AEA028}"/>
                    </a:ext>
                  </a:extLst>
                </p:cNvPr>
                <p:cNvSpPr>
                  <a:spLocks/>
                </p:cNvSpPr>
                <p:nvPr/>
              </p:nvSpPr>
              <p:spPr bwMode="auto">
                <a:xfrm>
                  <a:off x="2039" y="2166"/>
                  <a:ext cx="22" cy="80"/>
                </a:xfrm>
                <a:custGeom>
                  <a:avLst/>
                  <a:gdLst>
                    <a:gd name="T0" fmla="*/ 22 w 22"/>
                    <a:gd name="T1" fmla="*/ 58 h 80"/>
                    <a:gd name="T2" fmla="*/ 0 w 22"/>
                    <a:gd name="T3" fmla="*/ 80 h 80"/>
                    <a:gd name="T4" fmla="*/ 15 w 22"/>
                    <a:gd name="T5" fmla="*/ 0 h 80"/>
                    <a:gd name="T6" fmla="*/ 22 w 22"/>
                    <a:gd name="T7" fmla="*/ 58 h 80"/>
                  </a:gdLst>
                  <a:ahLst/>
                  <a:cxnLst>
                    <a:cxn ang="0">
                      <a:pos x="T0" y="T1"/>
                    </a:cxn>
                    <a:cxn ang="0">
                      <a:pos x="T2" y="T3"/>
                    </a:cxn>
                    <a:cxn ang="0">
                      <a:pos x="T4" y="T5"/>
                    </a:cxn>
                    <a:cxn ang="0">
                      <a:pos x="T6" y="T7"/>
                    </a:cxn>
                  </a:cxnLst>
                  <a:rect l="0" t="0" r="r" b="b"/>
                  <a:pathLst>
                    <a:path w="22" h="80">
                      <a:moveTo>
                        <a:pt x="22" y="58"/>
                      </a:moveTo>
                      <a:lnTo>
                        <a:pt x="0" y="80"/>
                      </a:lnTo>
                      <a:lnTo>
                        <a:pt x="15" y="0"/>
                      </a:lnTo>
                      <a:lnTo>
                        <a:pt x="22" y="58"/>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61" name="Freeform 821">
                  <a:extLst>
                    <a:ext uri="{FF2B5EF4-FFF2-40B4-BE49-F238E27FC236}">
                      <a16:creationId xmlns:a16="http://schemas.microsoft.com/office/drawing/2014/main" id="{63C0EE73-925A-1D4B-AAB7-773BEE650005}"/>
                    </a:ext>
                  </a:extLst>
                </p:cNvPr>
                <p:cNvSpPr>
                  <a:spLocks/>
                </p:cNvSpPr>
                <p:nvPr/>
              </p:nvSpPr>
              <p:spPr bwMode="auto">
                <a:xfrm>
                  <a:off x="2039" y="2166"/>
                  <a:ext cx="22" cy="80"/>
                </a:xfrm>
                <a:custGeom>
                  <a:avLst/>
                  <a:gdLst>
                    <a:gd name="T0" fmla="*/ 22 w 22"/>
                    <a:gd name="T1" fmla="*/ 58 h 80"/>
                    <a:gd name="T2" fmla="*/ 0 w 22"/>
                    <a:gd name="T3" fmla="*/ 80 h 80"/>
                    <a:gd name="T4" fmla="*/ 15 w 22"/>
                    <a:gd name="T5" fmla="*/ 0 h 80"/>
                  </a:gdLst>
                  <a:ahLst/>
                  <a:cxnLst>
                    <a:cxn ang="0">
                      <a:pos x="T0" y="T1"/>
                    </a:cxn>
                    <a:cxn ang="0">
                      <a:pos x="T2" y="T3"/>
                    </a:cxn>
                    <a:cxn ang="0">
                      <a:pos x="T4" y="T5"/>
                    </a:cxn>
                  </a:cxnLst>
                  <a:rect l="0" t="0" r="r" b="b"/>
                  <a:pathLst>
                    <a:path w="22" h="80">
                      <a:moveTo>
                        <a:pt x="22" y="58"/>
                      </a:moveTo>
                      <a:lnTo>
                        <a:pt x="0" y="80"/>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62" name="Freeform 822">
                  <a:extLst>
                    <a:ext uri="{FF2B5EF4-FFF2-40B4-BE49-F238E27FC236}">
                      <a16:creationId xmlns:a16="http://schemas.microsoft.com/office/drawing/2014/main" id="{C0BEAA24-F370-9547-9CA7-0A19AEF0D28C}"/>
                    </a:ext>
                  </a:extLst>
                </p:cNvPr>
                <p:cNvSpPr>
                  <a:spLocks/>
                </p:cNvSpPr>
                <p:nvPr/>
              </p:nvSpPr>
              <p:spPr bwMode="auto">
                <a:xfrm>
                  <a:off x="2054" y="2151"/>
                  <a:ext cx="22" cy="73"/>
                </a:xfrm>
                <a:custGeom>
                  <a:avLst/>
                  <a:gdLst>
                    <a:gd name="T0" fmla="*/ 0 w 22"/>
                    <a:gd name="T1" fmla="*/ 15 h 73"/>
                    <a:gd name="T2" fmla="*/ 22 w 22"/>
                    <a:gd name="T3" fmla="*/ 0 h 73"/>
                    <a:gd name="T4" fmla="*/ 7 w 22"/>
                    <a:gd name="T5" fmla="*/ 73 h 73"/>
                    <a:gd name="T6" fmla="*/ 0 w 22"/>
                    <a:gd name="T7" fmla="*/ 15 h 73"/>
                  </a:gdLst>
                  <a:ahLst/>
                  <a:cxnLst>
                    <a:cxn ang="0">
                      <a:pos x="T0" y="T1"/>
                    </a:cxn>
                    <a:cxn ang="0">
                      <a:pos x="T2" y="T3"/>
                    </a:cxn>
                    <a:cxn ang="0">
                      <a:pos x="T4" y="T5"/>
                    </a:cxn>
                    <a:cxn ang="0">
                      <a:pos x="T6" y="T7"/>
                    </a:cxn>
                  </a:cxnLst>
                  <a:rect l="0" t="0" r="r" b="b"/>
                  <a:pathLst>
                    <a:path w="22" h="73">
                      <a:moveTo>
                        <a:pt x="0" y="15"/>
                      </a:moveTo>
                      <a:lnTo>
                        <a:pt x="22" y="0"/>
                      </a:lnTo>
                      <a:lnTo>
                        <a:pt x="7" y="73"/>
                      </a:lnTo>
                      <a:lnTo>
                        <a:pt x="0" y="15"/>
                      </a:lnTo>
                      <a:close/>
                    </a:path>
                  </a:pathLst>
                </a:custGeom>
                <a:solidFill>
                  <a:srgbClr val="F0975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63" name="Freeform 823">
                  <a:extLst>
                    <a:ext uri="{FF2B5EF4-FFF2-40B4-BE49-F238E27FC236}">
                      <a16:creationId xmlns:a16="http://schemas.microsoft.com/office/drawing/2014/main" id="{BFF68677-DBD7-494D-9015-DBFAC6E0BE99}"/>
                    </a:ext>
                  </a:extLst>
                </p:cNvPr>
                <p:cNvSpPr>
                  <a:spLocks/>
                </p:cNvSpPr>
                <p:nvPr/>
              </p:nvSpPr>
              <p:spPr bwMode="auto">
                <a:xfrm>
                  <a:off x="2054" y="2151"/>
                  <a:ext cx="22" cy="73"/>
                </a:xfrm>
                <a:custGeom>
                  <a:avLst/>
                  <a:gdLst>
                    <a:gd name="T0" fmla="*/ 0 w 22"/>
                    <a:gd name="T1" fmla="*/ 15 h 73"/>
                    <a:gd name="T2" fmla="*/ 22 w 22"/>
                    <a:gd name="T3" fmla="*/ 0 h 73"/>
                    <a:gd name="T4" fmla="*/ 7 w 22"/>
                    <a:gd name="T5" fmla="*/ 73 h 73"/>
                  </a:gdLst>
                  <a:ahLst/>
                  <a:cxnLst>
                    <a:cxn ang="0">
                      <a:pos x="T0" y="T1"/>
                    </a:cxn>
                    <a:cxn ang="0">
                      <a:pos x="T2" y="T3"/>
                    </a:cxn>
                    <a:cxn ang="0">
                      <a:pos x="T4" y="T5"/>
                    </a:cxn>
                  </a:cxnLst>
                  <a:rect l="0" t="0" r="r" b="b"/>
                  <a:pathLst>
                    <a:path w="22" h="73">
                      <a:moveTo>
                        <a:pt x="0" y="15"/>
                      </a:moveTo>
                      <a:lnTo>
                        <a:pt x="22" y="0"/>
                      </a:lnTo>
                      <a:lnTo>
                        <a:pt x="7"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64" name="Freeform 824">
                  <a:extLst>
                    <a:ext uri="{FF2B5EF4-FFF2-40B4-BE49-F238E27FC236}">
                      <a16:creationId xmlns:a16="http://schemas.microsoft.com/office/drawing/2014/main" id="{28D40803-546F-2244-9562-4956BCFA7D94}"/>
                    </a:ext>
                  </a:extLst>
                </p:cNvPr>
                <p:cNvSpPr>
                  <a:spLocks/>
                </p:cNvSpPr>
                <p:nvPr/>
              </p:nvSpPr>
              <p:spPr bwMode="auto">
                <a:xfrm>
                  <a:off x="2207" y="1925"/>
                  <a:ext cx="44" cy="66"/>
                </a:xfrm>
                <a:custGeom>
                  <a:avLst/>
                  <a:gdLst>
                    <a:gd name="T0" fmla="*/ 22 w 44"/>
                    <a:gd name="T1" fmla="*/ 44 h 66"/>
                    <a:gd name="T2" fmla="*/ 0 w 44"/>
                    <a:gd name="T3" fmla="*/ 66 h 66"/>
                    <a:gd name="T4" fmla="*/ 44 w 44"/>
                    <a:gd name="T5" fmla="*/ 0 h 66"/>
                    <a:gd name="T6" fmla="*/ 22 w 44"/>
                    <a:gd name="T7" fmla="*/ 44 h 66"/>
                  </a:gdLst>
                  <a:ahLst/>
                  <a:cxnLst>
                    <a:cxn ang="0">
                      <a:pos x="T0" y="T1"/>
                    </a:cxn>
                    <a:cxn ang="0">
                      <a:pos x="T2" y="T3"/>
                    </a:cxn>
                    <a:cxn ang="0">
                      <a:pos x="T4" y="T5"/>
                    </a:cxn>
                    <a:cxn ang="0">
                      <a:pos x="T6" y="T7"/>
                    </a:cxn>
                  </a:cxnLst>
                  <a:rect l="0" t="0" r="r" b="b"/>
                  <a:pathLst>
                    <a:path w="44" h="66">
                      <a:moveTo>
                        <a:pt x="22" y="44"/>
                      </a:moveTo>
                      <a:lnTo>
                        <a:pt x="0" y="66"/>
                      </a:lnTo>
                      <a:lnTo>
                        <a:pt x="44"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65" name="Freeform 825">
                  <a:extLst>
                    <a:ext uri="{FF2B5EF4-FFF2-40B4-BE49-F238E27FC236}">
                      <a16:creationId xmlns:a16="http://schemas.microsoft.com/office/drawing/2014/main" id="{457304A5-A214-EC41-8954-541A3C4D0C14}"/>
                    </a:ext>
                  </a:extLst>
                </p:cNvPr>
                <p:cNvSpPr>
                  <a:spLocks/>
                </p:cNvSpPr>
                <p:nvPr/>
              </p:nvSpPr>
              <p:spPr bwMode="auto">
                <a:xfrm>
                  <a:off x="2207" y="1925"/>
                  <a:ext cx="44" cy="66"/>
                </a:xfrm>
                <a:custGeom>
                  <a:avLst/>
                  <a:gdLst>
                    <a:gd name="T0" fmla="*/ 22 w 44"/>
                    <a:gd name="T1" fmla="*/ 44 h 66"/>
                    <a:gd name="T2" fmla="*/ 0 w 44"/>
                    <a:gd name="T3" fmla="*/ 66 h 66"/>
                    <a:gd name="T4" fmla="*/ 44 w 44"/>
                    <a:gd name="T5" fmla="*/ 0 h 66"/>
                  </a:gdLst>
                  <a:ahLst/>
                  <a:cxnLst>
                    <a:cxn ang="0">
                      <a:pos x="T0" y="T1"/>
                    </a:cxn>
                    <a:cxn ang="0">
                      <a:pos x="T2" y="T3"/>
                    </a:cxn>
                    <a:cxn ang="0">
                      <a:pos x="T4" y="T5"/>
                    </a:cxn>
                  </a:cxnLst>
                  <a:rect l="0" t="0" r="r" b="b"/>
                  <a:pathLst>
                    <a:path w="44" h="66">
                      <a:moveTo>
                        <a:pt x="22" y="44"/>
                      </a:moveTo>
                      <a:lnTo>
                        <a:pt x="0" y="66"/>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66" name="Freeform 826">
                  <a:extLst>
                    <a:ext uri="{FF2B5EF4-FFF2-40B4-BE49-F238E27FC236}">
                      <a16:creationId xmlns:a16="http://schemas.microsoft.com/office/drawing/2014/main" id="{BFFCF8FC-F8BE-9A4F-8509-14AE2EE28276}"/>
                    </a:ext>
                  </a:extLst>
                </p:cNvPr>
                <p:cNvSpPr>
                  <a:spLocks/>
                </p:cNvSpPr>
                <p:nvPr/>
              </p:nvSpPr>
              <p:spPr bwMode="auto">
                <a:xfrm>
                  <a:off x="2229" y="1910"/>
                  <a:ext cx="44" cy="59"/>
                </a:xfrm>
                <a:custGeom>
                  <a:avLst/>
                  <a:gdLst>
                    <a:gd name="T0" fmla="*/ 22 w 44"/>
                    <a:gd name="T1" fmla="*/ 15 h 59"/>
                    <a:gd name="T2" fmla="*/ 44 w 44"/>
                    <a:gd name="T3" fmla="*/ 0 h 59"/>
                    <a:gd name="T4" fmla="*/ 0 w 44"/>
                    <a:gd name="T5" fmla="*/ 59 h 59"/>
                    <a:gd name="T6" fmla="*/ 22 w 44"/>
                    <a:gd name="T7" fmla="*/ 15 h 59"/>
                  </a:gdLst>
                  <a:ahLst/>
                  <a:cxnLst>
                    <a:cxn ang="0">
                      <a:pos x="T0" y="T1"/>
                    </a:cxn>
                    <a:cxn ang="0">
                      <a:pos x="T2" y="T3"/>
                    </a:cxn>
                    <a:cxn ang="0">
                      <a:pos x="T4" y="T5"/>
                    </a:cxn>
                    <a:cxn ang="0">
                      <a:pos x="T6" y="T7"/>
                    </a:cxn>
                  </a:cxnLst>
                  <a:rect l="0" t="0" r="r" b="b"/>
                  <a:pathLst>
                    <a:path w="44" h="59">
                      <a:moveTo>
                        <a:pt x="22" y="15"/>
                      </a:moveTo>
                      <a:lnTo>
                        <a:pt x="44" y="0"/>
                      </a:lnTo>
                      <a:lnTo>
                        <a:pt x="0" y="59"/>
                      </a:lnTo>
                      <a:lnTo>
                        <a:pt x="22"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67" name="Freeform 827">
                  <a:extLst>
                    <a:ext uri="{FF2B5EF4-FFF2-40B4-BE49-F238E27FC236}">
                      <a16:creationId xmlns:a16="http://schemas.microsoft.com/office/drawing/2014/main" id="{0CA41501-C7CF-1045-A4B3-D89B2E2AB278}"/>
                    </a:ext>
                  </a:extLst>
                </p:cNvPr>
                <p:cNvSpPr>
                  <a:spLocks/>
                </p:cNvSpPr>
                <p:nvPr/>
              </p:nvSpPr>
              <p:spPr bwMode="auto">
                <a:xfrm>
                  <a:off x="2229" y="1910"/>
                  <a:ext cx="44" cy="59"/>
                </a:xfrm>
                <a:custGeom>
                  <a:avLst/>
                  <a:gdLst>
                    <a:gd name="T0" fmla="*/ 22 w 44"/>
                    <a:gd name="T1" fmla="*/ 15 h 59"/>
                    <a:gd name="T2" fmla="*/ 44 w 44"/>
                    <a:gd name="T3" fmla="*/ 0 h 59"/>
                    <a:gd name="T4" fmla="*/ 0 w 44"/>
                    <a:gd name="T5" fmla="*/ 59 h 59"/>
                  </a:gdLst>
                  <a:ahLst/>
                  <a:cxnLst>
                    <a:cxn ang="0">
                      <a:pos x="T0" y="T1"/>
                    </a:cxn>
                    <a:cxn ang="0">
                      <a:pos x="T2" y="T3"/>
                    </a:cxn>
                    <a:cxn ang="0">
                      <a:pos x="T4" y="T5"/>
                    </a:cxn>
                  </a:cxnLst>
                  <a:rect l="0" t="0" r="r" b="b"/>
                  <a:pathLst>
                    <a:path w="44" h="59">
                      <a:moveTo>
                        <a:pt x="22" y="15"/>
                      </a:moveTo>
                      <a:lnTo>
                        <a:pt x="44" y="0"/>
                      </a:lnTo>
                      <a:lnTo>
                        <a:pt x="0"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68" name="Freeform 828">
                  <a:extLst>
                    <a:ext uri="{FF2B5EF4-FFF2-40B4-BE49-F238E27FC236}">
                      <a16:creationId xmlns:a16="http://schemas.microsoft.com/office/drawing/2014/main" id="{74C2B2A6-121C-D145-8A35-D0F860122F9D}"/>
                    </a:ext>
                  </a:extLst>
                </p:cNvPr>
                <p:cNvSpPr>
                  <a:spLocks/>
                </p:cNvSpPr>
                <p:nvPr/>
              </p:nvSpPr>
              <p:spPr bwMode="auto">
                <a:xfrm>
                  <a:off x="2310" y="1823"/>
                  <a:ext cx="58" cy="51"/>
                </a:xfrm>
                <a:custGeom>
                  <a:avLst/>
                  <a:gdLst>
                    <a:gd name="T0" fmla="*/ 22 w 58"/>
                    <a:gd name="T1" fmla="*/ 36 h 51"/>
                    <a:gd name="T2" fmla="*/ 0 w 58"/>
                    <a:gd name="T3" fmla="*/ 51 h 51"/>
                    <a:gd name="T4" fmla="*/ 58 w 58"/>
                    <a:gd name="T5" fmla="*/ 0 h 51"/>
                    <a:gd name="T6" fmla="*/ 22 w 58"/>
                    <a:gd name="T7" fmla="*/ 36 h 51"/>
                  </a:gdLst>
                  <a:ahLst/>
                  <a:cxnLst>
                    <a:cxn ang="0">
                      <a:pos x="T0" y="T1"/>
                    </a:cxn>
                    <a:cxn ang="0">
                      <a:pos x="T2" y="T3"/>
                    </a:cxn>
                    <a:cxn ang="0">
                      <a:pos x="T4" y="T5"/>
                    </a:cxn>
                    <a:cxn ang="0">
                      <a:pos x="T6" y="T7"/>
                    </a:cxn>
                  </a:cxnLst>
                  <a:rect l="0" t="0" r="r" b="b"/>
                  <a:pathLst>
                    <a:path w="58" h="51">
                      <a:moveTo>
                        <a:pt x="22" y="36"/>
                      </a:moveTo>
                      <a:lnTo>
                        <a:pt x="0" y="51"/>
                      </a:lnTo>
                      <a:lnTo>
                        <a:pt x="58" y="0"/>
                      </a:lnTo>
                      <a:lnTo>
                        <a:pt x="22" y="36"/>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69" name="Freeform 829">
                  <a:extLst>
                    <a:ext uri="{FF2B5EF4-FFF2-40B4-BE49-F238E27FC236}">
                      <a16:creationId xmlns:a16="http://schemas.microsoft.com/office/drawing/2014/main" id="{DC878711-AE25-354F-A29F-48F3206F4CB7}"/>
                    </a:ext>
                  </a:extLst>
                </p:cNvPr>
                <p:cNvSpPr>
                  <a:spLocks/>
                </p:cNvSpPr>
                <p:nvPr/>
              </p:nvSpPr>
              <p:spPr bwMode="auto">
                <a:xfrm>
                  <a:off x="2310" y="1823"/>
                  <a:ext cx="58" cy="51"/>
                </a:xfrm>
                <a:custGeom>
                  <a:avLst/>
                  <a:gdLst>
                    <a:gd name="T0" fmla="*/ 22 w 58"/>
                    <a:gd name="T1" fmla="*/ 36 h 51"/>
                    <a:gd name="T2" fmla="*/ 0 w 58"/>
                    <a:gd name="T3" fmla="*/ 51 h 51"/>
                    <a:gd name="T4" fmla="*/ 58 w 58"/>
                    <a:gd name="T5" fmla="*/ 0 h 51"/>
                  </a:gdLst>
                  <a:ahLst/>
                  <a:cxnLst>
                    <a:cxn ang="0">
                      <a:pos x="T0" y="T1"/>
                    </a:cxn>
                    <a:cxn ang="0">
                      <a:pos x="T2" y="T3"/>
                    </a:cxn>
                    <a:cxn ang="0">
                      <a:pos x="T4" y="T5"/>
                    </a:cxn>
                  </a:cxnLst>
                  <a:rect l="0" t="0" r="r" b="b"/>
                  <a:pathLst>
                    <a:path w="58" h="51">
                      <a:moveTo>
                        <a:pt x="22" y="36"/>
                      </a:moveTo>
                      <a:lnTo>
                        <a:pt x="0" y="51"/>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70" name="Freeform 830">
                  <a:extLst>
                    <a:ext uri="{FF2B5EF4-FFF2-40B4-BE49-F238E27FC236}">
                      <a16:creationId xmlns:a16="http://schemas.microsoft.com/office/drawing/2014/main" id="{E3BF0C71-FB4F-494D-B744-67BDAEA259F2}"/>
                    </a:ext>
                  </a:extLst>
                </p:cNvPr>
                <p:cNvSpPr>
                  <a:spLocks/>
                </p:cNvSpPr>
                <p:nvPr/>
              </p:nvSpPr>
              <p:spPr bwMode="auto">
                <a:xfrm>
                  <a:off x="2332" y="1808"/>
                  <a:ext cx="58" cy="51"/>
                </a:xfrm>
                <a:custGeom>
                  <a:avLst/>
                  <a:gdLst>
                    <a:gd name="T0" fmla="*/ 36 w 58"/>
                    <a:gd name="T1" fmla="*/ 15 h 51"/>
                    <a:gd name="T2" fmla="*/ 58 w 58"/>
                    <a:gd name="T3" fmla="*/ 0 h 51"/>
                    <a:gd name="T4" fmla="*/ 0 w 58"/>
                    <a:gd name="T5" fmla="*/ 51 h 51"/>
                    <a:gd name="T6" fmla="*/ 36 w 58"/>
                    <a:gd name="T7" fmla="*/ 15 h 51"/>
                  </a:gdLst>
                  <a:ahLst/>
                  <a:cxnLst>
                    <a:cxn ang="0">
                      <a:pos x="T0" y="T1"/>
                    </a:cxn>
                    <a:cxn ang="0">
                      <a:pos x="T2" y="T3"/>
                    </a:cxn>
                    <a:cxn ang="0">
                      <a:pos x="T4" y="T5"/>
                    </a:cxn>
                    <a:cxn ang="0">
                      <a:pos x="T6" y="T7"/>
                    </a:cxn>
                  </a:cxnLst>
                  <a:rect l="0" t="0" r="r" b="b"/>
                  <a:pathLst>
                    <a:path w="58" h="51">
                      <a:moveTo>
                        <a:pt x="36" y="15"/>
                      </a:moveTo>
                      <a:lnTo>
                        <a:pt x="58" y="0"/>
                      </a:lnTo>
                      <a:lnTo>
                        <a:pt x="0" y="51"/>
                      </a:lnTo>
                      <a:lnTo>
                        <a:pt x="36" y="15"/>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71" name="Freeform 831">
                  <a:extLst>
                    <a:ext uri="{FF2B5EF4-FFF2-40B4-BE49-F238E27FC236}">
                      <a16:creationId xmlns:a16="http://schemas.microsoft.com/office/drawing/2014/main" id="{02095046-2801-D349-A71C-BF04BDBECC94}"/>
                    </a:ext>
                  </a:extLst>
                </p:cNvPr>
                <p:cNvSpPr>
                  <a:spLocks/>
                </p:cNvSpPr>
                <p:nvPr/>
              </p:nvSpPr>
              <p:spPr bwMode="auto">
                <a:xfrm>
                  <a:off x="2332" y="1808"/>
                  <a:ext cx="58" cy="51"/>
                </a:xfrm>
                <a:custGeom>
                  <a:avLst/>
                  <a:gdLst>
                    <a:gd name="T0" fmla="*/ 36 w 58"/>
                    <a:gd name="T1" fmla="*/ 15 h 51"/>
                    <a:gd name="T2" fmla="*/ 58 w 58"/>
                    <a:gd name="T3" fmla="*/ 0 h 51"/>
                    <a:gd name="T4" fmla="*/ 0 w 58"/>
                    <a:gd name="T5" fmla="*/ 51 h 51"/>
                  </a:gdLst>
                  <a:ahLst/>
                  <a:cxnLst>
                    <a:cxn ang="0">
                      <a:pos x="T0" y="T1"/>
                    </a:cxn>
                    <a:cxn ang="0">
                      <a:pos x="T2" y="T3"/>
                    </a:cxn>
                    <a:cxn ang="0">
                      <a:pos x="T4" y="T5"/>
                    </a:cxn>
                  </a:cxnLst>
                  <a:rect l="0" t="0" r="r" b="b"/>
                  <a:pathLst>
                    <a:path w="58" h="51">
                      <a:moveTo>
                        <a:pt x="36" y="15"/>
                      </a:moveTo>
                      <a:lnTo>
                        <a:pt x="58"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72" name="Freeform 832">
                  <a:extLst>
                    <a:ext uri="{FF2B5EF4-FFF2-40B4-BE49-F238E27FC236}">
                      <a16:creationId xmlns:a16="http://schemas.microsoft.com/office/drawing/2014/main" id="{17BCD499-605C-714A-A293-201B28736C56}"/>
                    </a:ext>
                  </a:extLst>
                </p:cNvPr>
                <p:cNvSpPr>
                  <a:spLocks/>
                </p:cNvSpPr>
                <p:nvPr/>
              </p:nvSpPr>
              <p:spPr bwMode="auto">
                <a:xfrm>
                  <a:off x="2558" y="1670"/>
                  <a:ext cx="81" cy="22"/>
                </a:xfrm>
                <a:custGeom>
                  <a:avLst/>
                  <a:gdLst>
                    <a:gd name="T0" fmla="*/ 15 w 81"/>
                    <a:gd name="T1" fmla="*/ 0 h 22"/>
                    <a:gd name="T2" fmla="*/ 0 w 81"/>
                    <a:gd name="T3" fmla="*/ 22 h 22"/>
                    <a:gd name="T4" fmla="*/ 81 w 81"/>
                    <a:gd name="T5" fmla="*/ 0 h 22"/>
                    <a:gd name="T6" fmla="*/ 15 w 81"/>
                    <a:gd name="T7" fmla="*/ 0 h 22"/>
                  </a:gdLst>
                  <a:ahLst/>
                  <a:cxnLst>
                    <a:cxn ang="0">
                      <a:pos x="T0" y="T1"/>
                    </a:cxn>
                    <a:cxn ang="0">
                      <a:pos x="T2" y="T3"/>
                    </a:cxn>
                    <a:cxn ang="0">
                      <a:pos x="T4" y="T5"/>
                    </a:cxn>
                    <a:cxn ang="0">
                      <a:pos x="T6" y="T7"/>
                    </a:cxn>
                  </a:cxnLst>
                  <a:rect l="0" t="0" r="r" b="b"/>
                  <a:pathLst>
                    <a:path w="81" h="22">
                      <a:moveTo>
                        <a:pt x="15" y="0"/>
                      </a:moveTo>
                      <a:lnTo>
                        <a:pt x="0" y="22"/>
                      </a:lnTo>
                      <a:lnTo>
                        <a:pt x="81" y="0"/>
                      </a:lnTo>
                      <a:lnTo>
                        <a:pt x="15"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73" name="Freeform 833">
                  <a:extLst>
                    <a:ext uri="{FF2B5EF4-FFF2-40B4-BE49-F238E27FC236}">
                      <a16:creationId xmlns:a16="http://schemas.microsoft.com/office/drawing/2014/main" id="{F63175BD-50EF-6E45-82E4-36C6E4B4AC01}"/>
                    </a:ext>
                  </a:extLst>
                </p:cNvPr>
                <p:cNvSpPr>
                  <a:spLocks/>
                </p:cNvSpPr>
                <p:nvPr/>
              </p:nvSpPr>
              <p:spPr bwMode="auto">
                <a:xfrm>
                  <a:off x="2558" y="1670"/>
                  <a:ext cx="81" cy="22"/>
                </a:xfrm>
                <a:custGeom>
                  <a:avLst/>
                  <a:gdLst>
                    <a:gd name="T0" fmla="*/ 15 w 81"/>
                    <a:gd name="T1" fmla="*/ 0 h 22"/>
                    <a:gd name="T2" fmla="*/ 0 w 81"/>
                    <a:gd name="T3" fmla="*/ 22 h 22"/>
                    <a:gd name="T4" fmla="*/ 81 w 81"/>
                    <a:gd name="T5" fmla="*/ 0 h 22"/>
                  </a:gdLst>
                  <a:ahLst/>
                  <a:cxnLst>
                    <a:cxn ang="0">
                      <a:pos x="T0" y="T1"/>
                    </a:cxn>
                    <a:cxn ang="0">
                      <a:pos x="T2" y="T3"/>
                    </a:cxn>
                    <a:cxn ang="0">
                      <a:pos x="T4" y="T5"/>
                    </a:cxn>
                  </a:cxnLst>
                  <a:rect l="0" t="0" r="r" b="b"/>
                  <a:pathLst>
                    <a:path w="81" h="22">
                      <a:moveTo>
                        <a:pt x="15" y="0"/>
                      </a:moveTo>
                      <a:lnTo>
                        <a:pt x="0" y="22"/>
                      </a:lnTo>
                      <a:lnTo>
                        <a:pt x="81"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74" name="Freeform 834">
                  <a:extLst>
                    <a:ext uri="{FF2B5EF4-FFF2-40B4-BE49-F238E27FC236}">
                      <a16:creationId xmlns:a16="http://schemas.microsoft.com/office/drawing/2014/main" id="{D84ACFD8-DAF0-5540-B5A7-CED0AA637F54}"/>
                    </a:ext>
                  </a:extLst>
                </p:cNvPr>
                <p:cNvSpPr>
                  <a:spLocks/>
                </p:cNvSpPr>
                <p:nvPr/>
              </p:nvSpPr>
              <p:spPr bwMode="auto">
                <a:xfrm>
                  <a:off x="2573" y="1655"/>
                  <a:ext cx="88" cy="15"/>
                </a:xfrm>
                <a:custGeom>
                  <a:avLst/>
                  <a:gdLst>
                    <a:gd name="T0" fmla="*/ 66 w 88"/>
                    <a:gd name="T1" fmla="*/ 15 h 15"/>
                    <a:gd name="T2" fmla="*/ 88 w 88"/>
                    <a:gd name="T3" fmla="*/ 0 h 15"/>
                    <a:gd name="T4" fmla="*/ 0 w 88"/>
                    <a:gd name="T5" fmla="*/ 15 h 15"/>
                    <a:gd name="T6" fmla="*/ 66 w 88"/>
                    <a:gd name="T7" fmla="*/ 15 h 15"/>
                  </a:gdLst>
                  <a:ahLst/>
                  <a:cxnLst>
                    <a:cxn ang="0">
                      <a:pos x="T0" y="T1"/>
                    </a:cxn>
                    <a:cxn ang="0">
                      <a:pos x="T2" y="T3"/>
                    </a:cxn>
                    <a:cxn ang="0">
                      <a:pos x="T4" y="T5"/>
                    </a:cxn>
                    <a:cxn ang="0">
                      <a:pos x="T6" y="T7"/>
                    </a:cxn>
                  </a:cxnLst>
                  <a:rect l="0" t="0" r="r" b="b"/>
                  <a:pathLst>
                    <a:path w="88" h="15">
                      <a:moveTo>
                        <a:pt x="66" y="15"/>
                      </a:moveTo>
                      <a:lnTo>
                        <a:pt x="88" y="0"/>
                      </a:lnTo>
                      <a:lnTo>
                        <a:pt x="0" y="15"/>
                      </a:lnTo>
                      <a:lnTo>
                        <a:pt x="66" y="15"/>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75" name="Freeform 835">
                  <a:extLst>
                    <a:ext uri="{FF2B5EF4-FFF2-40B4-BE49-F238E27FC236}">
                      <a16:creationId xmlns:a16="http://schemas.microsoft.com/office/drawing/2014/main" id="{D3A3CEF1-4D28-9C4D-9935-86315C9A3CB1}"/>
                    </a:ext>
                  </a:extLst>
                </p:cNvPr>
                <p:cNvSpPr>
                  <a:spLocks/>
                </p:cNvSpPr>
                <p:nvPr/>
              </p:nvSpPr>
              <p:spPr bwMode="auto">
                <a:xfrm>
                  <a:off x="2573" y="1655"/>
                  <a:ext cx="88" cy="15"/>
                </a:xfrm>
                <a:custGeom>
                  <a:avLst/>
                  <a:gdLst>
                    <a:gd name="T0" fmla="*/ 66 w 88"/>
                    <a:gd name="T1" fmla="*/ 15 h 15"/>
                    <a:gd name="T2" fmla="*/ 88 w 88"/>
                    <a:gd name="T3" fmla="*/ 0 h 15"/>
                    <a:gd name="T4" fmla="*/ 0 w 88"/>
                    <a:gd name="T5" fmla="*/ 15 h 15"/>
                  </a:gdLst>
                  <a:ahLst/>
                  <a:cxnLst>
                    <a:cxn ang="0">
                      <a:pos x="T0" y="T1"/>
                    </a:cxn>
                    <a:cxn ang="0">
                      <a:pos x="T2" y="T3"/>
                    </a:cxn>
                    <a:cxn ang="0">
                      <a:pos x="T4" y="T5"/>
                    </a:cxn>
                  </a:cxnLst>
                  <a:rect l="0" t="0" r="r" b="b"/>
                  <a:pathLst>
                    <a:path w="88" h="15">
                      <a:moveTo>
                        <a:pt x="66" y="15"/>
                      </a:moveTo>
                      <a:lnTo>
                        <a:pt x="88" y="0"/>
                      </a:lnTo>
                      <a:lnTo>
                        <a:pt x="0"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76" name="Freeform 836">
                  <a:extLst>
                    <a:ext uri="{FF2B5EF4-FFF2-40B4-BE49-F238E27FC236}">
                      <a16:creationId xmlns:a16="http://schemas.microsoft.com/office/drawing/2014/main" id="{895E2570-5D0B-0841-9C1F-423E384F6DCC}"/>
                    </a:ext>
                  </a:extLst>
                </p:cNvPr>
                <p:cNvSpPr>
                  <a:spLocks/>
                </p:cNvSpPr>
                <p:nvPr/>
              </p:nvSpPr>
              <p:spPr bwMode="auto">
                <a:xfrm>
                  <a:off x="2427" y="1735"/>
                  <a:ext cx="73" cy="37"/>
                </a:xfrm>
                <a:custGeom>
                  <a:avLst/>
                  <a:gdLst>
                    <a:gd name="T0" fmla="*/ 22 w 73"/>
                    <a:gd name="T1" fmla="*/ 22 h 37"/>
                    <a:gd name="T2" fmla="*/ 0 w 73"/>
                    <a:gd name="T3" fmla="*/ 37 h 37"/>
                    <a:gd name="T4" fmla="*/ 73 w 73"/>
                    <a:gd name="T5" fmla="*/ 0 h 37"/>
                    <a:gd name="T6" fmla="*/ 22 w 73"/>
                    <a:gd name="T7" fmla="*/ 22 h 37"/>
                  </a:gdLst>
                  <a:ahLst/>
                  <a:cxnLst>
                    <a:cxn ang="0">
                      <a:pos x="T0" y="T1"/>
                    </a:cxn>
                    <a:cxn ang="0">
                      <a:pos x="T2" y="T3"/>
                    </a:cxn>
                    <a:cxn ang="0">
                      <a:pos x="T4" y="T5"/>
                    </a:cxn>
                    <a:cxn ang="0">
                      <a:pos x="T6" y="T7"/>
                    </a:cxn>
                  </a:cxnLst>
                  <a:rect l="0" t="0" r="r" b="b"/>
                  <a:pathLst>
                    <a:path w="73" h="37">
                      <a:moveTo>
                        <a:pt x="22" y="22"/>
                      </a:moveTo>
                      <a:lnTo>
                        <a:pt x="0" y="37"/>
                      </a:lnTo>
                      <a:lnTo>
                        <a:pt x="73" y="0"/>
                      </a:lnTo>
                      <a:lnTo>
                        <a:pt x="2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77" name="Freeform 837">
                  <a:extLst>
                    <a:ext uri="{FF2B5EF4-FFF2-40B4-BE49-F238E27FC236}">
                      <a16:creationId xmlns:a16="http://schemas.microsoft.com/office/drawing/2014/main" id="{F938AADA-7B32-2942-B521-CDF847F7F8C5}"/>
                    </a:ext>
                  </a:extLst>
                </p:cNvPr>
                <p:cNvSpPr>
                  <a:spLocks/>
                </p:cNvSpPr>
                <p:nvPr/>
              </p:nvSpPr>
              <p:spPr bwMode="auto">
                <a:xfrm>
                  <a:off x="2427" y="1735"/>
                  <a:ext cx="73" cy="37"/>
                </a:xfrm>
                <a:custGeom>
                  <a:avLst/>
                  <a:gdLst>
                    <a:gd name="T0" fmla="*/ 22 w 73"/>
                    <a:gd name="T1" fmla="*/ 22 h 37"/>
                    <a:gd name="T2" fmla="*/ 0 w 73"/>
                    <a:gd name="T3" fmla="*/ 37 h 37"/>
                    <a:gd name="T4" fmla="*/ 73 w 73"/>
                    <a:gd name="T5" fmla="*/ 0 h 37"/>
                  </a:gdLst>
                  <a:ahLst/>
                  <a:cxnLst>
                    <a:cxn ang="0">
                      <a:pos x="T0" y="T1"/>
                    </a:cxn>
                    <a:cxn ang="0">
                      <a:pos x="T2" y="T3"/>
                    </a:cxn>
                    <a:cxn ang="0">
                      <a:pos x="T4" y="T5"/>
                    </a:cxn>
                  </a:cxnLst>
                  <a:rect l="0" t="0" r="r" b="b"/>
                  <a:pathLst>
                    <a:path w="73" h="37">
                      <a:moveTo>
                        <a:pt x="22" y="22"/>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78" name="Freeform 838">
                  <a:extLst>
                    <a:ext uri="{FF2B5EF4-FFF2-40B4-BE49-F238E27FC236}">
                      <a16:creationId xmlns:a16="http://schemas.microsoft.com/office/drawing/2014/main" id="{68D4BD0F-31DE-BB44-8F77-ABF356594ECD}"/>
                    </a:ext>
                  </a:extLst>
                </p:cNvPr>
                <p:cNvSpPr>
                  <a:spLocks/>
                </p:cNvSpPr>
                <p:nvPr/>
              </p:nvSpPr>
              <p:spPr bwMode="auto">
                <a:xfrm>
                  <a:off x="2449" y="1721"/>
                  <a:ext cx="73" cy="36"/>
                </a:xfrm>
                <a:custGeom>
                  <a:avLst/>
                  <a:gdLst>
                    <a:gd name="T0" fmla="*/ 51 w 73"/>
                    <a:gd name="T1" fmla="*/ 14 h 36"/>
                    <a:gd name="T2" fmla="*/ 73 w 73"/>
                    <a:gd name="T3" fmla="*/ 0 h 36"/>
                    <a:gd name="T4" fmla="*/ 0 w 73"/>
                    <a:gd name="T5" fmla="*/ 36 h 36"/>
                    <a:gd name="T6" fmla="*/ 51 w 73"/>
                    <a:gd name="T7" fmla="*/ 14 h 36"/>
                  </a:gdLst>
                  <a:ahLst/>
                  <a:cxnLst>
                    <a:cxn ang="0">
                      <a:pos x="T0" y="T1"/>
                    </a:cxn>
                    <a:cxn ang="0">
                      <a:pos x="T2" y="T3"/>
                    </a:cxn>
                    <a:cxn ang="0">
                      <a:pos x="T4" y="T5"/>
                    </a:cxn>
                    <a:cxn ang="0">
                      <a:pos x="T6" y="T7"/>
                    </a:cxn>
                  </a:cxnLst>
                  <a:rect l="0" t="0" r="r" b="b"/>
                  <a:pathLst>
                    <a:path w="73" h="36">
                      <a:moveTo>
                        <a:pt x="51" y="14"/>
                      </a:moveTo>
                      <a:lnTo>
                        <a:pt x="73" y="0"/>
                      </a:lnTo>
                      <a:lnTo>
                        <a:pt x="0" y="36"/>
                      </a:lnTo>
                      <a:lnTo>
                        <a:pt x="51"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79" name="Freeform 839">
                  <a:extLst>
                    <a:ext uri="{FF2B5EF4-FFF2-40B4-BE49-F238E27FC236}">
                      <a16:creationId xmlns:a16="http://schemas.microsoft.com/office/drawing/2014/main" id="{909EC6EF-4BD7-DC4A-8027-E5BB2CD9DED1}"/>
                    </a:ext>
                  </a:extLst>
                </p:cNvPr>
                <p:cNvSpPr>
                  <a:spLocks/>
                </p:cNvSpPr>
                <p:nvPr/>
              </p:nvSpPr>
              <p:spPr bwMode="auto">
                <a:xfrm>
                  <a:off x="2449" y="1721"/>
                  <a:ext cx="73" cy="36"/>
                </a:xfrm>
                <a:custGeom>
                  <a:avLst/>
                  <a:gdLst>
                    <a:gd name="T0" fmla="*/ 51 w 73"/>
                    <a:gd name="T1" fmla="*/ 14 h 36"/>
                    <a:gd name="T2" fmla="*/ 73 w 73"/>
                    <a:gd name="T3" fmla="*/ 0 h 36"/>
                    <a:gd name="T4" fmla="*/ 0 w 73"/>
                    <a:gd name="T5" fmla="*/ 36 h 36"/>
                  </a:gdLst>
                  <a:ahLst/>
                  <a:cxnLst>
                    <a:cxn ang="0">
                      <a:pos x="T0" y="T1"/>
                    </a:cxn>
                    <a:cxn ang="0">
                      <a:pos x="T2" y="T3"/>
                    </a:cxn>
                    <a:cxn ang="0">
                      <a:pos x="T4" y="T5"/>
                    </a:cxn>
                  </a:cxnLst>
                  <a:rect l="0" t="0" r="r" b="b"/>
                  <a:pathLst>
                    <a:path w="73" h="36">
                      <a:moveTo>
                        <a:pt x="51" y="14"/>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80" name="Freeform 840">
                  <a:extLst>
                    <a:ext uri="{FF2B5EF4-FFF2-40B4-BE49-F238E27FC236}">
                      <a16:creationId xmlns:a16="http://schemas.microsoft.com/office/drawing/2014/main" id="{DE457172-30D1-0242-87E5-A946A2930F32}"/>
                    </a:ext>
                  </a:extLst>
                </p:cNvPr>
                <p:cNvSpPr>
                  <a:spLocks/>
                </p:cNvSpPr>
                <p:nvPr/>
              </p:nvSpPr>
              <p:spPr bwMode="auto">
                <a:xfrm>
                  <a:off x="3523" y="2275"/>
                  <a:ext cx="15" cy="102"/>
                </a:xfrm>
                <a:custGeom>
                  <a:avLst/>
                  <a:gdLst>
                    <a:gd name="T0" fmla="*/ 15 w 15"/>
                    <a:gd name="T1" fmla="*/ 0 h 102"/>
                    <a:gd name="T2" fmla="*/ 0 w 15"/>
                    <a:gd name="T3" fmla="*/ 15 h 102"/>
                    <a:gd name="T4" fmla="*/ 0 w 15"/>
                    <a:gd name="T5" fmla="*/ 102 h 102"/>
                    <a:gd name="T6" fmla="*/ 15 w 15"/>
                    <a:gd name="T7" fmla="*/ 0 h 102"/>
                  </a:gdLst>
                  <a:ahLst/>
                  <a:cxnLst>
                    <a:cxn ang="0">
                      <a:pos x="T0" y="T1"/>
                    </a:cxn>
                    <a:cxn ang="0">
                      <a:pos x="T2" y="T3"/>
                    </a:cxn>
                    <a:cxn ang="0">
                      <a:pos x="T4" y="T5"/>
                    </a:cxn>
                    <a:cxn ang="0">
                      <a:pos x="T6" y="T7"/>
                    </a:cxn>
                  </a:cxnLst>
                  <a:rect l="0" t="0" r="r" b="b"/>
                  <a:pathLst>
                    <a:path w="15" h="102">
                      <a:moveTo>
                        <a:pt x="15" y="0"/>
                      </a:moveTo>
                      <a:lnTo>
                        <a:pt x="0" y="15"/>
                      </a:lnTo>
                      <a:lnTo>
                        <a:pt x="0" y="102"/>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81" name="Freeform 841">
                  <a:extLst>
                    <a:ext uri="{FF2B5EF4-FFF2-40B4-BE49-F238E27FC236}">
                      <a16:creationId xmlns:a16="http://schemas.microsoft.com/office/drawing/2014/main" id="{8E584966-44F8-6D4A-9B43-5E7C9148081D}"/>
                    </a:ext>
                  </a:extLst>
                </p:cNvPr>
                <p:cNvSpPr>
                  <a:spLocks/>
                </p:cNvSpPr>
                <p:nvPr/>
              </p:nvSpPr>
              <p:spPr bwMode="auto">
                <a:xfrm>
                  <a:off x="3523" y="2275"/>
                  <a:ext cx="15" cy="102"/>
                </a:xfrm>
                <a:custGeom>
                  <a:avLst/>
                  <a:gdLst>
                    <a:gd name="T0" fmla="*/ 15 w 15"/>
                    <a:gd name="T1" fmla="*/ 0 h 102"/>
                    <a:gd name="T2" fmla="*/ 0 w 15"/>
                    <a:gd name="T3" fmla="*/ 15 h 102"/>
                    <a:gd name="T4" fmla="*/ 0 w 15"/>
                    <a:gd name="T5" fmla="*/ 102 h 102"/>
                  </a:gdLst>
                  <a:ahLst/>
                  <a:cxnLst>
                    <a:cxn ang="0">
                      <a:pos x="T0" y="T1"/>
                    </a:cxn>
                    <a:cxn ang="0">
                      <a:pos x="T2" y="T3"/>
                    </a:cxn>
                    <a:cxn ang="0">
                      <a:pos x="T4" y="T5"/>
                    </a:cxn>
                  </a:cxnLst>
                  <a:rect l="0" t="0" r="r" b="b"/>
                  <a:pathLst>
                    <a:path w="15" h="102">
                      <a:moveTo>
                        <a:pt x="15" y="0"/>
                      </a:moveTo>
                      <a:lnTo>
                        <a:pt x="0" y="15"/>
                      </a:lnTo>
                      <a:lnTo>
                        <a:pt x="0"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82" name="Freeform 842">
                  <a:extLst>
                    <a:ext uri="{FF2B5EF4-FFF2-40B4-BE49-F238E27FC236}">
                      <a16:creationId xmlns:a16="http://schemas.microsoft.com/office/drawing/2014/main" id="{B719EF5F-65A4-F140-84E2-856A7675C3C9}"/>
                    </a:ext>
                  </a:extLst>
                </p:cNvPr>
                <p:cNvSpPr>
                  <a:spLocks/>
                </p:cNvSpPr>
                <p:nvPr/>
              </p:nvSpPr>
              <p:spPr bwMode="auto">
                <a:xfrm>
                  <a:off x="3509" y="2290"/>
                  <a:ext cx="14" cy="109"/>
                </a:xfrm>
                <a:custGeom>
                  <a:avLst/>
                  <a:gdLst>
                    <a:gd name="T0" fmla="*/ 0 w 14"/>
                    <a:gd name="T1" fmla="*/ 109 h 109"/>
                    <a:gd name="T2" fmla="*/ 14 w 14"/>
                    <a:gd name="T3" fmla="*/ 87 h 109"/>
                    <a:gd name="T4" fmla="*/ 14 w 14"/>
                    <a:gd name="T5" fmla="*/ 0 h 109"/>
                    <a:gd name="T6" fmla="*/ 0 w 14"/>
                    <a:gd name="T7" fmla="*/ 109 h 109"/>
                  </a:gdLst>
                  <a:ahLst/>
                  <a:cxnLst>
                    <a:cxn ang="0">
                      <a:pos x="T0" y="T1"/>
                    </a:cxn>
                    <a:cxn ang="0">
                      <a:pos x="T2" y="T3"/>
                    </a:cxn>
                    <a:cxn ang="0">
                      <a:pos x="T4" y="T5"/>
                    </a:cxn>
                    <a:cxn ang="0">
                      <a:pos x="T6" y="T7"/>
                    </a:cxn>
                  </a:cxnLst>
                  <a:rect l="0" t="0" r="r" b="b"/>
                  <a:pathLst>
                    <a:path w="14" h="109">
                      <a:moveTo>
                        <a:pt x="0" y="109"/>
                      </a:moveTo>
                      <a:lnTo>
                        <a:pt x="14" y="87"/>
                      </a:lnTo>
                      <a:lnTo>
                        <a:pt x="14"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83" name="Freeform 843">
                  <a:extLst>
                    <a:ext uri="{FF2B5EF4-FFF2-40B4-BE49-F238E27FC236}">
                      <a16:creationId xmlns:a16="http://schemas.microsoft.com/office/drawing/2014/main" id="{C025EED8-1DEE-A646-884F-6E28FD9E9A6C}"/>
                    </a:ext>
                  </a:extLst>
                </p:cNvPr>
                <p:cNvSpPr>
                  <a:spLocks/>
                </p:cNvSpPr>
                <p:nvPr/>
              </p:nvSpPr>
              <p:spPr bwMode="auto">
                <a:xfrm>
                  <a:off x="3509" y="2290"/>
                  <a:ext cx="14" cy="109"/>
                </a:xfrm>
                <a:custGeom>
                  <a:avLst/>
                  <a:gdLst>
                    <a:gd name="T0" fmla="*/ 0 w 14"/>
                    <a:gd name="T1" fmla="*/ 109 h 109"/>
                    <a:gd name="T2" fmla="*/ 14 w 14"/>
                    <a:gd name="T3" fmla="*/ 87 h 109"/>
                    <a:gd name="T4" fmla="*/ 14 w 14"/>
                    <a:gd name="T5" fmla="*/ 0 h 109"/>
                  </a:gdLst>
                  <a:ahLst/>
                  <a:cxnLst>
                    <a:cxn ang="0">
                      <a:pos x="T0" y="T1"/>
                    </a:cxn>
                    <a:cxn ang="0">
                      <a:pos x="T2" y="T3"/>
                    </a:cxn>
                    <a:cxn ang="0">
                      <a:pos x="T4" y="T5"/>
                    </a:cxn>
                  </a:cxnLst>
                  <a:rect l="0" t="0" r="r" b="b"/>
                  <a:pathLst>
                    <a:path w="14" h="109">
                      <a:moveTo>
                        <a:pt x="0" y="109"/>
                      </a:moveTo>
                      <a:lnTo>
                        <a:pt x="14" y="87"/>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84" name="Freeform 844">
                  <a:extLst>
                    <a:ext uri="{FF2B5EF4-FFF2-40B4-BE49-F238E27FC236}">
                      <a16:creationId xmlns:a16="http://schemas.microsoft.com/office/drawing/2014/main" id="{005DE3C6-B759-204F-8AD2-9AD69F62498B}"/>
                    </a:ext>
                  </a:extLst>
                </p:cNvPr>
                <p:cNvSpPr>
                  <a:spLocks/>
                </p:cNvSpPr>
                <p:nvPr/>
              </p:nvSpPr>
              <p:spPr bwMode="auto">
                <a:xfrm>
                  <a:off x="2675" y="1619"/>
                  <a:ext cx="95" cy="14"/>
                </a:xfrm>
                <a:custGeom>
                  <a:avLst/>
                  <a:gdLst>
                    <a:gd name="T0" fmla="*/ 15 w 95"/>
                    <a:gd name="T1" fmla="*/ 0 h 14"/>
                    <a:gd name="T2" fmla="*/ 0 w 95"/>
                    <a:gd name="T3" fmla="*/ 14 h 14"/>
                    <a:gd name="T4" fmla="*/ 95 w 95"/>
                    <a:gd name="T5" fmla="*/ 14 h 14"/>
                    <a:gd name="T6" fmla="*/ 15 w 95"/>
                    <a:gd name="T7" fmla="*/ 0 h 14"/>
                  </a:gdLst>
                  <a:ahLst/>
                  <a:cxnLst>
                    <a:cxn ang="0">
                      <a:pos x="T0" y="T1"/>
                    </a:cxn>
                    <a:cxn ang="0">
                      <a:pos x="T2" y="T3"/>
                    </a:cxn>
                    <a:cxn ang="0">
                      <a:pos x="T4" y="T5"/>
                    </a:cxn>
                    <a:cxn ang="0">
                      <a:pos x="T6" y="T7"/>
                    </a:cxn>
                  </a:cxnLst>
                  <a:rect l="0" t="0" r="r" b="b"/>
                  <a:pathLst>
                    <a:path w="95" h="14">
                      <a:moveTo>
                        <a:pt x="15" y="0"/>
                      </a:moveTo>
                      <a:lnTo>
                        <a:pt x="0" y="14"/>
                      </a:lnTo>
                      <a:lnTo>
                        <a:pt x="95" y="14"/>
                      </a:lnTo>
                      <a:lnTo>
                        <a:pt x="15"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85" name="Freeform 845">
                  <a:extLst>
                    <a:ext uri="{FF2B5EF4-FFF2-40B4-BE49-F238E27FC236}">
                      <a16:creationId xmlns:a16="http://schemas.microsoft.com/office/drawing/2014/main" id="{5F410FB0-C9B6-B448-A4F1-1D647B8BAAD3}"/>
                    </a:ext>
                  </a:extLst>
                </p:cNvPr>
                <p:cNvSpPr>
                  <a:spLocks/>
                </p:cNvSpPr>
                <p:nvPr/>
              </p:nvSpPr>
              <p:spPr bwMode="auto">
                <a:xfrm>
                  <a:off x="2675" y="1619"/>
                  <a:ext cx="95" cy="14"/>
                </a:xfrm>
                <a:custGeom>
                  <a:avLst/>
                  <a:gdLst>
                    <a:gd name="T0" fmla="*/ 15 w 95"/>
                    <a:gd name="T1" fmla="*/ 0 h 14"/>
                    <a:gd name="T2" fmla="*/ 0 w 95"/>
                    <a:gd name="T3" fmla="*/ 14 h 14"/>
                    <a:gd name="T4" fmla="*/ 95 w 95"/>
                    <a:gd name="T5" fmla="*/ 14 h 14"/>
                  </a:gdLst>
                  <a:ahLst/>
                  <a:cxnLst>
                    <a:cxn ang="0">
                      <a:pos x="T0" y="T1"/>
                    </a:cxn>
                    <a:cxn ang="0">
                      <a:pos x="T2" y="T3"/>
                    </a:cxn>
                    <a:cxn ang="0">
                      <a:pos x="T4" y="T5"/>
                    </a:cxn>
                  </a:cxnLst>
                  <a:rect l="0" t="0" r="r" b="b"/>
                  <a:pathLst>
                    <a:path w="95" h="14">
                      <a:moveTo>
                        <a:pt x="15" y="0"/>
                      </a:moveTo>
                      <a:lnTo>
                        <a:pt x="0" y="14"/>
                      </a:lnTo>
                      <a:lnTo>
                        <a:pt x="95"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86" name="Freeform 846">
                  <a:extLst>
                    <a:ext uri="{FF2B5EF4-FFF2-40B4-BE49-F238E27FC236}">
                      <a16:creationId xmlns:a16="http://schemas.microsoft.com/office/drawing/2014/main" id="{3E1B82F2-E91B-5F4D-A043-51DB05BCBCA7}"/>
                    </a:ext>
                  </a:extLst>
                </p:cNvPr>
                <p:cNvSpPr>
                  <a:spLocks/>
                </p:cNvSpPr>
                <p:nvPr/>
              </p:nvSpPr>
              <p:spPr bwMode="auto">
                <a:xfrm>
                  <a:off x="2690" y="1611"/>
                  <a:ext cx="95" cy="22"/>
                </a:xfrm>
                <a:custGeom>
                  <a:avLst/>
                  <a:gdLst>
                    <a:gd name="T0" fmla="*/ 80 w 95"/>
                    <a:gd name="T1" fmla="*/ 22 h 22"/>
                    <a:gd name="T2" fmla="*/ 95 w 95"/>
                    <a:gd name="T3" fmla="*/ 0 h 22"/>
                    <a:gd name="T4" fmla="*/ 0 w 95"/>
                    <a:gd name="T5" fmla="*/ 8 h 22"/>
                    <a:gd name="T6" fmla="*/ 80 w 95"/>
                    <a:gd name="T7" fmla="*/ 22 h 22"/>
                  </a:gdLst>
                  <a:ahLst/>
                  <a:cxnLst>
                    <a:cxn ang="0">
                      <a:pos x="T0" y="T1"/>
                    </a:cxn>
                    <a:cxn ang="0">
                      <a:pos x="T2" y="T3"/>
                    </a:cxn>
                    <a:cxn ang="0">
                      <a:pos x="T4" y="T5"/>
                    </a:cxn>
                    <a:cxn ang="0">
                      <a:pos x="T6" y="T7"/>
                    </a:cxn>
                  </a:cxnLst>
                  <a:rect l="0" t="0" r="r" b="b"/>
                  <a:pathLst>
                    <a:path w="95" h="22">
                      <a:moveTo>
                        <a:pt x="80" y="22"/>
                      </a:moveTo>
                      <a:lnTo>
                        <a:pt x="95" y="0"/>
                      </a:lnTo>
                      <a:lnTo>
                        <a:pt x="0" y="8"/>
                      </a:lnTo>
                      <a:lnTo>
                        <a:pt x="80" y="22"/>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87" name="Freeform 847">
                  <a:extLst>
                    <a:ext uri="{FF2B5EF4-FFF2-40B4-BE49-F238E27FC236}">
                      <a16:creationId xmlns:a16="http://schemas.microsoft.com/office/drawing/2014/main" id="{9F39C3DE-5A9C-9A4D-BCD1-CBEC4DB09D70}"/>
                    </a:ext>
                  </a:extLst>
                </p:cNvPr>
                <p:cNvSpPr>
                  <a:spLocks/>
                </p:cNvSpPr>
                <p:nvPr/>
              </p:nvSpPr>
              <p:spPr bwMode="auto">
                <a:xfrm>
                  <a:off x="2690" y="1611"/>
                  <a:ext cx="95" cy="22"/>
                </a:xfrm>
                <a:custGeom>
                  <a:avLst/>
                  <a:gdLst>
                    <a:gd name="T0" fmla="*/ 80 w 95"/>
                    <a:gd name="T1" fmla="*/ 22 h 22"/>
                    <a:gd name="T2" fmla="*/ 95 w 95"/>
                    <a:gd name="T3" fmla="*/ 0 h 22"/>
                    <a:gd name="T4" fmla="*/ 0 w 95"/>
                    <a:gd name="T5" fmla="*/ 8 h 22"/>
                  </a:gdLst>
                  <a:ahLst/>
                  <a:cxnLst>
                    <a:cxn ang="0">
                      <a:pos x="T0" y="T1"/>
                    </a:cxn>
                    <a:cxn ang="0">
                      <a:pos x="T2" y="T3"/>
                    </a:cxn>
                    <a:cxn ang="0">
                      <a:pos x="T4" y="T5"/>
                    </a:cxn>
                  </a:cxnLst>
                  <a:rect l="0" t="0" r="r" b="b"/>
                  <a:pathLst>
                    <a:path w="95" h="22">
                      <a:moveTo>
                        <a:pt x="80" y="22"/>
                      </a:moveTo>
                      <a:lnTo>
                        <a:pt x="95" y="0"/>
                      </a:lnTo>
                      <a:lnTo>
                        <a:pt x="0"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88" name="Freeform 848">
                  <a:extLst>
                    <a:ext uri="{FF2B5EF4-FFF2-40B4-BE49-F238E27FC236}">
                      <a16:creationId xmlns:a16="http://schemas.microsoft.com/office/drawing/2014/main" id="{1D9D0051-0ED9-CE4F-8995-3574B1DCFC13}"/>
                    </a:ext>
                  </a:extLst>
                </p:cNvPr>
                <p:cNvSpPr>
                  <a:spLocks/>
                </p:cNvSpPr>
                <p:nvPr/>
              </p:nvSpPr>
              <p:spPr bwMode="auto">
                <a:xfrm>
                  <a:off x="2098" y="2064"/>
                  <a:ext cx="29" cy="65"/>
                </a:xfrm>
                <a:custGeom>
                  <a:avLst/>
                  <a:gdLst>
                    <a:gd name="T0" fmla="*/ 22 w 29"/>
                    <a:gd name="T1" fmla="*/ 51 h 65"/>
                    <a:gd name="T2" fmla="*/ 0 w 29"/>
                    <a:gd name="T3" fmla="*/ 65 h 65"/>
                    <a:gd name="T4" fmla="*/ 29 w 29"/>
                    <a:gd name="T5" fmla="*/ 0 h 65"/>
                    <a:gd name="T6" fmla="*/ 22 w 29"/>
                    <a:gd name="T7" fmla="*/ 51 h 65"/>
                  </a:gdLst>
                  <a:ahLst/>
                  <a:cxnLst>
                    <a:cxn ang="0">
                      <a:pos x="T0" y="T1"/>
                    </a:cxn>
                    <a:cxn ang="0">
                      <a:pos x="T2" y="T3"/>
                    </a:cxn>
                    <a:cxn ang="0">
                      <a:pos x="T4" y="T5"/>
                    </a:cxn>
                    <a:cxn ang="0">
                      <a:pos x="T6" y="T7"/>
                    </a:cxn>
                  </a:cxnLst>
                  <a:rect l="0" t="0" r="r" b="b"/>
                  <a:pathLst>
                    <a:path w="29" h="65">
                      <a:moveTo>
                        <a:pt x="22" y="51"/>
                      </a:moveTo>
                      <a:lnTo>
                        <a:pt x="0" y="65"/>
                      </a:lnTo>
                      <a:lnTo>
                        <a:pt x="29"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89" name="Freeform 849">
                  <a:extLst>
                    <a:ext uri="{FF2B5EF4-FFF2-40B4-BE49-F238E27FC236}">
                      <a16:creationId xmlns:a16="http://schemas.microsoft.com/office/drawing/2014/main" id="{EC0C971D-91B9-714E-8026-7D47CCD5944B}"/>
                    </a:ext>
                  </a:extLst>
                </p:cNvPr>
                <p:cNvSpPr>
                  <a:spLocks/>
                </p:cNvSpPr>
                <p:nvPr/>
              </p:nvSpPr>
              <p:spPr bwMode="auto">
                <a:xfrm>
                  <a:off x="2098" y="2064"/>
                  <a:ext cx="29" cy="65"/>
                </a:xfrm>
                <a:custGeom>
                  <a:avLst/>
                  <a:gdLst>
                    <a:gd name="T0" fmla="*/ 22 w 29"/>
                    <a:gd name="T1" fmla="*/ 51 h 65"/>
                    <a:gd name="T2" fmla="*/ 0 w 29"/>
                    <a:gd name="T3" fmla="*/ 65 h 65"/>
                    <a:gd name="T4" fmla="*/ 29 w 29"/>
                    <a:gd name="T5" fmla="*/ 0 h 65"/>
                  </a:gdLst>
                  <a:ahLst/>
                  <a:cxnLst>
                    <a:cxn ang="0">
                      <a:pos x="T0" y="T1"/>
                    </a:cxn>
                    <a:cxn ang="0">
                      <a:pos x="T2" y="T3"/>
                    </a:cxn>
                    <a:cxn ang="0">
                      <a:pos x="T4" y="T5"/>
                    </a:cxn>
                  </a:cxnLst>
                  <a:rect l="0" t="0" r="r" b="b"/>
                  <a:pathLst>
                    <a:path w="29" h="65">
                      <a:moveTo>
                        <a:pt x="22" y="51"/>
                      </a:moveTo>
                      <a:lnTo>
                        <a:pt x="0" y="65"/>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90" name="Freeform 850">
                  <a:extLst>
                    <a:ext uri="{FF2B5EF4-FFF2-40B4-BE49-F238E27FC236}">
                      <a16:creationId xmlns:a16="http://schemas.microsoft.com/office/drawing/2014/main" id="{EB62DA77-8B18-7A4E-8034-B31230BEBEB8}"/>
                    </a:ext>
                  </a:extLst>
                </p:cNvPr>
                <p:cNvSpPr>
                  <a:spLocks/>
                </p:cNvSpPr>
                <p:nvPr/>
              </p:nvSpPr>
              <p:spPr bwMode="auto">
                <a:xfrm>
                  <a:off x="2120" y="2042"/>
                  <a:ext cx="29" cy="73"/>
                </a:xfrm>
                <a:custGeom>
                  <a:avLst/>
                  <a:gdLst>
                    <a:gd name="T0" fmla="*/ 7 w 29"/>
                    <a:gd name="T1" fmla="*/ 22 h 73"/>
                    <a:gd name="T2" fmla="*/ 29 w 29"/>
                    <a:gd name="T3" fmla="*/ 0 h 73"/>
                    <a:gd name="T4" fmla="*/ 0 w 29"/>
                    <a:gd name="T5" fmla="*/ 73 h 73"/>
                    <a:gd name="T6" fmla="*/ 7 w 29"/>
                    <a:gd name="T7" fmla="*/ 22 h 73"/>
                  </a:gdLst>
                  <a:ahLst/>
                  <a:cxnLst>
                    <a:cxn ang="0">
                      <a:pos x="T0" y="T1"/>
                    </a:cxn>
                    <a:cxn ang="0">
                      <a:pos x="T2" y="T3"/>
                    </a:cxn>
                    <a:cxn ang="0">
                      <a:pos x="T4" y="T5"/>
                    </a:cxn>
                    <a:cxn ang="0">
                      <a:pos x="T6" y="T7"/>
                    </a:cxn>
                  </a:cxnLst>
                  <a:rect l="0" t="0" r="r" b="b"/>
                  <a:pathLst>
                    <a:path w="29" h="73">
                      <a:moveTo>
                        <a:pt x="7" y="22"/>
                      </a:moveTo>
                      <a:lnTo>
                        <a:pt x="29" y="0"/>
                      </a:lnTo>
                      <a:lnTo>
                        <a:pt x="0" y="73"/>
                      </a:lnTo>
                      <a:lnTo>
                        <a:pt x="7"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91" name="Freeform 851">
                  <a:extLst>
                    <a:ext uri="{FF2B5EF4-FFF2-40B4-BE49-F238E27FC236}">
                      <a16:creationId xmlns:a16="http://schemas.microsoft.com/office/drawing/2014/main" id="{CF3017FB-D779-3644-8C9E-5900B2277D88}"/>
                    </a:ext>
                  </a:extLst>
                </p:cNvPr>
                <p:cNvSpPr>
                  <a:spLocks/>
                </p:cNvSpPr>
                <p:nvPr/>
              </p:nvSpPr>
              <p:spPr bwMode="auto">
                <a:xfrm>
                  <a:off x="2120" y="2042"/>
                  <a:ext cx="29" cy="73"/>
                </a:xfrm>
                <a:custGeom>
                  <a:avLst/>
                  <a:gdLst>
                    <a:gd name="T0" fmla="*/ 7 w 29"/>
                    <a:gd name="T1" fmla="*/ 22 h 73"/>
                    <a:gd name="T2" fmla="*/ 29 w 29"/>
                    <a:gd name="T3" fmla="*/ 0 h 73"/>
                    <a:gd name="T4" fmla="*/ 0 w 29"/>
                    <a:gd name="T5" fmla="*/ 73 h 73"/>
                  </a:gdLst>
                  <a:ahLst/>
                  <a:cxnLst>
                    <a:cxn ang="0">
                      <a:pos x="T0" y="T1"/>
                    </a:cxn>
                    <a:cxn ang="0">
                      <a:pos x="T2" y="T3"/>
                    </a:cxn>
                    <a:cxn ang="0">
                      <a:pos x="T4" y="T5"/>
                    </a:cxn>
                  </a:cxnLst>
                  <a:rect l="0" t="0" r="r" b="b"/>
                  <a:pathLst>
                    <a:path w="29" h="73">
                      <a:moveTo>
                        <a:pt x="7" y="22"/>
                      </a:moveTo>
                      <a:lnTo>
                        <a:pt x="29"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92" name="Freeform 852">
                  <a:extLst>
                    <a:ext uri="{FF2B5EF4-FFF2-40B4-BE49-F238E27FC236}">
                      <a16:creationId xmlns:a16="http://schemas.microsoft.com/office/drawing/2014/main" id="{3D73EC4C-F818-C442-B75C-946B59B0AE86}"/>
                    </a:ext>
                  </a:extLst>
                </p:cNvPr>
                <p:cNvSpPr>
                  <a:spLocks/>
                </p:cNvSpPr>
                <p:nvPr/>
              </p:nvSpPr>
              <p:spPr bwMode="auto">
                <a:xfrm>
                  <a:off x="2186" y="1947"/>
                  <a:ext cx="43" cy="58"/>
                </a:xfrm>
                <a:custGeom>
                  <a:avLst/>
                  <a:gdLst>
                    <a:gd name="T0" fmla="*/ 21 w 43"/>
                    <a:gd name="T1" fmla="*/ 44 h 58"/>
                    <a:gd name="T2" fmla="*/ 0 w 43"/>
                    <a:gd name="T3" fmla="*/ 58 h 58"/>
                    <a:gd name="T4" fmla="*/ 43 w 43"/>
                    <a:gd name="T5" fmla="*/ 0 h 58"/>
                    <a:gd name="T6" fmla="*/ 21 w 43"/>
                    <a:gd name="T7" fmla="*/ 44 h 58"/>
                  </a:gdLst>
                  <a:ahLst/>
                  <a:cxnLst>
                    <a:cxn ang="0">
                      <a:pos x="T0" y="T1"/>
                    </a:cxn>
                    <a:cxn ang="0">
                      <a:pos x="T2" y="T3"/>
                    </a:cxn>
                    <a:cxn ang="0">
                      <a:pos x="T4" y="T5"/>
                    </a:cxn>
                    <a:cxn ang="0">
                      <a:pos x="T6" y="T7"/>
                    </a:cxn>
                  </a:cxnLst>
                  <a:rect l="0" t="0" r="r" b="b"/>
                  <a:pathLst>
                    <a:path w="43" h="58">
                      <a:moveTo>
                        <a:pt x="21" y="44"/>
                      </a:moveTo>
                      <a:lnTo>
                        <a:pt x="0" y="58"/>
                      </a:lnTo>
                      <a:lnTo>
                        <a:pt x="43" y="0"/>
                      </a:lnTo>
                      <a:lnTo>
                        <a:pt x="21"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93" name="Freeform 853">
                  <a:extLst>
                    <a:ext uri="{FF2B5EF4-FFF2-40B4-BE49-F238E27FC236}">
                      <a16:creationId xmlns:a16="http://schemas.microsoft.com/office/drawing/2014/main" id="{BA325F2A-4814-A74F-A722-A960761BBA06}"/>
                    </a:ext>
                  </a:extLst>
                </p:cNvPr>
                <p:cNvSpPr>
                  <a:spLocks/>
                </p:cNvSpPr>
                <p:nvPr/>
              </p:nvSpPr>
              <p:spPr bwMode="auto">
                <a:xfrm>
                  <a:off x="2186" y="1947"/>
                  <a:ext cx="43" cy="58"/>
                </a:xfrm>
                <a:custGeom>
                  <a:avLst/>
                  <a:gdLst>
                    <a:gd name="T0" fmla="*/ 21 w 43"/>
                    <a:gd name="T1" fmla="*/ 44 h 58"/>
                    <a:gd name="T2" fmla="*/ 0 w 43"/>
                    <a:gd name="T3" fmla="*/ 58 h 58"/>
                    <a:gd name="T4" fmla="*/ 43 w 43"/>
                    <a:gd name="T5" fmla="*/ 0 h 58"/>
                  </a:gdLst>
                  <a:ahLst/>
                  <a:cxnLst>
                    <a:cxn ang="0">
                      <a:pos x="T0" y="T1"/>
                    </a:cxn>
                    <a:cxn ang="0">
                      <a:pos x="T2" y="T3"/>
                    </a:cxn>
                    <a:cxn ang="0">
                      <a:pos x="T4" y="T5"/>
                    </a:cxn>
                  </a:cxnLst>
                  <a:rect l="0" t="0" r="r" b="b"/>
                  <a:pathLst>
                    <a:path w="43" h="58">
                      <a:moveTo>
                        <a:pt x="21" y="44"/>
                      </a:moveTo>
                      <a:lnTo>
                        <a:pt x="0" y="58"/>
                      </a:lnTo>
                      <a:lnTo>
                        <a:pt x="4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94" name="Freeform 854">
                  <a:extLst>
                    <a:ext uri="{FF2B5EF4-FFF2-40B4-BE49-F238E27FC236}">
                      <a16:creationId xmlns:a16="http://schemas.microsoft.com/office/drawing/2014/main" id="{54B1ED20-26CE-2946-B91F-D11850A1F8BB}"/>
                    </a:ext>
                  </a:extLst>
                </p:cNvPr>
                <p:cNvSpPr>
                  <a:spLocks/>
                </p:cNvSpPr>
                <p:nvPr/>
              </p:nvSpPr>
              <p:spPr bwMode="auto">
                <a:xfrm>
                  <a:off x="2207" y="1925"/>
                  <a:ext cx="44" cy="66"/>
                </a:xfrm>
                <a:custGeom>
                  <a:avLst/>
                  <a:gdLst>
                    <a:gd name="T0" fmla="*/ 22 w 44"/>
                    <a:gd name="T1" fmla="*/ 22 h 66"/>
                    <a:gd name="T2" fmla="*/ 44 w 44"/>
                    <a:gd name="T3" fmla="*/ 0 h 66"/>
                    <a:gd name="T4" fmla="*/ 0 w 44"/>
                    <a:gd name="T5" fmla="*/ 66 h 66"/>
                    <a:gd name="T6" fmla="*/ 22 w 44"/>
                    <a:gd name="T7" fmla="*/ 22 h 66"/>
                  </a:gdLst>
                  <a:ahLst/>
                  <a:cxnLst>
                    <a:cxn ang="0">
                      <a:pos x="T0" y="T1"/>
                    </a:cxn>
                    <a:cxn ang="0">
                      <a:pos x="T2" y="T3"/>
                    </a:cxn>
                    <a:cxn ang="0">
                      <a:pos x="T4" y="T5"/>
                    </a:cxn>
                    <a:cxn ang="0">
                      <a:pos x="T6" y="T7"/>
                    </a:cxn>
                  </a:cxnLst>
                  <a:rect l="0" t="0" r="r" b="b"/>
                  <a:pathLst>
                    <a:path w="44" h="66">
                      <a:moveTo>
                        <a:pt x="22" y="22"/>
                      </a:moveTo>
                      <a:lnTo>
                        <a:pt x="44" y="0"/>
                      </a:lnTo>
                      <a:lnTo>
                        <a:pt x="0" y="66"/>
                      </a:lnTo>
                      <a:lnTo>
                        <a:pt x="22" y="22"/>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95" name="Freeform 855">
                  <a:extLst>
                    <a:ext uri="{FF2B5EF4-FFF2-40B4-BE49-F238E27FC236}">
                      <a16:creationId xmlns:a16="http://schemas.microsoft.com/office/drawing/2014/main" id="{EB334093-A0D1-DB4C-9098-354062E54009}"/>
                    </a:ext>
                  </a:extLst>
                </p:cNvPr>
                <p:cNvSpPr>
                  <a:spLocks/>
                </p:cNvSpPr>
                <p:nvPr/>
              </p:nvSpPr>
              <p:spPr bwMode="auto">
                <a:xfrm>
                  <a:off x="2207" y="1925"/>
                  <a:ext cx="44" cy="66"/>
                </a:xfrm>
                <a:custGeom>
                  <a:avLst/>
                  <a:gdLst>
                    <a:gd name="T0" fmla="*/ 22 w 44"/>
                    <a:gd name="T1" fmla="*/ 22 h 66"/>
                    <a:gd name="T2" fmla="*/ 44 w 44"/>
                    <a:gd name="T3" fmla="*/ 0 h 66"/>
                    <a:gd name="T4" fmla="*/ 0 w 44"/>
                    <a:gd name="T5" fmla="*/ 66 h 66"/>
                  </a:gdLst>
                  <a:ahLst/>
                  <a:cxnLst>
                    <a:cxn ang="0">
                      <a:pos x="T0" y="T1"/>
                    </a:cxn>
                    <a:cxn ang="0">
                      <a:pos x="T2" y="T3"/>
                    </a:cxn>
                    <a:cxn ang="0">
                      <a:pos x="T4" y="T5"/>
                    </a:cxn>
                  </a:cxnLst>
                  <a:rect l="0" t="0" r="r" b="b"/>
                  <a:pathLst>
                    <a:path w="44" h="66">
                      <a:moveTo>
                        <a:pt x="22" y="22"/>
                      </a:moveTo>
                      <a:lnTo>
                        <a:pt x="44"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96" name="Freeform 856">
                  <a:extLst>
                    <a:ext uri="{FF2B5EF4-FFF2-40B4-BE49-F238E27FC236}">
                      <a16:creationId xmlns:a16="http://schemas.microsoft.com/office/drawing/2014/main" id="{205C4D77-CCD2-5541-873D-DC9202A54C9B}"/>
                    </a:ext>
                  </a:extLst>
                </p:cNvPr>
                <p:cNvSpPr>
                  <a:spLocks/>
                </p:cNvSpPr>
                <p:nvPr/>
              </p:nvSpPr>
              <p:spPr bwMode="auto">
                <a:xfrm>
                  <a:off x="2288" y="1845"/>
                  <a:ext cx="66" cy="44"/>
                </a:xfrm>
                <a:custGeom>
                  <a:avLst/>
                  <a:gdLst>
                    <a:gd name="T0" fmla="*/ 22 w 66"/>
                    <a:gd name="T1" fmla="*/ 29 h 44"/>
                    <a:gd name="T2" fmla="*/ 0 w 66"/>
                    <a:gd name="T3" fmla="*/ 44 h 44"/>
                    <a:gd name="T4" fmla="*/ 66 w 66"/>
                    <a:gd name="T5" fmla="*/ 0 h 44"/>
                    <a:gd name="T6" fmla="*/ 22 w 66"/>
                    <a:gd name="T7" fmla="*/ 29 h 44"/>
                  </a:gdLst>
                  <a:ahLst/>
                  <a:cxnLst>
                    <a:cxn ang="0">
                      <a:pos x="T0" y="T1"/>
                    </a:cxn>
                    <a:cxn ang="0">
                      <a:pos x="T2" y="T3"/>
                    </a:cxn>
                    <a:cxn ang="0">
                      <a:pos x="T4" y="T5"/>
                    </a:cxn>
                    <a:cxn ang="0">
                      <a:pos x="T6" y="T7"/>
                    </a:cxn>
                  </a:cxnLst>
                  <a:rect l="0" t="0" r="r" b="b"/>
                  <a:pathLst>
                    <a:path w="66" h="44">
                      <a:moveTo>
                        <a:pt x="22" y="29"/>
                      </a:moveTo>
                      <a:lnTo>
                        <a:pt x="0" y="44"/>
                      </a:lnTo>
                      <a:lnTo>
                        <a:pt x="66"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97" name="Freeform 857">
                  <a:extLst>
                    <a:ext uri="{FF2B5EF4-FFF2-40B4-BE49-F238E27FC236}">
                      <a16:creationId xmlns:a16="http://schemas.microsoft.com/office/drawing/2014/main" id="{B1921799-2DEA-044E-BBA9-0E32EA6DEDA8}"/>
                    </a:ext>
                  </a:extLst>
                </p:cNvPr>
                <p:cNvSpPr>
                  <a:spLocks/>
                </p:cNvSpPr>
                <p:nvPr/>
              </p:nvSpPr>
              <p:spPr bwMode="auto">
                <a:xfrm>
                  <a:off x="2288" y="1845"/>
                  <a:ext cx="66" cy="44"/>
                </a:xfrm>
                <a:custGeom>
                  <a:avLst/>
                  <a:gdLst>
                    <a:gd name="T0" fmla="*/ 22 w 66"/>
                    <a:gd name="T1" fmla="*/ 29 h 44"/>
                    <a:gd name="T2" fmla="*/ 0 w 66"/>
                    <a:gd name="T3" fmla="*/ 44 h 44"/>
                    <a:gd name="T4" fmla="*/ 66 w 66"/>
                    <a:gd name="T5" fmla="*/ 0 h 44"/>
                  </a:gdLst>
                  <a:ahLst/>
                  <a:cxnLst>
                    <a:cxn ang="0">
                      <a:pos x="T0" y="T1"/>
                    </a:cxn>
                    <a:cxn ang="0">
                      <a:pos x="T2" y="T3"/>
                    </a:cxn>
                    <a:cxn ang="0">
                      <a:pos x="T4" y="T5"/>
                    </a:cxn>
                  </a:cxnLst>
                  <a:rect l="0" t="0" r="r" b="b"/>
                  <a:pathLst>
                    <a:path w="66" h="44">
                      <a:moveTo>
                        <a:pt x="22" y="29"/>
                      </a:moveTo>
                      <a:lnTo>
                        <a:pt x="0" y="44"/>
                      </a:lnTo>
                      <a:lnTo>
                        <a:pt x="6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098" name="Freeform 858">
                  <a:extLst>
                    <a:ext uri="{FF2B5EF4-FFF2-40B4-BE49-F238E27FC236}">
                      <a16:creationId xmlns:a16="http://schemas.microsoft.com/office/drawing/2014/main" id="{5D6CE417-9075-A34B-8859-13A8580A9435}"/>
                    </a:ext>
                  </a:extLst>
                </p:cNvPr>
                <p:cNvSpPr>
                  <a:spLocks/>
                </p:cNvSpPr>
                <p:nvPr/>
              </p:nvSpPr>
              <p:spPr bwMode="auto">
                <a:xfrm>
                  <a:off x="2310" y="1823"/>
                  <a:ext cx="58" cy="51"/>
                </a:xfrm>
                <a:custGeom>
                  <a:avLst/>
                  <a:gdLst>
                    <a:gd name="T0" fmla="*/ 44 w 58"/>
                    <a:gd name="T1" fmla="*/ 22 h 51"/>
                    <a:gd name="T2" fmla="*/ 58 w 58"/>
                    <a:gd name="T3" fmla="*/ 0 h 51"/>
                    <a:gd name="T4" fmla="*/ 0 w 58"/>
                    <a:gd name="T5" fmla="*/ 51 h 51"/>
                    <a:gd name="T6" fmla="*/ 44 w 58"/>
                    <a:gd name="T7" fmla="*/ 22 h 51"/>
                  </a:gdLst>
                  <a:ahLst/>
                  <a:cxnLst>
                    <a:cxn ang="0">
                      <a:pos x="T0" y="T1"/>
                    </a:cxn>
                    <a:cxn ang="0">
                      <a:pos x="T2" y="T3"/>
                    </a:cxn>
                    <a:cxn ang="0">
                      <a:pos x="T4" y="T5"/>
                    </a:cxn>
                    <a:cxn ang="0">
                      <a:pos x="T6" y="T7"/>
                    </a:cxn>
                  </a:cxnLst>
                  <a:rect l="0" t="0" r="r" b="b"/>
                  <a:pathLst>
                    <a:path w="58" h="51">
                      <a:moveTo>
                        <a:pt x="44" y="22"/>
                      </a:moveTo>
                      <a:lnTo>
                        <a:pt x="58" y="0"/>
                      </a:lnTo>
                      <a:lnTo>
                        <a:pt x="0" y="51"/>
                      </a:lnTo>
                      <a:lnTo>
                        <a:pt x="44"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099" name="Freeform 859">
                  <a:extLst>
                    <a:ext uri="{FF2B5EF4-FFF2-40B4-BE49-F238E27FC236}">
                      <a16:creationId xmlns:a16="http://schemas.microsoft.com/office/drawing/2014/main" id="{B8CEF529-55A4-1F4B-8B79-5EF652751B83}"/>
                    </a:ext>
                  </a:extLst>
                </p:cNvPr>
                <p:cNvSpPr>
                  <a:spLocks/>
                </p:cNvSpPr>
                <p:nvPr/>
              </p:nvSpPr>
              <p:spPr bwMode="auto">
                <a:xfrm>
                  <a:off x="2310" y="1823"/>
                  <a:ext cx="58" cy="51"/>
                </a:xfrm>
                <a:custGeom>
                  <a:avLst/>
                  <a:gdLst>
                    <a:gd name="T0" fmla="*/ 44 w 58"/>
                    <a:gd name="T1" fmla="*/ 22 h 51"/>
                    <a:gd name="T2" fmla="*/ 58 w 58"/>
                    <a:gd name="T3" fmla="*/ 0 h 51"/>
                    <a:gd name="T4" fmla="*/ 0 w 58"/>
                    <a:gd name="T5" fmla="*/ 51 h 51"/>
                  </a:gdLst>
                  <a:ahLst/>
                  <a:cxnLst>
                    <a:cxn ang="0">
                      <a:pos x="T0" y="T1"/>
                    </a:cxn>
                    <a:cxn ang="0">
                      <a:pos x="T2" y="T3"/>
                    </a:cxn>
                    <a:cxn ang="0">
                      <a:pos x="T4" y="T5"/>
                    </a:cxn>
                  </a:cxnLst>
                  <a:rect l="0" t="0" r="r" b="b"/>
                  <a:pathLst>
                    <a:path w="58" h="51">
                      <a:moveTo>
                        <a:pt x="44" y="22"/>
                      </a:moveTo>
                      <a:lnTo>
                        <a:pt x="58"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00" name="Freeform 860">
                  <a:extLst>
                    <a:ext uri="{FF2B5EF4-FFF2-40B4-BE49-F238E27FC236}">
                      <a16:creationId xmlns:a16="http://schemas.microsoft.com/office/drawing/2014/main" id="{A724F763-2613-0947-8E00-9F8C7C615E5F}"/>
                    </a:ext>
                  </a:extLst>
                </p:cNvPr>
                <p:cNvSpPr>
                  <a:spLocks/>
                </p:cNvSpPr>
                <p:nvPr/>
              </p:nvSpPr>
              <p:spPr bwMode="auto">
                <a:xfrm>
                  <a:off x="2536" y="1684"/>
                  <a:ext cx="88" cy="22"/>
                </a:xfrm>
                <a:custGeom>
                  <a:avLst/>
                  <a:gdLst>
                    <a:gd name="T0" fmla="*/ 22 w 88"/>
                    <a:gd name="T1" fmla="*/ 8 h 22"/>
                    <a:gd name="T2" fmla="*/ 0 w 88"/>
                    <a:gd name="T3" fmla="*/ 22 h 22"/>
                    <a:gd name="T4" fmla="*/ 88 w 88"/>
                    <a:gd name="T5" fmla="*/ 0 h 22"/>
                    <a:gd name="T6" fmla="*/ 22 w 88"/>
                    <a:gd name="T7" fmla="*/ 8 h 22"/>
                  </a:gdLst>
                  <a:ahLst/>
                  <a:cxnLst>
                    <a:cxn ang="0">
                      <a:pos x="T0" y="T1"/>
                    </a:cxn>
                    <a:cxn ang="0">
                      <a:pos x="T2" y="T3"/>
                    </a:cxn>
                    <a:cxn ang="0">
                      <a:pos x="T4" y="T5"/>
                    </a:cxn>
                    <a:cxn ang="0">
                      <a:pos x="T6" y="T7"/>
                    </a:cxn>
                  </a:cxnLst>
                  <a:rect l="0" t="0" r="r" b="b"/>
                  <a:pathLst>
                    <a:path w="88" h="22">
                      <a:moveTo>
                        <a:pt x="22" y="8"/>
                      </a:moveTo>
                      <a:lnTo>
                        <a:pt x="0" y="22"/>
                      </a:lnTo>
                      <a:lnTo>
                        <a:pt x="88" y="0"/>
                      </a:lnTo>
                      <a:lnTo>
                        <a:pt x="22" y="8"/>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01" name="Freeform 861">
                  <a:extLst>
                    <a:ext uri="{FF2B5EF4-FFF2-40B4-BE49-F238E27FC236}">
                      <a16:creationId xmlns:a16="http://schemas.microsoft.com/office/drawing/2014/main" id="{3F92F78C-C8A1-5342-82AF-3A1E73110E5F}"/>
                    </a:ext>
                  </a:extLst>
                </p:cNvPr>
                <p:cNvSpPr>
                  <a:spLocks/>
                </p:cNvSpPr>
                <p:nvPr/>
              </p:nvSpPr>
              <p:spPr bwMode="auto">
                <a:xfrm>
                  <a:off x="2536" y="1684"/>
                  <a:ext cx="88" cy="22"/>
                </a:xfrm>
                <a:custGeom>
                  <a:avLst/>
                  <a:gdLst>
                    <a:gd name="T0" fmla="*/ 22 w 88"/>
                    <a:gd name="T1" fmla="*/ 8 h 22"/>
                    <a:gd name="T2" fmla="*/ 0 w 88"/>
                    <a:gd name="T3" fmla="*/ 22 h 22"/>
                    <a:gd name="T4" fmla="*/ 88 w 88"/>
                    <a:gd name="T5" fmla="*/ 0 h 22"/>
                  </a:gdLst>
                  <a:ahLst/>
                  <a:cxnLst>
                    <a:cxn ang="0">
                      <a:pos x="T0" y="T1"/>
                    </a:cxn>
                    <a:cxn ang="0">
                      <a:pos x="T2" y="T3"/>
                    </a:cxn>
                    <a:cxn ang="0">
                      <a:pos x="T4" y="T5"/>
                    </a:cxn>
                  </a:cxnLst>
                  <a:rect l="0" t="0" r="r" b="b"/>
                  <a:pathLst>
                    <a:path w="88" h="22">
                      <a:moveTo>
                        <a:pt x="22" y="8"/>
                      </a:moveTo>
                      <a:lnTo>
                        <a:pt x="0" y="22"/>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02" name="Freeform 862">
                  <a:extLst>
                    <a:ext uri="{FF2B5EF4-FFF2-40B4-BE49-F238E27FC236}">
                      <a16:creationId xmlns:a16="http://schemas.microsoft.com/office/drawing/2014/main" id="{C58F3B9B-F6D1-F349-9E85-D7DB1FD79D36}"/>
                    </a:ext>
                  </a:extLst>
                </p:cNvPr>
                <p:cNvSpPr>
                  <a:spLocks/>
                </p:cNvSpPr>
                <p:nvPr/>
              </p:nvSpPr>
              <p:spPr bwMode="auto">
                <a:xfrm>
                  <a:off x="2558" y="1670"/>
                  <a:ext cx="81" cy="22"/>
                </a:xfrm>
                <a:custGeom>
                  <a:avLst/>
                  <a:gdLst>
                    <a:gd name="T0" fmla="*/ 66 w 81"/>
                    <a:gd name="T1" fmla="*/ 14 h 22"/>
                    <a:gd name="T2" fmla="*/ 81 w 81"/>
                    <a:gd name="T3" fmla="*/ 0 h 22"/>
                    <a:gd name="T4" fmla="*/ 0 w 81"/>
                    <a:gd name="T5" fmla="*/ 22 h 22"/>
                    <a:gd name="T6" fmla="*/ 66 w 81"/>
                    <a:gd name="T7" fmla="*/ 14 h 22"/>
                  </a:gdLst>
                  <a:ahLst/>
                  <a:cxnLst>
                    <a:cxn ang="0">
                      <a:pos x="T0" y="T1"/>
                    </a:cxn>
                    <a:cxn ang="0">
                      <a:pos x="T2" y="T3"/>
                    </a:cxn>
                    <a:cxn ang="0">
                      <a:pos x="T4" y="T5"/>
                    </a:cxn>
                    <a:cxn ang="0">
                      <a:pos x="T6" y="T7"/>
                    </a:cxn>
                  </a:cxnLst>
                  <a:rect l="0" t="0" r="r" b="b"/>
                  <a:pathLst>
                    <a:path w="81" h="22">
                      <a:moveTo>
                        <a:pt x="66" y="14"/>
                      </a:moveTo>
                      <a:lnTo>
                        <a:pt x="81" y="0"/>
                      </a:lnTo>
                      <a:lnTo>
                        <a:pt x="0" y="22"/>
                      </a:lnTo>
                      <a:lnTo>
                        <a:pt x="66" y="14"/>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03" name="Freeform 863">
                  <a:extLst>
                    <a:ext uri="{FF2B5EF4-FFF2-40B4-BE49-F238E27FC236}">
                      <a16:creationId xmlns:a16="http://schemas.microsoft.com/office/drawing/2014/main" id="{434CDF8F-A0BF-BA4F-860D-BB26739E4237}"/>
                    </a:ext>
                  </a:extLst>
                </p:cNvPr>
                <p:cNvSpPr>
                  <a:spLocks/>
                </p:cNvSpPr>
                <p:nvPr/>
              </p:nvSpPr>
              <p:spPr bwMode="auto">
                <a:xfrm>
                  <a:off x="2558" y="1670"/>
                  <a:ext cx="81" cy="22"/>
                </a:xfrm>
                <a:custGeom>
                  <a:avLst/>
                  <a:gdLst>
                    <a:gd name="T0" fmla="*/ 66 w 81"/>
                    <a:gd name="T1" fmla="*/ 14 h 22"/>
                    <a:gd name="T2" fmla="*/ 81 w 81"/>
                    <a:gd name="T3" fmla="*/ 0 h 22"/>
                    <a:gd name="T4" fmla="*/ 0 w 81"/>
                    <a:gd name="T5" fmla="*/ 22 h 22"/>
                  </a:gdLst>
                  <a:ahLst/>
                  <a:cxnLst>
                    <a:cxn ang="0">
                      <a:pos x="T0" y="T1"/>
                    </a:cxn>
                    <a:cxn ang="0">
                      <a:pos x="T2" y="T3"/>
                    </a:cxn>
                    <a:cxn ang="0">
                      <a:pos x="T4" y="T5"/>
                    </a:cxn>
                  </a:cxnLst>
                  <a:rect l="0" t="0" r="r" b="b"/>
                  <a:pathLst>
                    <a:path w="81" h="22">
                      <a:moveTo>
                        <a:pt x="66" y="14"/>
                      </a:moveTo>
                      <a:lnTo>
                        <a:pt x="81"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04" name="Freeform 864">
                  <a:extLst>
                    <a:ext uri="{FF2B5EF4-FFF2-40B4-BE49-F238E27FC236}">
                      <a16:creationId xmlns:a16="http://schemas.microsoft.com/office/drawing/2014/main" id="{AE633A9A-DC57-664B-8AE9-C80FB1484E0A}"/>
                    </a:ext>
                  </a:extLst>
                </p:cNvPr>
                <p:cNvSpPr>
                  <a:spLocks/>
                </p:cNvSpPr>
                <p:nvPr/>
              </p:nvSpPr>
              <p:spPr bwMode="auto">
                <a:xfrm>
                  <a:off x="2412" y="1757"/>
                  <a:ext cx="73" cy="37"/>
                </a:xfrm>
                <a:custGeom>
                  <a:avLst/>
                  <a:gdLst>
                    <a:gd name="T0" fmla="*/ 15 w 73"/>
                    <a:gd name="T1" fmla="*/ 15 h 37"/>
                    <a:gd name="T2" fmla="*/ 0 w 73"/>
                    <a:gd name="T3" fmla="*/ 37 h 37"/>
                    <a:gd name="T4" fmla="*/ 73 w 73"/>
                    <a:gd name="T5" fmla="*/ 0 h 37"/>
                    <a:gd name="T6" fmla="*/ 15 w 73"/>
                    <a:gd name="T7" fmla="*/ 15 h 37"/>
                  </a:gdLst>
                  <a:ahLst/>
                  <a:cxnLst>
                    <a:cxn ang="0">
                      <a:pos x="T0" y="T1"/>
                    </a:cxn>
                    <a:cxn ang="0">
                      <a:pos x="T2" y="T3"/>
                    </a:cxn>
                    <a:cxn ang="0">
                      <a:pos x="T4" y="T5"/>
                    </a:cxn>
                    <a:cxn ang="0">
                      <a:pos x="T6" y="T7"/>
                    </a:cxn>
                  </a:cxnLst>
                  <a:rect l="0" t="0" r="r" b="b"/>
                  <a:pathLst>
                    <a:path w="73" h="37">
                      <a:moveTo>
                        <a:pt x="15" y="15"/>
                      </a:moveTo>
                      <a:lnTo>
                        <a:pt x="0" y="37"/>
                      </a:lnTo>
                      <a:lnTo>
                        <a:pt x="73" y="0"/>
                      </a:lnTo>
                      <a:lnTo>
                        <a:pt x="15"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05" name="Freeform 865">
                  <a:extLst>
                    <a:ext uri="{FF2B5EF4-FFF2-40B4-BE49-F238E27FC236}">
                      <a16:creationId xmlns:a16="http://schemas.microsoft.com/office/drawing/2014/main" id="{DF360FB8-A164-D946-9067-3EDE453480B0}"/>
                    </a:ext>
                  </a:extLst>
                </p:cNvPr>
                <p:cNvSpPr>
                  <a:spLocks/>
                </p:cNvSpPr>
                <p:nvPr/>
              </p:nvSpPr>
              <p:spPr bwMode="auto">
                <a:xfrm>
                  <a:off x="2412" y="1757"/>
                  <a:ext cx="73" cy="37"/>
                </a:xfrm>
                <a:custGeom>
                  <a:avLst/>
                  <a:gdLst>
                    <a:gd name="T0" fmla="*/ 15 w 73"/>
                    <a:gd name="T1" fmla="*/ 15 h 37"/>
                    <a:gd name="T2" fmla="*/ 0 w 73"/>
                    <a:gd name="T3" fmla="*/ 37 h 37"/>
                    <a:gd name="T4" fmla="*/ 73 w 73"/>
                    <a:gd name="T5" fmla="*/ 0 h 37"/>
                  </a:gdLst>
                  <a:ahLst/>
                  <a:cxnLst>
                    <a:cxn ang="0">
                      <a:pos x="T0" y="T1"/>
                    </a:cxn>
                    <a:cxn ang="0">
                      <a:pos x="T2" y="T3"/>
                    </a:cxn>
                    <a:cxn ang="0">
                      <a:pos x="T4" y="T5"/>
                    </a:cxn>
                  </a:cxnLst>
                  <a:rect l="0" t="0" r="r" b="b"/>
                  <a:pathLst>
                    <a:path w="73" h="37">
                      <a:moveTo>
                        <a:pt x="15" y="15"/>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06" name="Freeform 866">
                  <a:extLst>
                    <a:ext uri="{FF2B5EF4-FFF2-40B4-BE49-F238E27FC236}">
                      <a16:creationId xmlns:a16="http://schemas.microsoft.com/office/drawing/2014/main" id="{08123201-DADB-104A-B64D-425E7FAD97E6}"/>
                    </a:ext>
                  </a:extLst>
                </p:cNvPr>
                <p:cNvSpPr>
                  <a:spLocks/>
                </p:cNvSpPr>
                <p:nvPr/>
              </p:nvSpPr>
              <p:spPr bwMode="auto">
                <a:xfrm>
                  <a:off x="2427" y="1735"/>
                  <a:ext cx="73" cy="37"/>
                </a:xfrm>
                <a:custGeom>
                  <a:avLst/>
                  <a:gdLst>
                    <a:gd name="T0" fmla="*/ 58 w 73"/>
                    <a:gd name="T1" fmla="*/ 22 h 37"/>
                    <a:gd name="T2" fmla="*/ 73 w 73"/>
                    <a:gd name="T3" fmla="*/ 0 h 37"/>
                    <a:gd name="T4" fmla="*/ 0 w 73"/>
                    <a:gd name="T5" fmla="*/ 37 h 37"/>
                    <a:gd name="T6" fmla="*/ 58 w 73"/>
                    <a:gd name="T7" fmla="*/ 22 h 37"/>
                  </a:gdLst>
                  <a:ahLst/>
                  <a:cxnLst>
                    <a:cxn ang="0">
                      <a:pos x="T0" y="T1"/>
                    </a:cxn>
                    <a:cxn ang="0">
                      <a:pos x="T2" y="T3"/>
                    </a:cxn>
                    <a:cxn ang="0">
                      <a:pos x="T4" y="T5"/>
                    </a:cxn>
                    <a:cxn ang="0">
                      <a:pos x="T6" y="T7"/>
                    </a:cxn>
                  </a:cxnLst>
                  <a:rect l="0" t="0" r="r" b="b"/>
                  <a:pathLst>
                    <a:path w="73" h="37">
                      <a:moveTo>
                        <a:pt x="58" y="22"/>
                      </a:moveTo>
                      <a:lnTo>
                        <a:pt x="73" y="0"/>
                      </a:lnTo>
                      <a:lnTo>
                        <a:pt x="0" y="37"/>
                      </a:lnTo>
                      <a:lnTo>
                        <a:pt x="58"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07" name="Freeform 867">
                  <a:extLst>
                    <a:ext uri="{FF2B5EF4-FFF2-40B4-BE49-F238E27FC236}">
                      <a16:creationId xmlns:a16="http://schemas.microsoft.com/office/drawing/2014/main" id="{891CAEB3-969A-884B-AEBF-3CDDCFC058E9}"/>
                    </a:ext>
                  </a:extLst>
                </p:cNvPr>
                <p:cNvSpPr>
                  <a:spLocks/>
                </p:cNvSpPr>
                <p:nvPr/>
              </p:nvSpPr>
              <p:spPr bwMode="auto">
                <a:xfrm>
                  <a:off x="2427" y="1735"/>
                  <a:ext cx="73" cy="37"/>
                </a:xfrm>
                <a:custGeom>
                  <a:avLst/>
                  <a:gdLst>
                    <a:gd name="T0" fmla="*/ 58 w 73"/>
                    <a:gd name="T1" fmla="*/ 22 h 37"/>
                    <a:gd name="T2" fmla="*/ 73 w 73"/>
                    <a:gd name="T3" fmla="*/ 0 h 37"/>
                    <a:gd name="T4" fmla="*/ 0 w 73"/>
                    <a:gd name="T5" fmla="*/ 37 h 37"/>
                  </a:gdLst>
                  <a:ahLst/>
                  <a:cxnLst>
                    <a:cxn ang="0">
                      <a:pos x="T0" y="T1"/>
                    </a:cxn>
                    <a:cxn ang="0">
                      <a:pos x="T2" y="T3"/>
                    </a:cxn>
                    <a:cxn ang="0">
                      <a:pos x="T4" y="T5"/>
                    </a:cxn>
                  </a:cxnLst>
                  <a:rect l="0" t="0" r="r" b="b"/>
                  <a:pathLst>
                    <a:path w="73" h="37">
                      <a:moveTo>
                        <a:pt x="58" y="22"/>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08" name="Freeform 868">
                  <a:extLst>
                    <a:ext uri="{FF2B5EF4-FFF2-40B4-BE49-F238E27FC236}">
                      <a16:creationId xmlns:a16="http://schemas.microsoft.com/office/drawing/2014/main" id="{9E3E4E42-E3FE-4F46-BD3D-07A6A9CBA274}"/>
                    </a:ext>
                  </a:extLst>
                </p:cNvPr>
                <p:cNvSpPr>
                  <a:spLocks/>
                </p:cNvSpPr>
                <p:nvPr/>
              </p:nvSpPr>
              <p:spPr bwMode="auto">
                <a:xfrm>
                  <a:off x="3509" y="2290"/>
                  <a:ext cx="14" cy="109"/>
                </a:xfrm>
                <a:custGeom>
                  <a:avLst/>
                  <a:gdLst>
                    <a:gd name="T0" fmla="*/ 14 w 14"/>
                    <a:gd name="T1" fmla="*/ 0 h 109"/>
                    <a:gd name="T2" fmla="*/ 0 w 14"/>
                    <a:gd name="T3" fmla="*/ 21 h 109"/>
                    <a:gd name="T4" fmla="*/ 0 w 14"/>
                    <a:gd name="T5" fmla="*/ 109 h 109"/>
                    <a:gd name="T6" fmla="*/ 14 w 14"/>
                    <a:gd name="T7" fmla="*/ 0 h 109"/>
                  </a:gdLst>
                  <a:ahLst/>
                  <a:cxnLst>
                    <a:cxn ang="0">
                      <a:pos x="T0" y="T1"/>
                    </a:cxn>
                    <a:cxn ang="0">
                      <a:pos x="T2" y="T3"/>
                    </a:cxn>
                    <a:cxn ang="0">
                      <a:pos x="T4" y="T5"/>
                    </a:cxn>
                    <a:cxn ang="0">
                      <a:pos x="T6" y="T7"/>
                    </a:cxn>
                  </a:cxnLst>
                  <a:rect l="0" t="0" r="r" b="b"/>
                  <a:pathLst>
                    <a:path w="14" h="109">
                      <a:moveTo>
                        <a:pt x="14" y="0"/>
                      </a:moveTo>
                      <a:lnTo>
                        <a:pt x="0" y="21"/>
                      </a:lnTo>
                      <a:lnTo>
                        <a:pt x="0" y="109"/>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09" name="Freeform 869">
                  <a:extLst>
                    <a:ext uri="{FF2B5EF4-FFF2-40B4-BE49-F238E27FC236}">
                      <a16:creationId xmlns:a16="http://schemas.microsoft.com/office/drawing/2014/main" id="{F7061EE0-05FD-2448-A0E4-BFC896088BDE}"/>
                    </a:ext>
                  </a:extLst>
                </p:cNvPr>
                <p:cNvSpPr>
                  <a:spLocks/>
                </p:cNvSpPr>
                <p:nvPr/>
              </p:nvSpPr>
              <p:spPr bwMode="auto">
                <a:xfrm>
                  <a:off x="3509" y="2290"/>
                  <a:ext cx="14" cy="109"/>
                </a:xfrm>
                <a:custGeom>
                  <a:avLst/>
                  <a:gdLst>
                    <a:gd name="T0" fmla="*/ 14 w 14"/>
                    <a:gd name="T1" fmla="*/ 0 h 109"/>
                    <a:gd name="T2" fmla="*/ 0 w 14"/>
                    <a:gd name="T3" fmla="*/ 21 h 109"/>
                    <a:gd name="T4" fmla="*/ 0 w 14"/>
                    <a:gd name="T5" fmla="*/ 109 h 109"/>
                  </a:gdLst>
                  <a:ahLst/>
                  <a:cxnLst>
                    <a:cxn ang="0">
                      <a:pos x="T0" y="T1"/>
                    </a:cxn>
                    <a:cxn ang="0">
                      <a:pos x="T2" y="T3"/>
                    </a:cxn>
                    <a:cxn ang="0">
                      <a:pos x="T4" y="T5"/>
                    </a:cxn>
                  </a:cxnLst>
                  <a:rect l="0" t="0" r="r" b="b"/>
                  <a:pathLst>
                    <a:path w="14" h="109">
                      <a:moveTo>
                        <a:pt x="14" y="0"/>
                      </a:moveTo>
                      <a:lnTo>
                        <a:pt x="0" y="21"/>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10" name="Freeform 870">
                  <a:extLst>
                    <a:ext uri="{FF2B5EF4-FFF2-40B4-BE49-F238E27FC236}">
                      <a16:creationId xmlns:a16="http://schemas.microsoft.com/office/drawing/2014/main" id="{316A0BB0-5485-D24C-8F68-A118E079B459}"/>
                    </a:ext>
                  </a:extLst>
                </p:cNvPr>
                <p:cNvSpPr>
                  <a:spLocks/>
                </p:cNvSpPr>
                <p:nvPr/>
              </p:nvSpPr>
              <p:spPr bwMode="auto">
                <a:xfrm>
                  <a:off x="3494" y="2311"/>
                  <a:ext cx="15" cy="110"/>
                </a:xfrm>
                <a:custGeom>
                  <a:avLst/>
                  <a:gdLst>
                    <a:gd name="T0" fmla="*/ 0 w 15"/>
                    <a:gd name="T1" fmla="*/ 110 h 110"/>
                    <a:gd name="T2" fmla="*/ 15 w 15"/>
                    <a:gd name="T3" fmla="*/ 88 h 110"/>
                    <a:gd name="T4" fmla="*/ 15 w 15"/>
                    <a:gd name="T5" fmla="*/ 0 h 110"/>
                    <a:gd name="T6" fmla="*/ 0 w 15"/>
                    <a:gd name="T7" fmla="*/ 110 h 110"/>
                  </a:gdLst>
                  <a:ahLst/>
                  <a:cxnLst>
                    <a:cxn ang="0">
                      <a:pos x="T0" y="T1"/>
                    </a:cxn>
                    <a:cxn ang="0">
                      <a:pos x="T2" y="T3"/>
                    </a:cxn>
                    <a:cxn ang="0">
                      <a:pos x="T4" y="T5"/>
                    </a:cxn>
                    <a:cxn ang="0">
                      <a:pos x="T6" y="T7"/>
                    </a:cxn>
                  </a:cxnLst>
                  <a:rect l="0" t="0" r="r" b="b"/>
                  <a:pathLst>
                    <a:path w="15" h="110">
                      <a:moveTo>
                        <a:pt x="0" y="110"/>
                      </a:moveTo>
                      <a:lnTo>
                        <a:pt x="15" y="88"/>
                      </a:lnTo>
                      <a:lnTo>
                        <a:pt x="15" y="0"/>
                      </a:lnTo>
                      <a:lnTo>
                        <a:pt x="0" y="11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11" name="Freeform 871">
                  <a:extLst>
                    <a:ext uri="{FF2B5EF4-FFF2-40B4-BE49-F238E27FC236}">
                      <a16:creationId xmlns:a16="http://schemas.microsoft.com/office/drawing/2014/main" id="{B6F289FE-3A2D-3D48-A1F5-055A7701761B}"/>
                    </a:ext>
                  </a:extLst>
                </p:cNvPr>
                <p:cNvSpPr>
                  <a:spLocks/>
                </p:cNvSpPr>
                <p:nvPr/>
              </p:nvSpPr>
              <p:spPr bwMode="auto">
                <a:xfrm>
                  <a:off x="3494" y="2311"/>
                  <a:ext cx="15" cy="110"/>
                </a:xfrm>
                <a:custGeom>
                  <a:avLst/>
                  <a:gdLst>
                    <a:gd name="T0" fmla="*/ 0 w 15"/>
                    <a:gd name="T1" fmla="*/ 110 h 110"/>
                    <a:gd name="T2" fmla="*/ 15 w 15"/>
                    <a:gd name="T3" fmla="*/ 88 h 110"/>
                    <a:gd name="T4" fmla="*/ 15 w 15"/>
                    <a:gd name="T5" fmla="*/ 0 h 110"/>
                  </a:gdLst>
                  <a:ahLst/>
                  <a:cxnLst>
                    <a:cxn ang="0">
                      <a:pos x="T0" y="T1"/>
                    </a:cxn>
                    <a:cxn ang="0">
                      <a:pos x="T2" y="T3"/>
                    </a:cxn>
                    <a:cxn ang="0">
                      <a:pos x="T4" y="T5"/>
                    </a:cxn>
                  </a:cxnLst>
                  <a:rect l="0" t="0" r="r" b="b"/>
                  <a:pathLst>
                    <a:path w="15" h="110">
                      <a:moveTo>
                        <a:pt x="0" y="110"/>
                      </a:moveTo>
                      <a:lnTo>
                        <a:pt x="15" y="88"/>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12" name="Freeform 872">
                  <a:extLst>
                    <a:ext uri="{FF2B5EF4-FFF2-40B4-BE49-F238E27FC236}">
                      <a16:creationId xmlns:a16="http://schemas.microsoft.com/office/drawing/2014/main" id="{C254F31A-8CF2-3543-883F-E0436924DAC6}"/>
                    </a:ext>
                  </a:extLst>
                </p:cNvPr>
                <p:cNvSpPr>
                  <a:spLocks/>
                </p:cNvSpPr>
                <p:nvPr/>
              </p:nvSpPr>
              <p:spPr bwMode="auto">
                <a:xfrm>
                  <a:off x="2661" y="1633"/>
                  <a:ext cx="87" cy="22"/>
                </a:xfrm>
                <a:custGeom>
                  <a:avLst/>
                  <a:gdLst>
                    <a:gd name="T0" fmla="*/ 14 w 87"/>
                    <a:gd name="T1" fmla="*/ 0 h 22"/>
                    <a:gd name="T2" fmla="*/ 0 w 87"/>
                    <a:gd name="T3" fmla="*/ 22 h 22"/>
                    <a:gd name="T4" fmla="*/ 87 w 87"/>
                    <a:gd name="T5" fmla="*/ 15 h 22"/>
                    <a:gd name="T6" fmla="*/ 14 w 87"/>
                    <a:gd name="T7" fmla="*/ 0 h 22"/>
                  </a:gdLst>
                  <a:ahLst/>
                  <a:cxnLst>
                    <a:cxn ang="0">
                      <a:pos x="T0" y="T1"/>
                    </a:cxn>
                    <a:cxn ang="0">
                      <a:pos x="T2" y="T3"/>
                    </a:cxn>
                    <a:cxn ang="0">
                      <a:pos x="T4" y="T5"/>
                    </a:cxn>
                    <a:cxn ang="0">
                      <a:pos x="T6" y="T7"/>
                    </a:cxn>
                  </a:cxnLst>
                  <a:rect l="0" t="0" r="r" b="b"/>
                  <a:pathLst>
                    <a:path w="87" h="22">
                      <a:moveTo>
                        <a:pt x="14" y="0"/>
                      </a:moveTo>
                      <a:lnTo>
                        <a:pt x="0" y="22"/>
                      </a:lnTo>
                      <a:lnTo>
                        <a:pt x="87" y="15"/>
                      </a:lnTo>
                      <a:lnTo>
                        <a:pt x="14"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13" name="Freeform 873">
                  <a:extLst>
                    <a:ext uri="{FF2B5EF4-FFF2-40B4-BE49-F238E27FC236}">
                      <a16:creationId xmlns:a16="http://schemas.microsoft.com/office/drawing/2014/main" id="{16628D4C-CAD8-6141-8757-CD18401E9BF0}"/>
                    </a:ext>
                  </a:extLst>
                </p:cNvPr>
                <p:cNvSpPr>
                  <a:spLocks/>
                </p:cNvSpPr>
                <p:nvPr/>
              </p:nvSpPr>
              <p:spPr bwMode="auto">
                <a:xfrm>
                  <a:off x="2661" y="1633"/>
                  <a:ext cx="87" cy="22"/>
                </a:xfrm>
                <a:custGeom>
                  <a:avLst/>
                  <a:gdLst>
                    <a:gd name="T0" fmla="*/ 14 w 87"/>
                    <a:gd name="T1" fmla="*/ 0 h 22"/>
                    <a:gd name="T2" fmla="*/ 0 w 87"/>
                    <a:gd name="T3" fmla="*/ 22 h 22"/>
                    <a:gd name="T4" fmla="*/ 87 w 87"/>
                    <a:gd name="T5" fmla="*/ 15 h 22"/>
                  </a:gdLst>
                  <a:ahLst/>
                  <a:cxnLst>
                    <a:cxn ang="0">
                      <a:pos x="T0" y="T1"/>
                    </a:cxn>
                    <a:cxn ang="0">
                      <a:pos x="T2" y="T3"/>
                    </a:cxn>
                    <a:cxn ang="0">
                      <a:pos x="T4" y="T5"/>
                    </a:cxn>
                  </a:cxnLst>
                  <a:rect l="0" t="0" r="r" b="b"/>
                  <a:pathLst>
                    <a:path w="87" h="22">
                      <a:moveTo>
                        <a:pt x="14" y="0"/>
                      </a:moveTo>
                      <a:lnTo>
                        <a:pt x="0" y="22"/>
                      </a:lnTo>
                      <a:lnTo>
                        <a:pt x="87"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14" name="Freeform 874">
                  <a:extLst>
                    <a:ext uri="{FF2B5EF4-FFF2-40B4-BE49-F238E27FC236}">
                      <a16:creationId xmlns:a16="http://schemas.microsoft.com/office/drawing/2014/main" id="{1CD9EFCE-8B77-E24B-9578-CB0DECE83426}"/>
                    </a:ext>
                  </a:extLst>
                </p:cNvPr>
                <p:cNvSpPr>
                  <a:spLocks/>
                </p:cNvSpPr>
                <p:nvPr/>
              </p:nvSpPr>
              <p:spPr bwMode="auto">
                <a:xfrm>
                  <a:off x="2675" y="1633"/>
                  <a:ext cx="95" cy="15"/>
                </a:xfrm>
                <a:custGeom>
                  <a:avLst/>
                  <a:gdLst>
                    <a:gd name="T0" fmla="*/ 73 w 95"/>
                    <a:gd name="T1" fmla="*/ 15 h 15"/>
                    <a:gd name="T2" fmla="*/ 95 w 95"/>
                    <a:gd name="T3" fmla="*/ 0 h 15"/>
                    <a:gd name="T4" fmla="*/ 0 w 95"/>
                    <a:gd name="T5" fmla="*/ 0 h 15"/>
                    <a:gd name="T6" fmla="*/ 73 w 95"/>
                    <a:gd name="T7" fmla="*/ 15 h 15"/>
                  </a:gdLst>
                  <a:ahLst/>
                  <a:cxnLst>
                    <a:cxn ang="0">
                      <a:pos x="T0" y="T1"/>
                    </a:cxn>
                    <a:cxn ang="0">
                      <a:pos x="T2" y="T3"/>
                    </a:cxn>
                    <a:cxn ang="0">
                      <a:pos x="T4" y="T5"/>
                    </a:cxn>
                    <a:cxn ang="0">
                      <a:pos x="T6" y="T7"/>
                    </a:cxn>
                  </a:cxnLst>
                  <a:rect l="0" t="0" r="r" b="b"/>
                  <a:pathLst>
                    <a:path w="95" h="15">
                      <a:moveTo>
                        <a:pt x="73" y="15"/>
                      </a:moveTo>
                      <a:lnTo>
                        <a:pt x="95" y="0"/>
                      </a:lnTo>
                      <a:lnTo>
                        <a:pt x="0" y="0"/>
                      </a:lnTo>
                      <a:lnTo>
                        <a:pt x="73"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15" name="Freeform 875">
                  <a:extLst>
                    <a:ext uri="{FF2B5EF4-FFF2-40B4-BE49-F238E27FC236}">
                      <a16:creationId xmlns:a16="http://schemas.microsoft.com/office/drawing/2014/main" id="{980984CC-4829-0642-9A70-79DE4DE3E09B}"/>
                    </a:ext>
                  </a:extLst>
                </p:cNvPr>
                <p:cNvSpPr>
                  <a:spLocks/>
                </p:cNvSpPr>
                <p:nvPr/>
              </p:nvSpPr>
              <p:spPr bwMode="auto">
                <a:xfrm>
                  <a:off x="2675" y="1633"/>
                  <a:ext cx="95" cy="15"/>
                </a:xfrm>
                <a:custGeom>
                  <a:avLst/>
                  <a:gdLst>
                    <a:gd name="T0" fmla="*/ 73 w 95"/>
                    <a:gd name="T1" fmla="*/ 15 h 15"/>
                    <a:gd name="T2" fmla="*/ 95 w 95"/>
                    <a:gd name="T3" fmla="*/ 0 h 15"/>
                    <a:gd name="T4" fmla="*/ 0 w 95"/>
                    <a:gd name="T5" fmla="*/ 0 h 15"/>
                  </a:gdLst>
                  <a:ahLst/>
                  <a:cxnLst>
                    <a:cxn ang="0">
                      <a:pos x="T0" y="T1"/>
                    </a:cxn>
                    <a:cxn ang="0">
                      <a:pos x="T2" y="T3"/>
                    </a:cxn>
                    <a:cxn ang="0">
                      <a:pos x="T4" y="T5"/>
                    </a:cxn>
                  </a:cxnLst>
                  <a:rect l="0" t="0" r="r" b="b"/>
                  <a:pathLst>
                    <a:path w="95" h="15">
                      <a:moveTo>
                        <a:pt x="73" y="15"/>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16" name="Freeform 876">
                  <a:extLst>
                    <a:ext uri="{FF2B5EF4-FFF2-40B4-BE49-F238E27FC236}">
                      <a16:creationId xmlns:a16="http://schemas.microsoft.com/office/drawing/2014/main" id="{6A328B92-D8AC-1C4A-99BC-DAFA627489EC}"/>
                    </a:ext>
                  </a:extLst>
                </p:cNvPr>
                <p:cNvSpPr>
                  <a:spLocks/>
                </p:cNvSpPr>
                <p:nvPr/>
              </p:nvSpPr>
              <p:spPr bwMode="auto">
                <a:xfrm>
                  <a:off x="2076" y="2078"/>
                  <a:ext cx="29" cy="73"/>
                </a:xfrm>
                <a:custGeom>
                  <a:avLst/>
                  <a:gdLst>
                    <a:gd name="T0" fmla="*/ 22 w 29"/>
                    <a:gd name="T1" fmla="*/ 51 h 73"/>
                    <a:gd name="T2" fmla="*/ 0 w 29"/>
                    <a:gd name="T3" fmla="*/ 73 h 73"/>
                    <a:gd name="T4" fmla="*/ 29 w 29"/>
                    <a:gd name="T5" fmla="*/ 0 h 73"/>
                    <a:gd name="T6" fmla="*/ 22 w 29"/>
                    <a:gd name="T7" fmla="*/ 51 h 73"/>
                  </a:gdLst>
                  <a:ahLst/>
                  <a:cxnLst>
                    <a:cxn ang="0">
                      <a:pos x="T0" y="T1"/>
                    </a:cxn>
                    <a:cxn ang="0">
                      <a:pos x="T2" y="T3"/>
                    </a:cxn>
                    <a:cxn ang="0">
                      <a:pos x="T4" y="T5"/>
                    </a:cxn>
                    <a:cxn ang="0">
                      <a:pos x="T6" y="T7"/>
                    </a:cxn>
                  </a:cxnLst>
                  <a:rect l="0" t="0" r="r" b="b"/>
                  <a:pathLst>
                    <a:path w="29" h="73">
                      <a:moveTo>
                        <a:pt x="22" y="51"/>
                      </a:moveTo>
                      <a:lnTo>
                        <a:pt x="0" y="73"/>
                      </a:lnTo>
                      <a:lnTo>
                        <a:pt x="29"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17" name="Freeform 877">
                  <a:extLst>
                    <a:ext uri="{FF2B5EF4-FFF2-40B4-BE49-F238E27FC236}">
                      <a16:creationId xmlns:a16="http://schemas.microsoft.com/office/drawing/2014/main" id="{C4D62E4A-A4D6-8E4B-A798-B128BFA4FE39}"/>
                    </a:ext>
                  </a:extLst>
                </p:cNvPr>
                <p:cNvSpPr>
                  <a:spLocks/>
                </p:cNvSpPr>
                <p:nvPr/>
              </p:nvSpPr>
              <p:spPr bwMode="auto">
                <a:xfrm>
                  <a:off x="2076" y="2078"/>
                  <a:ext cx="29" cy="73"/>
                </a:xfrm>
                <a:custGeom>
                  <a:avLst/>
                  <a:gdLst>
                    <a:gd name="T0" fmla="*/ 22 w 29"/>
                    <a:gd name="T1" fmla="*/ 51 h 73"/>
                    <a:gd name="T2" fmla="*/ 0 w 29"/>
                    <a:gd name="T3" fmla="*/ 73 h 73"/>
                    <a:gd name="T4" fmla="*/ 29 w 29"/>
                    <a:gd name="T5" fmla="*/ 0 h 73"/>
                  </a:gdLst>
                  <a:ahLst/>
                  <a:cxnLst>
                    <a:cxn ang="0">
                      <a:pos x="T0" y="T1"/>
                    </a:cxn>
                    <a:cxn ang="0">
                      <a:pos x="T2" y="T3"/>
                    </a:cxn>
                    <a:cxn ang="0">
                      <a:pos x="T4" y="T5"/>
                    </a:cxn>
                  </a:cxnLst>
                  <a:rect l="0" t="0" r="r" b="b"/>
                  <a:pathLst>
                    <a:path w="29" h="73">
                      <a:moveTo>
                        <a:pt x="22" y="51"/>
                      </a:moveTo>
                      <a:lnTo>
                        <a:pt x="0" y="73"/>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18" name="Freeform 878">
                  <a:extLst>
                    <a:ext uri="{FF2B5EF4-FFF2-40B4-BE49-F238E27FC236}">
                      <a16:creationId xmlns:a16="http://schemas.microsoft.com/office/drawing/2014/main" id="{0DEDF5D6-F43B-0B4A-95E9-D682F791F0CB}"/>
                    </a:ext>
                  </a:extLst>
                </p:cNvPr>
                <p:cNvSpPr>
                  <a:spLocks/>
                </p:cNvSpPr>
                <p:nvPr/>
              </p:nvSpPr>
              <p:spPr bwMode="auto">
                <a:xfrm>
                  <a:off x="2098" y="2064"/>
                  <a:ext cx="29" cy="65"/>
                </a:xfrm>
                <a:custGeom>
                  <a:avLst/>
                  <a:gdLst>
                    <a:gd name="T0" fmla="*/ 7 w 29"/>
                    <a:gd name="T1" fmla="*/ 14 h 65"/>
                    <a:gd name="T2" fmla="*/ 29 w 29"/>
                    <a:gd name="T3" fmla="*/ 0 h 65"/>
                    <a:gd name="T4" fmla="*/ 0 w 29"/>
                    <a:gd name="T5" fmla="*/ 65 h 65"/>
                    <a:gd name="T6" fmla="*/ 7 w 29"/>
                    <a:gd name="T7" fmla="*/ 14 h 65"/>
                  </a:gdLst>
                  <a:ahLst/>
                  <a:cxnLst>
                    <a:cxn ang="0">
                      <a:pos x="T0" y="T1"/>
                    </a:cxn>
                    <a:cxn ang="0">
                      <a:pos x="T2" y="T3"/>
                    </a:cxn>
                    <a:cxn ang="0">
                      <a:pos x="T4" y="T5"/>
                    </a:cxn>
                    <a:cxn ang="0">
                      <a:pos x="T6" y="T7"/>
                    </a:cxn>
                  </a:cxnLst>
                  <a:rect l="0" t="0" r="r" b="b"/>
                  <a:pathLst>
                    <a:path w="29" h="65">
                      <a:moveTo>
                        <a:pt x="7" y="14"/>
                      </a:moveTo>
                      <a:lnTo>
                        <a:pt x="29" y="0"/>
                      </a:lnTo>
                      <a:lnTo>
                        <a:pt x="0" y="65"/>
                      </a:lnTo>
                      <a:lnTo>
                        <a:pt x="7" y="14"/>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19" name="Freeform 879">
                  <a:extLst>
                    <a:ext uri="{FF2B5EF4-FFF2-40B4-BE49-F238E27FC236}">
                      <a16:creationId xmlns:a16="http://schemas.microsoft.com/office/drawing/2014/main" id="{18410D80-372E-4B41-B6DA-E5C0231DAB94}"/>
                    </a:ext>
                  </a:extLst>
                </p:cNvPr>
                <p:cNvSpPr>
                  <a:spLocks/>
                </p:cNvSpPr>
                <p:nvPr/>
              </p:nvSpPr>
              <p:spPr bwMode="auto">
                <a:xfrm>
                  <a:off x="2098" y="2064"/>
                  <a:ext cx="29" cy="65"/>
                </a:xfrm>
                <a:custGeom>
                  <a:avLst/>
                  <a:gdLst>
                    <a:gd name="T0" fmla="*/ 7 w 29"/>
                    <a:gd name="T1" fmla="*/ 14 h 65"/>
                    <a:gd name="T2" fmla="*/ 29 w 29"/>
                    <a:gd name="T3" fmla="*/ 0 h 65"/>
                    <a:gd name="T4" fmla="*/ 0 w 29"/>
                    <a:gd name="T5" fmla="*/ 65 h 65"/>
                  </a:gdLst>
                  <a:ahLst/>
                  <a:cxnLst>
                    <a:cxn ang="0">
                      <a:pos x="T0" y="T1"/>
                    </a:cxn>
                    <a:cxn ang="0">
                      <a:pos x="T2" y="T3"/>
                    </a:cxn>
                    <a:cxn ang="0">
                      <a:pos x="T4" y="T5"/>
                    </a:cxn>
                  </a:cxnLst>
                  <a:rect l="0" t="0" r="r" b="b"/>
                  <a:pathLst>
                    <a:path w="29" h="65">
                      <a:moveTo>
                        <a:pt x="7" y="14"/>
                      </a:moveTo>
                      <a:lnTo>
                        <a:pt x="29" y="0"/>
                      </a:lnTo>
                      <a:lnTo>
                        <a:pt x="0"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20" name="Freeform 880">
                  <a:extLst>
                    <a:ext uri="{FF2B5EF4-FFF2-40B4-BE49-F238E27FC236}">
                      <a16:creationId xmlns:a16="http://schemas.microsoft.com/office/drawing/2014/main" id="{507181ED-E27E-1A42-975D-880B1DD0A4B8}"/>
                    </a:ext>
                  </a:extLst>
                </p:cNvPr>
                <p:cNvSpPr>
                  <a:spLocks/>
                </p:cNvSpPr>
                <p:nvPr/>
              </p:nvSpPr>
              <p:spPr bwMode="auto">
                <a:xfrm>
                  <a:off x="2164" y="1961"/>
                  <a:ext cx="51" cy="66"/>
                </a:xfrm>
                <a:custGeom>
                  <a:avLst/>
                  <a:gdLst>
                    <a:gd name="T0" fmla="*/ 22 w 51"/>
                    <a:gd name="T1" fmla="*/ 44 h 66"/>
                    <a:gd name="T2" fmla="*/ 0 w 51"/>
                    <a:gd name="T3" fmla="*/ 66 h 66"/>
                    <a:gd name="T4" fmla="*/ 51 w 51"/>
                    <a:gd name="T5" fmla="*/ 0 h 66"/>
                    <a:gd name="T6" fmla="*/ 22 w 51"/>
                    <a:gd name="T7" fmla="*/ 44 h 66"/>
                  </a:gdLst>
                  <a:ahLst/>
                  <a:cxnLst>
                    <a:cxn ang="0">
                      <a:pos x="T0" y="T1"/>
                    </a:cxn>
                    <a:cxn ang="0">
                      <a:pos x="T2" y="T3"/>
                    </a:cxn>
                    <a:cxn ang="0">
                      <a:pos x="T4" y="T5"/>
                    </a:cxn>
                    <a:cxn ang="0">
                      <a:pos x="T6" y="T7"/>
                    </a:cxn>
                  </a:cxnLst>
                  <a:rect l="0" t="0" r="r" b="b"/>
                  <a:pathLst>
                    <a:path w="51" h="66">
                      <a:moveTo>
                        <a:pt x="22" y="44"/>
                      </a:moveTo>
                      <a:lnTo>
                        <a:pt x="0" y="66"/>
                      </a:lnTo>
                      <a:lnTo>
                        <a:pt x="51"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21" name="Freeform 881">
                  <a:extLst>
                    <a:ext uri="{FF2B5EF4-FFF2-40B4-BE49-F238E27FC236}">
                      <a16:creationId xmlns:a16="http://schemas.microsoft.com/office/drawing/2014/main" id="{932E8249-D069-644C-A028-490CC94D8EBC}"/>
                    </a:ext>
                  </a:extLst>
                </p:cNvPr>
                <p:cNvSpPr>
                  <a:spLocks/>
                </p:cNvSpPr>
                <p:nvPr/>
              </p:nvSpPr>
              <p:spPr bwMode="auto">
                <a:xfrm>
                  <a:off x="2164" y="1961"/>
                  <a:ext cx="51" cy="66"/>
                </a:xfrm>
                <a:custGeom>
                  <a:avLst/>
                  <a:gdLst>
                    <a:gd name="T0" fmla="*/ 22 w 51"/>
                    <a:gd name="T1" fmla="*/ 44 h 66"/>
                    <a:gd name="T2" fmla="*/ 0 w 51"/>
                    <a:gd name="T3" fmla="*/ 66 h 66"/>
                    <a:gd name="T4" fmla="*/ 51 w 51"/>
                    <a:gd name="T5" fmla="*/ 0 h 66"/>
                  </a:gdLst>
                  <a:ahLst/>
                  <a:cxnLst>
                    <a:cxn ang="0">
                      <a:pos x="T0" y="T1"/>
                    </a:cxn>
                    <a:cxn ang="0">
                      <a:pos x="T2" y="T3"/>
                    </a:cxn>
                    <a:cxn ang="0">
                      <a:pos x="T4" y="T5"/>
                    </a:cxn>
                  </a:cxnLst>
                  <a:rect l="0" t="0" r="r" b="b"/>
                  <a:pathLst>
                    <a:path w="51" h="66">
                      <a:moveTo>
                        <a:pt x="22" y="44"/>
                      </a:moveTo>
                      <a:lnTo>
                        <a:pt x="0" y="66"/>
                      </a:lnTo>
                      <a:lnTo>
                        <a:pt x="51"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22" name="Freeform 882">
                  <a:extLst>
                    <a:ext uri="{FF2B5EF4-FFF2-40B4-BE49-F238E27FC236}">
                      <a16:creationId xmlns:a16="http://schemas.microsoft.com/office/drawing/2014/main" id="{5D79CDAC-80BC-084B-B453-E31CEA376245}"/>
                    </a:ext>
                  </a:extLst>
                </p:cNvPr>
                <p:cNvSpPr>
                  <a:spLocks/>
                </p:cNvSpPr>
                <p:nvPr/>
              </p:nvSpPr>
              <p:spPr bwMode="auto">
                <a:xfrm>
                  <a:off x="2186" y="1947"/>
                  <a:ext cx="43" cy="58"/>
                </a:xfrm>
                <a:custGeom>
                  <a:avLst/>
                  <a:gdLst>
                    <a:gd name="T0" fmla="*/ 29 w 43"/>
                    <a:gd name="T1" fmla="*/ 14 h 58"/>
                    <a:gd name="T2" fmla="*/ 43 w 43"/>
                    <a:gd name="T3" fmla="*/ 0 h 58"/>
                    <a:gd name="T4" fmla="*/ 0 w 43"/>
                    <a:gd name="T5" fmla="*/ 58 h 58"/>
                    <a:gd name="T6" fmla="*/ 29 w 43"/>
                    <a:gd name="T7" fmla="*/ 14 h 58"/>
                  </a:gdLst>
                  <a:ahLst/>
                  <a:cxnLst>
                    <a:cxn ang="0">
                      <a:pos x="T0" y="T1"/>
                    </a:cxn>
                    <a:cxn ang="0">
                      <a:pos x="T2" y="T3"/>
                    </a:cxn>
                    <a:cxn ang="0">
                      <a:pos x="T4" y="T5"/>
                    </a:cxn>
                    <a:cxn ang="0">
                      <a:pos x="T6" y="T7"/>
                    </a:cxn>
                  </a:cxnLst>
                  <a:rect l="0" t="0" r="r" b="b"/>
                  <a:pathLst>
                    <a:path w="43" h="58">
                      <a:moveTo>
                        <a:pt x="29" y="14"/>
                      </a:moveTo>
                      <a:lnTo>
                        <a:pt x="43" y="0"/>
                      </a:lnTo>
                      <a:lnTo>
                        <a:pt x="0" y="58"/>
                      </a:lnTo>
                      <a:lnTo>
                        <a:pt x="29" y="1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23" name="Freeform 883">
                  <a:extLst>
                    <a:ext uri="{FF2B5EF4-FFF2-40B4-BE49-F238E27FC236}">
                      <a16:creationId xmlns:a16="http://schemas.microsoft.com/office/drawing/2014/main" id="{C448B15E-EFE1-B141-B9FA-E520CA5C3659}"/>
                    </a:ext>
                  </a:extLst>
                </p:cNvPr>
                <p:cNvSpPr>
                  <a:spLocks/>
                </p:cNvSpPr>
                <p:nvPr/>
              </p:nvSpPr>
              <p:spPr bwMode="auto">
                <a:xfrm>
                  <a:off x="2186" y="1947"/>
                  <a:ext cx="43" cy="58"/>
                </a:xfrm>
                <a:custGeom>
                  <a:avLst/>
                  <a:gdLst>
                    <a:gd name="T0" fmla="*/ 29 w 43"/>
                    <a:gd name="T1" fmla="*/ 14 h 58"/>
                    <a:gd name="T2" fmla="*/ 43 w 43"/>
                    <a:gd name="T3" fmla="*/ 0 h 58"/>
                    <a:gd name="T4" fmla="*/ 0 w 43"/>
                    <a:gd name="T5" fmla="*/ 58 h 58"/>
                  </a:gdLst>
                  <a:ahLst/>
                  <a:cxnLst>
                    <a:cxn ang="0">
                      <a:pos x="T0" y="T1"/>
                    </a:cxn>
                    <a:cxn ang="0">
                      <a:pos x="T2" y="T3"/>
                    </a:cxn>
                    <a:cxn ang="0">
                      <a:pos x="T4" y="T5"/>
                    </a:cxn>
                  </a:cxnLst>
                  <a:rect l="0" t="0" r="r" b="b"/>
                  <a:pathLst>
                    <a:path w="43" h="58">
                      <a:moveTo>
                        <a:pt x="29" y="14"/>
                      </a:moveTo>
                      <a:lnTo>
                        <a:pt x="43"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24" name="Freeform 884">
                  <a:extLst>
                    <a:ext uri="{FF2B5EF4-FFF2-40B4-BE49-F238E27FC236}">
                      <a16:creationId xmlns:a16="http://schemas.microsoft.com/office/drawing/2014/main" id="{3D9AC456-03AD-EF4E-8FF5-36CB5C41C3D3}"/>
                    </a:ext>
                  </a:extLst>
                </p:cNvPr>
                <p:cNvSpPr>
                  <a:spLocks/>
                </p:cNvSpPr>
                <p:nvPr/>
              </p:nvSpPr>
              <p:spPr bwMode="auto">
                <a:xfrm>
                  <a:off x="2273" y="1859"/>
                  <a:ext cx="59" cy="51"/>
                </a:xfrm>
                <a:custGeom>
                  <a:avLst/>
                  <a:gdLst>
                    <a:gd name="T0" fmla="*/ 15 w 59"/>
                    <a:gd name="T1" fmla="*/ 30 h 51"/>
                    <a:gd name="T2" fmla="*/ 0 w 59"/>
                    <a:gd name="T3" fmla="*/ 51 h 51"/>
                    <a:gd name="T4" fmla="*/ 59 w 59"/>
                    <a:gd name="T5" fmla="*/ 0 h 51"/>
                    <a:gd name="T6" fmla="*/ 15 w 59"/>
                    <a:gd name="T7" fmla="*/ 30 h 51"/>
                  </a:gdLst>
                  <a:ahLst/>
                  <a:cxnLst>
                    <a:cxn ang="0">
                      <a:pos x="T0" y="T1"/>
                    </a:cxn>
                    <a:cxn ang="0">
                      <a:pos x="T2" y="T3"/>
                    </a:cxn>
                    <a:cxn ang="0">
                      <a:pos x="T4" y="T5"/>
                    </a:cxn>
                    <a:cxn ang="0">
                      <a:pos x="T6" y="T7"/>
                    </a:cxn>
                  </a:cxnLst>
                  <a:rect l="0" t="0" r="r" b="b"/>
                  <a:pathLst>
                    <a:path w="59" h="51">
                      <a:moveTo>
                        <a:pt x="15" y="30"/>
                      </a:moveTo>
                      <a:lnTo>
                        <a:pt x="0" y="51"/>
                      </a:lnTo>
                      <a:lnTo>
                        <a:pt x="59" y="0"/>
                      </a:lnTo>
                      <a:lnTo>
                        <a:pt x="15" y="30"/>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25" name="Freeform 885">
                  <a:extLst>
                    <a:ext uri="{FF2B5EF4-FFF2-40B4-BE49-F238E27FC236}">
                      <a16:creationId xmlns:a16="http://schemas.microsoft.com/office/drawing/2014/main" id="{A2590F87-4E49-4344-8A70-136D05158DAE}"/>
                    </a:ext>
                  </a:extLst>
                </p:cNvPr>
                <p:cNvSpPr>
                  <a:spLocks/>
                </p:cNvSpPr>
                <p:nvPr/>
              </p:nvSpPr>
              <p:spPr bwMode="auto">
                <a:xfrm>
                  <a:off x="2273" y="1859"/>
                  <a:ext cx="59" cy="51"/>
                </a:xfrm>
                <a:custGeom>
                  <a:avLst/>
                  <a:gdLst>
                    <a:gd name="T0" fmla="*/ 15 w 59"/>
                    <a:gd name="T1" fmla="*/ 30 h 51"/>
                    <a:gd name="T2" fmla="*/ 0 w 59"/>
                    <a:gd name="T3" fmla="*/ 51 h 51"/>
                    <a:gd name="T4" fmla="*/ 59 w 59"/>
                    <a:gd name="T5" fmla="*/ 0 h 51"/>
                  </a:gdLst>
                  <a:ahLst/>
                  <a:cxnLst>
                    <a:cxn ang="0">
                      <a:pos x="T0" y="T1"/>
                    </a:cxn>
                    <a:cxn ang="0">
                      <a:pos x="T2" y="T3"/>
                    </a:cxn>
                    <a:cxn ang="0">
                      <a:pos x="T4" y="T5"/>
                    </a:cxn>
                  </a:cxnLst>
                  <a:rect l="0" t="0" r="r" b="b"/>
                  <a:pathLst>
                    <a:path w="59" h="51">
                      <a:moveTo>
                        <a:pt x="15" y="30"/>
                      </a:moveTo>
                      <a:lnTo>
                        <a:pt x="0" y="51"/>
                      </a:lnTo>
                      <a:lnTo>
                        <a:pt x="5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26" name="Freeform 886">
                  <a:extLst>
                    <a:ext uri="{FF2B5EF4-FFF2-40B4-BE49-F238E27FC236}">
                      <a16:creationId xmlns:a16="http://schemas.microsoft.com/office/drawing/2014/main" id="{8B2DEA17-5AA3-1A40-B54C-35073E035A37}"/>
                    </a:ext>
                  </a:extLst>
                </p:cNvPr>
                <p:cNvSpPr>
                  <a:spLocks/>
                </p:cNvSpPr>
                <p:nvPr/>
              </p:nvSpPr>
              <p:spPr bwMode="auto">
                <a:xfrm>
                  <a:off x="2288" y="1845"/>
                  <a:ext cx="66" cy="44"/>
                </a:xfrm>
                <a:custGeom>
                  <a:avLst/>
                  <a:gdLst>
                    <a:gd name="T0" fmla="*/ 44 w 66"/>
                    <a:gd name="T1" fmla="*/ 14 h 44"/>
                    <a:gd name="T2" fmla="*/ 66 w 66"/>
                    <a:gd name="T3" fmla="*/ 0 h 44"/>
                    <a:gd name="T4" fmla="*/ 0 w 66"/>
                    <a:gd name="T5" fmla="*/ 44 h 44"/>
                    <a:gd name="T6" fmla="*/ 44 w 66"/>
                    <a:gd name="T7" fmla="*/ 14 h 44"/>
                  </a:gdLst>
                  <a:ahLst/>
                  <a:cxnLst>
                    <a:cxn ang="0">
                      <a:pos x="T0" y="T1"/>
                    </a:cxn>
                    <a:cxn ang="0">
                      <a:pos x="T2" y="T3"/>
                    </a:cxn>
                    <a:cxn ang="0">
                      <a:pos x="T4" y="T5"/>
                    </a:cxn>
                    <a:cxn ang="0">
                      <a:pos x="T6" y="T7"/>
                    </a:cxn>
                  </a:cxnLst>
                  <a:rect l="0" t="0" r="r" b="b"/>
                  <a:pathLst>
                    <a:path w="66" h="44">
                      <a:moveTo>
                        <a:pt x="44" y="14"/>
                      </a:moveTo>
                      <a:lnTo>
                        <a:pt x="66" y="0"/>
                      </a:lnTo>
                      <a:lnTo>
                        <a:pt x="0" y="44"/>
                      </a:lnTo>
                      <a:lnTo>
                        <a:pt x="44" y="14"/>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27" name="Freeform 887">
                  <a:extLst>
                    <a:ext uri="{FF2B5EF4-FFF2-40B4-BE49-F238E27FC236}">
                      <a16:creationId xmlns:a16="http://schemas.microsoft.com/office/drawing/2014/main" id="{CEF34B63-4BAE-104C-B8D6-157003F98442}"/>
                    </a:ext>
                  </a:extLst>
                </p:cNvPr>
                <p:cNvSpPr>
                  <a:spLocks/>
                </p:cNvSpPr>
                <p:nvPr/>
              </p:nvSpPr>
              <p:spPr bwMode="auto">
                <a:xfrm>
                  <a:off x="2288" y="1845"/>
                  <a:ext cx="66" cy="44"/>
                </a:xfrm>
                <a:custGeom>
                  <a:avLst/>
                  <a:gdLst>
                    <a:gd name="T0" fmla="*/ 44 w 66"/>
                    <a:gd name="T1" fmla="*/ 14 h 44"/>
                    <a:gd name="T2" fmla="*/ 66 w 66"/>
                    <a:gd name="T3" fmla="*/ 0 h 44"/>
                    <a:gd name="T4" fmla="*/ 0 w 66"/>
                    <a:gd name="T5" fmla="*/ 44 h 44"/>
                  </a:gdLst>
                  <a:ahLst/>
                  <a:cxnLst>
                    <a:cxn ang="0">
                      <a:pos x="T0" y="T1"/>
                    </a:cxn>
                    <a:cxn ang="0">
                      <a:pos x="T2" y="T3"/>
                    </a:cxn>
                    <a:cxn ang="0">
                      <a:pos x="T4" y="T5"/>
                    </a:cxn>
                  </a:cxnLst>
                  <a:rect l="0" t="0" r="r" b="b"/>
                  <a:pathLst>
                    <a:path w="66" h="44">
                      <a:moveTo>
                        <a:pt x="44" y="14"/>
                      </a:moveTo>
                      <a:lnTo>
                        <a:pt x="66" y="0"/>
                      </a:lnTo>
                      <a:lnTo>
                        <a:pt x="0"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28" name="Freeform 888">
                  <a:extLst>
                    <a:ext uri="{FF2B5EF4-FFF2-40B4-BE49-F238E27FC236}">
                      <a16:creationId xmlns:a16="http://schemas.microsoft.com/office/drawing/2014/main" id="{1255A72B-E737-7145-8677-B25D8356A336}"/>
                    </a:ext>
                  </a:extLst>
                </p:cNvPr>
                <p:cNvSpPr>
                  <a:spLocks/>
                </p:cNvSpPr>
                <p:nvPr/>
              </p:nvSpPr>
              <p:spPr bwMode="auto">
                <a:xfrm>
                  <a:off x="2522" y="1699"/>
                  <a:ext cx="80" cy="22"/>
                </a:xfrm>
                <a:custGeom>
                  <a:avLst/>
                  <a:gdLst>
                    <a:gd name="T0" fmla="*/ 14 w 80"/>
                    <a:gd name="T1" fmla="*/ 7 h 22"/>
                    <a:gd name="T2" fmla="*/ 0 w 80"/>
                    <a:gd name="T3" fmla="*/ 22 h 22"/>
                    <a:gd name="T4" fmla="*/ 80 w 80"/>
                    <a:gd name="T5" fmla="*/ 0 h 22"/>
                    <a:gd name="T6" fmla="*/ 14 w 80"/>
                    <a:gd name="T7" fmla="*/ 7 h 22"/>
                  </a:gdLst>
                  <a:ahLst/>
                  <a:cxnLst>
                    <a:cxn ang="0">
                      <a:pos x="T0" y="T1"/>
                    </a:cxn>
                    <a:cxn ang="0">
                      <a:pos x="T2" y="T3"/>
                    </a:cxn>
                    <a:cxn ang="0">
                      <a:pos x="T4" y="T5"/>
                    </a:cxn>
                    <a:cxn ang="0">
                      <a:pos x="T6" y="T7"/>
                    </a:cxn>
                  </a:cxnLst>
                  <a:rect l="0" t="0" r="r" b="b"/>
                  <a:pathLst>
                    <a:path w="80" h="22">
                      <a:moveTo>
                        <a:pt x="14" y="7"/>
                      </a:moveTo>
                      <a:lnTo>
                        <a:pt x="0" y="22"/>
                      </a:lnTo>
                      <a:lnTo>
                        <a:pt x="80" y="0"/>
                      </a:lnTo>
                      <a:lnTo>
                        <a:pt x="14" y="7"/>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29" name="Freeform 889">
                  <a:extLst>
                    <a:ext uri="{FF2B5EF4-FFF2-40B4-BE49-F238E27FC236}">
                      <a16:creationId xmlns:a16="http://schemas.microsoft.com/office/drawing/2014/main" id="{C1C8106D-7BD5-DB47-8EFF-95C086CA1019}"/>
                    </a:ext>
                  </a:extLst>
                </p:cNvPr>
                <p:cNvSpPr>
                  <a:spLocks/>
                </p:cNvSpPr>
                <p:nvPr/>
              </p:nvSpPr>
              <p:spPr bwMode="auto">
                <a:xfrm>
                  <a:off x="2522" y="1699"/>
                  <a:ext cx="80" cy="22"/>
                </a:xfrm>
                <a:custGeom>
                  <a:avLst/>
                  <a:gdLst>
                    <a:gd name="T0" fmla="*/ 14 w 80"/>
                    <a:gd name="T1" fmla="*/ 7 h 22"/>
                    <a:gd name="T2" fmla="*/ 0 w 80"/>
                    <a:gd name="T3" fmla="*/ 22 h 22"/>
                    <a:gd name="T4" fmla="*/ 80 w 80"/>
                    <a:gd name="T5" fmla="*/ 0 h 22"/>
                  </a:gdLst>
                  <a:ahLst/>
                  <a:cxnLst>
                    <a:cxn ang="0">
                      <a:pos x="T0" y="T1"/>
                    </a:cxn>
                    <a:cxn ang="0">
                      <a:pos x="T2" y="T3"/>
                    </a:cxn>
                    <a:cxn ang="0">
                      <a:pos x="T4" y="T5"/>
                    </a:cxn>
                  </a:cxnLst>
                  <a:rect l="0" t="0" r="r" b="b"/>
                  <a:pathLst>
                    <a:path w="80" h="22">
                      <a:moveTo>
                        <a:pt x="14" y="7"/>
                      </a:moveTo>
                      <a:lnTo>
                        <a:pt x="0" y="22"/>
                      </a:lnTo>
                      <a:lnTo>
                        <a:pt x="8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30" name="Freeform 890">
                  <a:extLst>
                    <a:ext uri="{FF2B5EF4-FFF2-40B4-BE49-F238E27FC236}">
                      <a16:creationId xmlns:a16="http://schemas.microsoft.com/office/drawing/2014/main" id="{18CB693B-E8D1-7349-B03B-91BCB4F28EF3}"/>
                    </a:ext>
                  </a:extLst>
                </p:cNvPr>
                <p:cNvSpPr>
                  <a:spLocks/>
                </p:cNvSpPr>
                <p:nvPr/>
              </p:nvSpPr>
              <p:spPr bwMode="auto">
                <a:xfrm>
                  <a:off x="2536" y="1684"/>
                  <a:ext cx="88" cy="22"/>
                </a:xfrm>
                <a:custGeom>
                  <a:avLst/>
                  <a:gdLst>
                    <a:gd name="T0" fmla="*/ 66 w 88"/>
                    <a:gd name="T1" fmla="*/ 15 h 22"/>
                    <a:gd name="T2" fmla="*/ 88 w 88"/>
                    <a:gd name="T3" fmla="*/ 0 h 22"/>
                    <a:gd name="T4" fmla="*/ 0 w 88"/>
                    <a:gd name="T5" fmla="*/ 22 h 22"/>
                    <a:gd name="T6" fmla="*/ 66 w 88"/>
                    <a:gd name="T7" fmla="*/ 15 h 22"/>
                  </a:gdLst>
                  <a:ahLst/>
                  <a:cxnLst>
                    <a:cxn ang="0">
                      <a:pos x="T0" y="T1"/>
                    </a:cxn>
                    <a:cxn ang="0">
                      <a:pos x="T2" y="T3"/>
                    </a:cxn>
                    <a:cxn ang="0">
                      <a:pos x="T4" y="T5"/>
                    </a:cxn>
                    <a:cxn ang="0">
                      <a:pos x="T6" y="T7"/>
                    </a:cxn>
                  </a:cxnLst>
                  <a:rect l="0" t="0" r="r" b="b"/>
                  <a:pathLst>
                    <a:path w="88" h="22">
                      <a:moveTo>
                        <a:pt x="66" y="15"/>
                      </a:moveTo>
                      <a:lnTo>
                        <a:pt x="88" y="0"/>
                      </a:lnTo>
                      <a:lnTo>
                        <a:pt x="0" y="22"/>
                      </a:lnTo>
                      <a:lnTo>
                        <a:pt x="66" y="15"/>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31" name="Freeform 891">
                  <a:extLst>
                    <a:ext uri="{FF2B5EF4-FFF2-40B4-BE49-F238E27FC236}">
                      <a16:creationId xmlns:a16="http://schemas.microsoft.com/office/drawing/2014/main" id="{25AAFFFF-1503-B442-8BE4-70AC49819C72}"/>
                    </a:ext>
                  </a:extLst>
                </p:cNvPr>
                <p:cNvSpPr>
                  <a:spLocks/>
                </p:cNvSpPr>
                <p:nvPr/>
              </p:nvSpPr>
              <p:spPr bwMode="auto">
                <a:xfrm>
                  <a:off x="2536" y="1684"/>
                  <a:ext cx="88" cy="22"/>
                </a:xfrm>
                <a:custGeom>
                  <a:avLst/>
                  <a:gdLst>
                    <a:gd name="T0" fmla="*/ 66 w 88"/>
                    <a:gd name="T1" fmla="*/ 15 h 22"/>
                    <a:gd name="T2" fmla="*/ 88 w 88"/>
                    <a:gd name="T3" fmla="*/ 0 h 22"/>
                    <a:gd name="T4" fmla="*/ 0 w 88"/>
                    <a:gd name="T5" fmla="*/ 22 h 22"/>
                  </a:gdLst>
                  <a:ahLst/>
                  <a:cxnLst>
                    <a:cxn ang="0">
                      <a:pos x="T0" y="T1"/>
                    </a:cxn>
                    <a:cxn ang="0">
                      <a:pos x="T2" y="T3"/>
                    </a:cxn>
                    <a:cxn ang="0">
                      <a:pos x="T4" y="T5"/>
                    </a:cxn>
                  </a:cxnLst>
                  <a:rect l="0" t="0" r="r" b="b"/>
                  <a:pathLst>
                    <a:path w="88" h="22">
                      <a:moveTo>
                        <a:pt x="66" y="15"/>
                      </a:moveTo>
                      <a:lnTo>
                        <a:pt x="88"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32" name="Freeform 892">
                  <a:extLst>
                    <a:ext uri="{FF2B5EF4-FFF2-40B4-BE49-F238E27FC236}">
                      <a16:creationId xmlns:a16="http://schemas.microsoft.com/office/drawing/2014/main" id="{73DC4A40-AE16-4B4D-9716-B950FC2C002A}"/>
                    </a:ext>
                  </a:extLst>
                </p:cNvPr>
                <p:cNvSpPr>
                  <a:spLocks/>
                </p:cNvSpPr>
                <p:nvPr/>
              </p:nvSpPr>
              <p:spPr bwMode="auto">
                <a:xfrm>
                  <a:off x="2390" y="1772"/>
                  <a:ext cx="73" cy="36"/>
                </a:xfrm>
                <a:custGeom>
                  <a:avLst/>
                  <a:gdLst>
                    <a:gd name="T0" fmla="*/ 22 w 73"/>
                    <a:gd name="T1" fmla="*/ 22 h 36"/>
                    <a:gd name="T2" fmla="*/ 0 w 73"/>
                    <a:gd name="T3" fmla="*/ 36 h 36"/>
                    <a:gd name="T4" fmla="*/ 73 w 73"/>
                    <a:gd name="T5" fmla="*/ 0 h 36"/>
                    <a:gd name="T6" fmla="*/ 22 w 73"/>
                    <a:gd name="T7" fmla="*/ 22 h 36"/>
                  </a:gdLst>
                  <a:ahLst/>
                  <a:cxnLst>
                    <a:cxn ang="0">
                      <a:pos x="T0" y="T1"/>
                    </a:cxn>
                    <a:cxn ang="0">
                      <a:pos x="T2" y="T3"/>
                    </a:cxn>
                    <a:cxn ang="0">
                      <a:pos x="T4" y="T5"/>
                    </a:cxn>
                    <a:cxn ang="0">
                      <a:pos x="T6" y="T7"/>
                    </a:cxn>
                  </a:cxnLst>
                  <a:rect l="0" t="0" r="r" b="b"/>
                  <a:pathLst>
                    <a:path w="73" h="36">
                      <a:moveTo>
                        <a:pt x="22" y="22"/>
                      </a:moveTo>
                      <a:lnTo>
                        <a:pt x="0" y="36"/>
                      </a:lnTo>
                      <a:lnTo>
                        <a:pt x="73" y="0"/>
                      </a:lnTo>
                      <a:lnTo>
                        <a:pt x="2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33" name="Freeform 893">
                  <a:extLst>
                    <a:ext uri="{FF2B5EF4-FFF2-40B4-BE49-F238E27FC236}">
                      <a16:creationId xmlns:a16="http://schemas.microsoft.com/office/drawing/2014/main" id="{58A679CE-333D-EE48-98ED-96BAE09EE2A5}"/>
                    </a:ext>
                  </a:extLst>
                </p:cNvPr>
                <p:cNvSpPr>
                  <a:spLocks/>
                </p:cNvSpPr>
                <p:nvPr/>
              </p:nvSpPr>
              <p:spPr bwMode="auto">
                <a:xfrm>
                  <a:off x="2390" y="1772"/>
                  <a:ext cx="73" cy="36"/>
                </a:xfrm>
                <a:custGeom>
                  <a:avLst/>
                  <a:gdLst>
                    <a:gd name="T0" fmla="*/ 22 w 73"/>
                    <a:gd name="T1" fmla="*/ 22 h 36"/>
                    <a:gd name="T2" fmla="*/ 0 w 73"/>
                    <a:gd name="T3" fmla="*/ 36 h 36"/>
                    <a:gd name="T4" fmla="*/ 73 w 73"/>
                    <a:gd name="T5" fmla="*/ 0 h 36"/>
                  </a:gdLst>
                  <a:ahLst/>
                  <a:cxnLst>
                    <a:cxn ang="0">
                      <a:pos x="T0" y="T1"/>
                    </a:cxn>
                    <a:cxn ang="0">
                      <a:pos x="T2" y="T3"/>
                    </a:cxn>
                    <a:cxn ang="0">
                      <a:pos x="T4" y="T5"/>
                    </a:cxn>
                  </a:cxnLst>
                  <a:rect l="0" t="0" r="r" b="b"/>
                  <a:pathLst>
                    <a:path w="73" h="36">
                      <a:moveTo>
                        <a:pt x="22" y="22"/>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34" name="Freeform 894">
                  <a:extLst>
                    <a:ext uri="{FF2B5EF4-FFF2-40B4-BE49-F238E27FC236}">
                      <a16:creationId xmlns:a16="http://schemas.microsoft.com/office/drawing/2014/main" id="{3947679F-186A-9E46-BC27-BD14C88FB261}"/>
                    </a:ext>
                  </a:extLst>
                </p:cNvPr>
                <p:cNvSpPr>
                  <a:spLocks/>
                </p:cNvSpPr>
                <p:nvPr/>
              </p:nvSpPr>
              <p:spPr bwMode="auto">
                <a:xfrm>
                  <a:off x="2412" y="1757"/>
                  <a:ext cx="73" cy="37"/>
                </a:xfrm>
                <a:custGeom>
                  <a:avLst/>
                  <a:gdLst>
                    <a:gd name="T0" fmla="*/ 51 w 73"/>
                    <a:gd name="T1" fmla="*/ 15 h 37"/>
                    <a:gd name="T2" fmla="*/ 73 w 73"/>
                    <a:gd name="T3" fmla="*/ 0 h 37"/>
                    <a:gd name="T4" fmla="*/ 0 w 73"/>
                    <a:gd name="T5" fmla="*/ 37 h 37"/>
                    <a:gd name="T6" fmla="*/ 51 w 73"/>
                    <a:gd name="T7" fmla="*/ 15 h 37"/>
                  </a:gdLst>
                  <a:ahLst/>
                  <a:cxnLst>
                    <a:cxn ang="0">
                      <a:pos x="T0" y="T1"/>
                    </a:cxn>
                    <a:cxn ang="0">
                      <a:pos x="T2" y="T3"/>
                    </a:cxn>
                    <a:cxn ang="0">
                      <a:pos x="T4" y="T5"/>
                    </a:cxn>
                    <a:cxn ang="0">
                      <a:pos x="T6" y="T7"/>
                    </a:cxn>
                  </a:cxnLst>
                  <a:rect l="0" t="0" r="r" b="b"/>
                  <a:pathLst>
                    <a:path w="73" h="37">
                      <a:moveTo>
                        <a:pt x="51" y="15"/>
                      </a:moveTo>
                      <a:lnTo>
                        <a:pt x="73" y="0"/>
                      </a:lnTo>
                      <a:lnTo>
                        <a:pt x="0" y="37"/>
                      </a:lnTo>
                      <a:lnTo>
                        <a:pt x="51"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35" name="Freeform 895">
                  <a:extLst>
                    <a:ext uri="{FF2B5EF4-FFF2-40B4-BE49-F238E27FC236}">
                      <a16:creationId xmlns:a16="http://schemas.microsoft.com/office/drawing/2014/main" id="{C712E2E6-7C01-CF4A-866A-D1AF4E62BDD0}"/>
                    </a:ext>
                  </a:extLst>
                </p:cNvPr>
                <p:cNvSpPr>
                  <a:spLocks/>
                </p:cNvSpPr>
                <p:nvPr/>
              </p:nvSpPr>
              <p:spPr bwMode="auto">
                <a:xfrm>
                  <a:off x="2412" y="1757"/>
                  <a:ext cx="73" cy="37"/>
                </a:xfrm>
                <a:custGeom>
                  <a:avLst/>
                  <a:gdLst>
                    <a:gd name="T0" fmla="*/ 51 w 73"/>
                    <a:gd name="T1" fmla="*/ 15 h 37"/>
                    <a:gd name="T2" fmla="*/ 73 w 73"/>
                    <a:gd name="T3" fmla="*/ 0 h 37"/>
                    <a:gd name="T4" fmla="*/ 0 w 73"/>
                    <a:gd name="T5" fmla="*/ 37 h 37"/>
                  </a:gdLst>
                  <a:ahLst/>
                  <a:cxnLst>
                    <a:cxn ang="0">
                      <a:pos x="T0" y="T1"/>
                    </a:cxn>
                    <a:cxn ang="0">
                      <a:pos x="T2" y="T3"/>
                    </a:cxn>
                    <a:cxn ang="0">
                      <a:pos x="T4" y="T5"/>
                    </a:cxn>
                  </a:cxnLst>
                  <a:rect l="0" t="0" r="r" b="b"/>
                  <a:pathLst>
                    <a:path w="73" h="37">
                      <a:moveTo>
                        <a:pt x="51" y="15"/>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36" name="Freeform 896">
                  <a:extLst>
                    <a:ext uri="{FF2B5EF4-FFF2-40B4-BE49-F238E27FC236}">
                      <a16:creationId xmlns:a16="http://schemas.microsoft.com/office/drawing/2014/main" id="{BAC27D4F-C304-7D40-A6CA-4D7C2CA443D2}"/>
                    </a:ext>
                  </a:extLst>
                </p:cNvPr>
                <p:cNvSpPr>
                  <a:spLocks/>
                </p:cNvSpPr>
                <p:nvPr/>
              </p:nvSpPr>
              <p:spPr bwMode="auto">
                <a:xfrm>
                  <a:off x="3523" y="2180"/>
                  <a:ext cx="15" cy="110"/>
                </a:xfrm>
                <a:custGeom>
                  <a:avLst/>
                  <a:gdLst>
                    <a:gd name="T0" fmla="*/ 0 w 15"/>
                    <a:gd name="T1" fmla="*/ 110 h 110"/>
                    <a:gd name="T2" fmla="*/ 15 w 15"/>
                    <a:gd name="T3" fmla="*/ 95 h 110"/>
                    <a:gd name="T4" fmla="*/ 0 w 15"/>
                    <a:gd name="T5" fmla="*/ 0 h 110"/>
                    <a:gd name="T6" fmla="*/ 0 w 15"/>
                    <a:gd name="T7" fmla="*/ 110 h 110"/>
                  </a:gdLst>
                  <a:ahLst/>
                  <a:cxnLst>
                    <a:cxn ang="0">
                      <a:pos x="T0" y="T1"/>
                    </a:cxn>
                    <a:cxn ang="0">
                      <a:pos x="T2" y="T3"/>
                    </a:cxn>
                    <a:cxn ang="0">
                      <a:pos x="T4" y="T5"/>
                    </a:cxn>
                    <a:cxn ang="0">
                      <a:pos x="T6" y="T7"/>
                    </a:cxn>
                  </a:cxnLst>
                  <a:rect l="0" t="0" r="r" b="b"/>
                  <a:pathLst>
                    <a:path w="15" h="110">
                      <a:moveTo>
                        <a:pt x="0" y="110"/>
                      </a:moveTo>
                      <a:lnTo>
                        <a:pt x="15" y="95"/>
                      </a:lnTo>
                      <a:lnTo>
                        <a:pt x="0" y="0"/>
                      </a:lnTo>
                      <a:lnTo>
                        <a:pt x="0" y="11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37" name="Freeform 897">
                  <a:extLst>
                    <a:ext uri="{FF2B5EF4-FFF2-40B4-BE49-F238E27FC236}">
                      <a16:creationId xmlns:a16="http://schemas.microsoft.com/office/drawing/2014/main" id="{32A5C5BE-DE93-D747-9779-E4DB7F2EFDF8}"/>
                    </a:ext>
                  </a:extLst>
                </p:cNvPr>
                <p:cNvSpPr>
                  <a:spLocks/>
                </p:cNvSpPr>
                <p:nvPr/>
              </p:nvSpPr>
              <p:spPr bwMode="auto">
                <a:xfrm>
                  <a:off x="3523" y="2180"/>
                  <a:ext cx="15" cy="110"/>
                </a:xfrm>
                <a:custGeom>
                  <a:avLst/>
                  <a:gdLst>
                    <a:gd name="T0" fmla="*/ 0 w 15"/>
                    <a:gd name="T1" fmla="*/ 110 h 110"/>
                    <a:gd name="T2" fmla="*/ 15 w 15"/>
                    <a:gd name="T3" fmla="*/ 95 h 110"/>
                    <a:gd name="T4" fmla="*/ 0 w 15"/>
                    <a:gd name="T5" fmla="*/ 0 h 110"/>
                  </a:gdLst>
                  <a:ahLst/>
                  <a:cxnLst>
                    <a:cxn ang="0">
                      <a:pos x="T0" y="T1"/>
                    </a:cxn>
                    <a:cxn ang="0">
                      <a:pos x="T2" y="T3"/>
                    </a:cxn>
                    <a:cxn ang="0">
                      <a:pos x="T4" y="T5"/>
                    </a:cxn>
                  </a:cxnLst>
                  <a:rect l="0" t="0" r="r" b="b"/>
                  <a:pathLst>
                    <a:path w="15" h="110">
                      <a:moveTo>
                        <a:pt x="0" y="110"/>
                      </a:moveTo>
                      <a:lnTo>
                        <a:pt x="15"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38" name="Freeform 898">
                  <a:extLst>
                    <a:ext uri="{FF2B5EF4-FFF2-40B4-BE49-F238E27FC236}">
                      <a16:creationId xmlns:a16="http://schemas.microsoft.com/office/drawing/2014/main" id="{BAE59143-6930-A942-8AA6-B94655C6D871}"/>
                    </a:ext>
                  </a:extLst>
                </p:cNvPr>
                <p:cNvSpPr>
                  <a:spLocks/>
                </p:cNvSpPr>
                <p:nvPr/>
              </p:nvSpPr>
              <p:spPr bwMode="auto">
                <a:xfrm>
                  <a:off x="2785" y="1597"/>
                  <a:ext cx="95" cy="29"/>
                </a:xfrm>
                <a:custGeom>
                  <a:avLst/>
                  <a:gdLst>
                    <a:gd name="T0" fmla="*/ 15 w 95"/>
                    <a:gd name="T1" fmla="*/ 0 h 29"/>
                    <a:gd name="T2" fmla="*/ 0 w 95"/>
                    <a:gd name="T3" fmla="*/ 14 h 29"/>
                    <a:gd name="T4" fmla="*/ 95 w 95"/>
                    <a:gd name="T5" fmla="*/ 29 h 29"/>
                    <a:gd name="T6" fmla="*/ 15 w 95"/>
                    <a:gd name="T7" fmla="*/ 0 h 29"/>
                  </a:gdLst>
                  <a:ahLst/>
                  <a:cxnLst>
                    <a:cxn ang="0">
                      <a:pos x="T0" y="T1"/>
                    </a:cxn>
                    <a:cxn ang="0">
                      <a:pos x="T2" y="T3"/>
                    </a:cxn>
                    <a:cxn ang="0">
                      <a:pos x="T4" y="T5"/>
                    </a:cxn>
                    <a:cxn ang="0">
                      <a:pos x="T6" y="T7"/>
                    </a:cxn>
                  </a:cxnLst>
                  <a:rect l="0" t="0" r="r" b="b"/>
                  <a:pathLst>
                    <a:path w="95" h="29">
                      <a:moveTo>
                        <a:pt x="15" y="0"/>
                      </a:moveTo>
                      <a:lnTo>
                        <a:pt x="0" y="14"/>
                      </a:lnTo>
                      <a:lnTo>
                        <a:pt x="95" y="29"/>
                      </a:lnTo>
                      <a:lnTo>
                        <a:pt x="15"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39" name="Freeform 899">
                  <a:extLst>
                    <a:ext uri="{FF2B5EF4-FFF2-40B4-BE49-F238E27FC236}">
                      <a16:creationId xmlns:a16="http://schemas.microsoft.com/office/drawing/2014/main" id="{5522246E-76A1-F744-9A79-20F173CAE595}"/>
                    </a:ext>
                  </a:extLst>
                </p:cNvPr>
                <p:cNvSpPr>
                  <a:spLocks/>
                </p:cNvSpPr>
                <p:nvPr/>
              </p:nvSpPr>
              <p:spPr bwMode="auto">
                <a:xfrm>
                  <a:off x="2785" y="1597"/>
                  <a:ext cx="95" cy="29"/>
                </a:xfrm>
                <a:custGeom>
                  <a:avLst/>
                  <a:gdLst>
                    <a:gd name="T0" fmla="*/ 15 w 95"/>
                    <a:gd name="T1" fmla="*/ 0 h 29"/>
                    <a:gd name="T2" fmla="*/ 0 w 95"/>
                    <a:gd name="T3" fmla="*/ 14 h 29"/>
                    <a:gd name="T4" fmla="*/ 95 w 95"/>
                    <a:gd name="T5" fmla="*/ 29 h 29"/>
                  </a:gdLst>
                  <a:ahLst/>
                  <a:cxnLst>
                    <a:cxn ang="0">
                      <a:pos x="T0" y="T1"/>
                    </a:cxn>
                    <a:cxn ang="0">
                      <a:pos x="T2" y="T3"/>
                    </a:cxn>
                    <a:cxn ang="0">
                      <a:pos x="T4" y="T5"/>
                    </a:cxn>
                  </a:cxnLst>
                  <a:rect l="0" t="0" r="r" b="b"/>
                  <a:pathLst>
                    <a:path w="95" h="29">
                      <a:moveTo>
                        <a:pt x="15" y="0"/>
                      </a:moveTo>
                      <a:lnTo>
                        <a:pt x="0" y="14"/>
                      </a:lnTo>
                      <a:lnTo>
                        <a:pt x="95"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40" name="Freeform 900">
                  <a:extLst>
                    <a:ext uri="{FF2B5EF4-FFF2-40B4-BE49-F238E27FC236}">
                      <a16:creationId xmlns:a16="http://schemas.microsoft.com/office/drawing/2014/main" id="{76EBA42D-CE52-934F-8DF5-A802132923EF}"/>
                    </a:ext>
                  </a:extLst>
                </p:cNvPr>
                <p:cNvSpPr>
                  <a:spLocks/>
                </p:cNvSpPr>
                <p:nvPr/>
              </p:nvSpPr>
              <p:spPr bwMode="auto">
                <a:xfrm>
                  <a:off x="2800" y="1597"/>
                  <a:ext cx="102" cy="29"/>
                </a:xfrm>
                <a:custGeom>
                  <a:avLst/>
                  <a:gdLst>
                    <a:gd name="T0" fmla="*/ 80 w 102"/>
                    <a:gd name="T1" fmla="*/ 29 h 29"/>
                    <a:gd name="T2" fmla="*/ 102 w 102"/>
                    <a:gd name="T3" fmla="*/ 14 h 29"/>
                    <a:gd name="T4" fmla="*/ 0 w 102"/>
                    <a:gd name="T5" fmla="*/ 0 h 29"/>
                    <a:gd name="T6" fmla="*/ 80 w 102"/>
                    <a:gd name="T7" fmla="*/ 29 h 29"/>
                  </a:gdLst>
                  <a:ahLst/>
                  <a:cxnLst>
                    <a:cxn ang="0">
                      <a:pos x="T0" y="T1"/>
                    </a:cxn>
                    <a:cxn ang="0">
                      <a:pos x="T2" y="T3"/>
                    </a:cxn>
                    <a:cxn ang="0">
                      <a:pos x="T4" y="T5"/>
                    </a:cxn>
                    <a:cxn ang="0">
                      <a:pos x="T6" y="T7"/>
                    </a:cxn>
                  </a:cxnLst>
                  <a:rect l="0" t="0" r="r" b="b"/>
                  <a:pathLst>
                    <a:path w="102" h="29">
                      <a:moveTo>
                        <a:pt x="80" y="29"/>
                      </a:moveTo>
                      <a:lnTo>
                        <a:pt x="102" y="14"/>
                      </a:lnTo>
                      <a:lnTo>
                        <a:pt x="0" y="0"/>
                      </a:lnTo>
                      <a:lnTo>
                        <a:pt x="80"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41" name="Freeform 901">
                  <a:extLst>
                    <a:ext uri="{FF2B5EF4-FFF2-40B4-BE49-F238E27FC236}">
                      <a16:creationId xmlns:a16="http://schemas.microsoft.com/office/drawing/2014/main" id="{3FC17F0E-11B0-1C49-A847-5EADA215D587}"/>
                    </a:ext>
                  </a:extLst>
                </p:cNvPr>
                <p:cNvSpPr>
                  <a:spLocks/>
                </p:cNvSpPr>
                <p:nvPr/>
              </p:nvSpPr>
              <p:spPr bwMode="auto">
                <a:xfrm>
                  <a:off x="2800" y="1597"/>
                  <a:ext cx="102" cy="29"/>
                </a:xfrm>
                <a:custGeom>
                  <a:avLst/>
                  <a:gdLst>
                    <a:gd name="T0" fmla="*/ 80 w 102"/>
                    <a:gd name="T1" fmla="*/ 29 h 29"/>
                    <a:gd name="T2" fmla="*/ 102 w 102"/>
                    <a:gd name="T3" fmla="*/ 14 h 29"/>
                    <a:gd name="T4" fmla="*/ 0 w 102"/>
                    <a:gd name="T5" fmla="*/ 0 h 29"/>
                  </a:gdLst>
                  <a:ahLst/>
                  <a:cxnLst>
                    <a:cxn ang="0">
                      <a:pos x="T0" y="T1"/>
                    </a:cxn>
                    <a:cxn ang="0">
                      <a:pos x="T2" y="T3"/>
                    </a:cxn>
                    <a:cxn ang="0">
                      <a:pos x="T4" y="T5"/>
                    </a:cxn>
                  </a:cxnLst>
                  <a:rect l="0" t="0" r="r" b="b"/>
                  <a:pathLst>
                    <a:path w="102" h="29">
                      <a:moveTo>
                        <a:pt x="80" y="29"/>
                      </a:moveTo>
                      <a:lnTo>
                        <a:pt x="102"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42" name="Freeform 902">
                  <a:extLst>
                    <a:ext uri="{FF2B5EF4-FFF2-40B4-BE49-F238E27FC236}">
                      <a16:creationId xmlns:a16="http://schemas.microsoft.com/office/drawing/2014/main" id="{FFBBE378-8855-2948-AA26-ACE79686D719}"/>
                    </a:ext>
                  </a:extLst>
                </p:cNvPr>
                <p:cNvSpPr>
                  <a:spLocks/>
                </p:cNvSpPr>
                <p:nvPr/>
              </p:nvSpPr>
              <p:spPr bwMode="auto">
                <a:xfrm>
                  <a:off x="3494" y="2311"/>
                  <a:ext cx="15" cy="110"/>
                </a:xfrm>
                <a:custGeom>
                  <a:avLst/>
                  <a:gdLst>
                    <a:gd name="T0" fmla="*/ 15 w 15"/>
                    <a:gd name="T1" fmla="*/ 0 h 110"/>
                    <a:gd name="T2" fmla="*/ 0 w 15"/>
                    <a:gd name="T3" fmla="*/ 22 h 110"/>
                    <a:gd name="T4" fmla="*/ 0 w 15"/>
                    <a:gd name="T5" fmla="*/ 110 h 110"/>
                    <a:gd name="T6" fmla="*/ 15 w 15"/>
                    <a:gd name="T7" fmla="*/ 0 h 110"/>
                  </a:gdLst>
                  <a:ahLst/>
                  <a:cxnLst>
                    <a:cxn ang="0">
                      <a:pos x="T0" y="T1"/>
                    </a:cxn>
                    <a:cxn ang="0">
                      <a:pos x="T2" y="T3"/>
                    </a:cxn>
                    <a:cxn ang="0">
                      <a:pos x="T4" y="T5"/>
                    </a:cxn>
                    <a:cxn ang="0">
                      <a:pos x="T6" y="T7"/>
                    </a:cxn>
                  </a:cxnLst>
                  <a:rect l="0" t="0" r="r" b="b"/>
                  <a:pathLst>
                    <a:path w="15" h="110">
                      <a:moveTo>
                        <a:pt x="15" y="0"/>
                      </a:moveTo>
                      <a:lnTo>
                        <a:pt x="0" y="22"/>
                      </a:lnTo>
                      <a:lnTo>
                        <a:pt x="0" y="110"/>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43" name="Freeform 903">
                  <a:extLst>
                    <a:ext uri="{FF2B5EF4-FFF2-40B4-BE49-F238E27FC236}">
                      <a16:creationId xmlns:a16="http://schemas.microsoft.com/office/drawing/2014/main" id="{810FC4A8-26D6-6B4C-9586-4B6D1EA8B7A8}"/>
                    </a:ext>
                  </a:extLst>
                </p:cNvPr>
                <p:cNvSpPr>
                  <a:spLocks/>
                </p:cNvSpPr>
                <p:nvPr/>
              </p:nvSpPr>
              <p:spPr bwMode="auto">
                <a:xfrm>
                  <a:off x="3494" y="2311"/>
                  <a:ext cx="15" cy="110"/>
                </a:xfrm>
                <a:custGeom>
                  <a:avLst/>
                  <a:gdLst>
                    <a:gd name="T0" fmla="*/ 15 w 15"/>
                    <a:gd name="T1" fmla="*/ 0 h 110"/>
                    <a:gd name="T2" fmla="*/ 0 w 15"/>
                    <a:gd name="T3" fmla="*/ 22 h 110"/>
                    <a:gd name="T4" fmla="*/ 0 w 15"/>
                    <a:gd name="T5" fmla="*/ 110 h 110"/>
                  </a:gdLst>
                  <a:ahLst/>
                  <a:cxnLst>
                    <a:cxn ang="0">
                      <a:pos x="T0" y="T1"/>
                    </a:cxn>
                    <a:cxn ang="0">
                      <a:pos x="T2" y="T3"/>
                    </a:cxn>
                    <a:cxn ang="0">
                      <a:pos x="T4" y="T5"/>
                    </a:cxn>
                  </a:cxnLst>
                  <a:rect l="0" t="0" r="r" b="b"/>
                  <a:pathLst>
                    <a:path w="15" h="110">
                      <a:moveTo>
                        <a:pt x="15" y="0"/>
                      </a:moveTo>
                      <a:lnTo>
                        <a:pt x="0" y="22"/>
                      </a:lnTo>
                      <a:lnTo>
                        <a:pt x="0"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44" name="Freeform 904">
                  <a:extLst>
                    <a:ext uri="{FF2B5EF4-FFF2-40B4-BE49-F238E27FC236}">
                      <a16:creationId xmlns:a16="http://schemas.microsoft.com/office/drawing/2014/main" id="{4414089D-A43C-F34C-9323-1E360F7FB05C}"/>
                    </a:ext>
                  </a:extLst>
                </p:cNvPr>
                <p:cNvSpPr>
                  <a:spLocks/>
                </p:cNvSpPr>
                <p:nvPr/>
              </p:nvSpPr>
              <p:spPr bwMode="auto">
                <a:xfrm>
                  <a:off x="3479" y="2333"/>
                  <a:ext cx="15" cy="110"/>
                </a:xfrm>
                <a:custGeom>
                  <a:avLst/>
                  <a:gdLst>
                    <a:gd name="T0" fmla="*/ 0 w 15"/>
                    <a:gd name="T1" fmla="*/ 110 h 110"/>
                    <a:gd name="T2" fmla="*/ 15 w 15"/>
                    <a:gd name="T3" fmla="*/ 88 h 110"/>
                    <a:gd name="T4" fmla="*/ 15 w 15"/>
                    <a:gd name="T5" fmla="*/ 0 h 110"/>
                    <a:gd name="T6" fmla="*/ 0 w 15"/>
                    <a:gd name="T7" fmla="*/ 110 h 110"/>
                  </a:gdLst>
                  <a:ahLst/>
                  <a:cxnLst>
                    <a:cxn ang="0">
                      <a:pos x="T0" y="T1"/>
                    </a:cxn>
                    <a:cxn ang="0">
                      <a:pos x="T2" y="T3"/>
                    </a:cxn>
                    <a:cxn ang="0">
                      <a:pos x="T4" y="T5"/>
                    </a:cxn>
                    <a:cxn ang="0">
                      <a:pos x="T6" y="T7"/>
                    </a:cxn>
                  </a:cxnLst>
                  <a:rect l="0" t="0" r="r" b="b"/>
                  <a:pathLst>
                    <a:path w="15" h="110">
                      <a:moveTo>
                        <a:pt x="0" y="110"/>
                      </a:moveTo>
                      <a:lnTo>
                        <a:pt x="15" y="88"/>
                      </a:lnTo>
                      <a:lnTo>
                        <a:pt x="15" y="0"/>
                      </a:lnTo>
                      <a:lnTo>
                        <a:pt x="0" y="11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45" name="Freeform 905">
                  <a:extLst>
                    <a:ext uri="{FF2B5EF4-FFF2-40B4-BE49-F238E27FC236}">
                      <a16:creationId xmlns:a16="http://schemas.microsoft.com/office/drawing/2014/main" id="{DB6F2BA7-376A-964E-AC6C-1F0599AD76B1}"/>
                    </a:ext>
                  </a:extLst>
                </p:cNvPr>
                <p:cNvSpPr>
                  <a:spLocks/>
                </p:cNvSpPr>
                <p:nvPr/>
              </p:nvSpPr>
              <p:spPr bwMode="auto">
                <a:xfrm>
                  <a:off x="3479" y="2333"/>
                  <a:ext cx="15" cy="110"/>
                </a:xfrm>
                <a:custGeom>
                  <a:avLst/>
                  <a:gdLst>
                    <a:gd name="T0" fmla="*/ 0 w 15"/>
                    <a:gd name="T1" fmla="*/ 110 h 110"/>
                    <a:gd name="T2" fmla="*/ 15 w 15"/>
                    <a:gd name="T3" fmla="*/ 88 h 110"/>
                    <a:gd name="T4" fmla="*/ 15 w 15"/>
                    <a:gd name="T5" fmla="*/ 0 h 110"/>
                  </a:gdLst>
                  <a:ahLst/>
                  <a:cxnLst>
                    <a:cxn ang="0">
                      <a:pos x="T0" y="T1"/>
                    </a:cxn>
                    <a:cxn ang="0">
                      <a:pos x="T2" y="T3"/>
                    </a:cxn>
                    <a:cxn ang="0">
                      <a:pos x="T4" y="T5"/>
                    </a:cxn>
                  </a:cxnLst>
                  <a:rect l="0" t="0" r="r" b="b"/>
                  <a:pathLst>
                    <a:path w="15" h="110">
                      <a:moveTo>
                        <a:pt x="0" y="110"/>
                      </a:moveTo>
                      <a:lnTo>
                        <a:pt x="15" y="88"/>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46" name="Freeform 906">
                  <a:extLst>
                    <a:ext uri="{FF2B5EF4-FFF2-40B4-BE49-F238E27FC236}">
                      <a16:creationId xmlns:a16="http://schemas.microsoft.com/office/drawing/2014/main" id="{E9D10CF7-B5AB-9344-B47D-092584B7FD2C}"/>
                    </a:ext>
                  </a:extLst>
                </p:cNvPr>
                <p:cNvSpPr>
                  <a:spLocks/>
                </p:cNvSpPr>
                <p:nvPr/>
              </p:nvSpPr>
              <p:spPr bwMode="auto">
                <a:xfrm>
                  <a:off x="2639" y="1655"/>
                  <a:ext cx="95" cy="15"/>
                </a:xfrm>
                <a:custGeom>
                  <a:avLst/>
                  <a:gdLst>
                    <a:gd name="T0" fmla="*/ 22 w 95"/>
                    <a:gd name="T1" fmla="*/ 0 h 15"/>
                    <a:gd name="T2" fmla="*/ 0 w 95"/>
                    <a:gd name="T3" fmla="*/ 15 h 15"/>
                    <a:gd name="T4" fmla="*/ 95 w 95"/>
                    <a:gd name="T5" fmla="*/ 8 h 15"/>
                    <a:gd name="T6" fmla="*/ 22 w 95"/>
                    <a:gd name="T7" fmla="*/ 0 h 15"/>
                  </a:gdLst>
                  <a:ahLst/>
                  <a:cxnLst>
                    <a:cxn ang="0">
                      <a:pos x="T0" y="T1"/>
                    </a:cxn>
                    <a:cxn ang="0">
                      <a:pos x="T2" y="T3"/>
                    </a:cxn>
                    <a:cxn ang="0">
                      <a:pos x="T4" y="T5"/>
                    </a:cxn>
                    <a:cxn ang="0">
                      <a:pos x="T6" y="T7"/>
                    </a:cxn>
                  </a:cxnLst>
                  <a:rect l="0" t="0" r="r" b="b"/>
                  <a:pathLst>
                    <a:path w="95" h="15">
                      <a:moveTo>
                        <a:pt x="22" y="0"/>
                      </a:moveTo>
                      <a:lnTo>
                        <a:pt x="0" y="15"/>
                      </a:lnTo>
                      <a:lnTo>
                        <a:pt x="95" y="8"/>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47" name="Freeform 907">
                  <a:extLst>
                    <a:ext uri="{FF2B5EF4-FFF2-40B4-BE49-F238E27FC236}">
                      <a16:creationId xmlns:a16="http://schemas.microsoft.com/office/drawing/2014/main" id="{D9E09B83-5DA2-D342-903D-B65786170252}"/>
                    </a:ext>
                  </a:extLst>
                </p:cNvPr>
                <p:cNvSpPr>
                  <a:spLocks/>
                </p:cNvSpPr>
                <p:nvPr/>
              </p:nvSpPr>
              <p:spPr bwMode="auto">
                <a:xfrm>
                  <a:off x="2639" y="1655"/>
                  <a:ext cx="95" cy="15"/>
                </a:xfrm>
                <a:custGeom>
                  <a:avLst/>
                  <a:gdLst>
                    <a:gd name="T0" fmla="*/ 22 w 95"/>
                    <a:gd name="T1" fmla="*/ 0 h 15"/>
                    <a:gd name="T2" fmla="*/ 0 w 95"/>
                    <a:gd name="T3" fmla="*/ 15 h 15"/>
                    <a:gd name="T4" fmla="*/ 95 w 95"/>
                    <a:gd name="T5" fmla="*/ 8 h 15"/>
                  </a:gdLst>
                  <a:ahLst/>
                  <a:cxnLst>
                    <a:cxn ang="0">
                      <a:pos x="T0" y="T1"/>
                    </a:cxn>
                    <a:cxn ang="0">
                      <a:pos x="T2" y="T3"/>
                    </a:cxn>
                    <a:cxn ang="0">
                      <a:pos x="T4" y="T5"/>
                    </a:cxn>
                  </a:cxnLst>
                  <a:rect l="0" t="0" r="r" b="b"/>
                  <a:pathLst>
                    <a:path w="95" h="15">
                      <a:moveTo>
                        <a:pt x="22" y="0"/>
                      </a:moveTo>
                      <a:lnTo>
                        <a:pt x="0" y="15"/>
                      </a:lnTo>
                      <a:lnTo>
                        <a:pt x="95" y="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48" name="Freeform 908">
                  <a:extLst>
                    <a:ext uri="{FF2B5EF4-FFF2-40B4-BE49-F238E27FC236}">
                      <a16:creationId xmlns:a16="http://schemas.microsoft.com/office/drawing/2014/main" id="{2EFC631E-11B0-E14E-AA69-9781E0C16283}"/>
                    </a:ext>
                  </a:extLst>
                </p:cNvPr>
                <p:cNvSpPr>
                  <a:spLocks/>
                </p:cNvSpPr>
                <p:nvPr/>
              </p:nvSpPr>
              <p:spPr bwMode="auto">
                <a:xfrm>
                  <a:off x="2661" y="1648"/>
                  <a:ext cx="87" cy="15"/>
                </a:xfrm>
                <a:custGeom>
                  <a:avLst/>
                  <a:gdLst>
                    <a:gd name="T0" fmla="*/ 73 w 87"/>
                    <a:gd name="T1" fmla="*/ 15 h 15"/>
                    <a:gd name="T2" fmla="*/ 87 w 87"/>
                    <a:gd name="T3" fmla="*/ 0 h 15"/>
                    <a:gd name="T4" fmla="*/ 0 w 87"/>
                    <a:gd name="T5" fmla="*/ 7 h 15"/>
                    <a:gd name="T6" fmla="*/ 73 w 87"/>
                    <a:gd name="T7" fmla="*/ 15 h 15"/>
                  </a:gdLst>
                  <a:ahLst/>
                  <a:cxnLst>
                    <a:cxn ang="0">
                      <a:pos x="T0" y="T1"/>
                    </a:cxn>
                    <a:cxn ang="0">
                      <a:pos x="T2" y="T3"/>
                    </a:cxn>
                    <a:cxn ang="0">
                      <a:pos x="T4" y="T5"/>
                    </a:cxn>
                    <a:cxn ang="0">
                      <a:pos x="T6" y="T7"/>
                    </a:cxn>
                  </a:cxnLst>
                  <a:rect l="0" t="0" r="r" b="b"/>
                  <a:pathLst>
                    <a:path w="87" h="15">
                      <a:moveTo>
                        <a:pt x="73" y="15"/>
                      </a:moveTo>
                      <a:lnTo>
                        <a:pt x="87" y="0"/>
                      </a:lnTo>
                      <a:lnTo>
                        <a:pt x="0" y="7"/>
                      </a:lnTo>
                      <a:lnTo>
                        <a:pt x="73"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49" name="Freeform 909">
                  <a:extLst>
                    <a:ext uri="{FF2B5EF4-FFF2-40B4-BE49-F238E27FC236}">
                      <a16:creationId xmlns:a16="http://schemas.microsoft.com/office/drawing/2014/main" id="{0FD9ACF3-6C4E-C447-A0C8-897F96E44534}"/>
                    </a:ext>
                  </a:extLst>
                </p:cNvPr>
                <p:cNvSpPr>
                  <a:spLocks/>
                </p:cNvSpPr>
                <p:nvPr/>
              </p:nvSpPr>
              <p:spPr bwMode="auto">
                <a:xfrm>
                  <a:off x="2661" y="1648"/>
                  <a:ext cx="87" cy="15"/>
                </a:xfrm>
                <a:custGeom>
                  <a:avLst/>
                  <a:gdLst>
                    <a:gd name="T0" fmla="*/ 73 w 87"/>
                    <a:gd name="T1" fmla="*/ 15 h 15"/>
                    <a:gd name="T2" fmla="*/ 87 w 87"/>
                    <a:gd name="T3" fmla="*/ 0 h 15"/>
                    <a:gd name="T4" fmla="*/ 0 w 87"/>
                    <a:gd name="T5" fmla="*/ 7 h 15"/>
                  </a:gdLst>
                  <a:ahLst/>
                  <a:cxnLst>
                    <a:cxn ang="0">
                      <a:pos x="T0" y="T1"/>
                    </a:cxn>
                    <a:cxn ang="0">
                      <a:pos x="T2" y="T3"/>
                    </a:cxn>
                    <a:cxn ang="0">
                      <a:pos x="T4" y="T5"/>
                    </a:cxn>
                  </a:cxnLst>
                  <a:rect l="0" t="0" r="r" b="b"/>
                  <a:pathLst>
                    <a:path w="87" h="15">
                      <a:moveTo>
                        <a:pt x="73" y="15"/>
                      </a:moveTo>
                      <a:lnTo>
                        <a:pt x="87"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50" name="Freeform 910">
                  <a:extLst>
                    <a:ext uri="{FF2B5EF4-FFF2-40B4-BE49-F238E27FC236}">
                      <a16:creationId xmlns:a16="http://schemas.microsoft.com/office/drawing/2014/main" id="{47CB1801-F987-084A-97D9-61121912FF81}"/>
                    </a:ext>
                  </a:extLst>
                </p:cNvPr>
                <p:cNvSpPr>
                  <a:spLocks/>
                </p:cNvSpPr>
                <p:nvPr/>
              </p:nvSpPr>
              <p:spPr bwMode="auto">
                <a:xfrm>
                  <a:off x="2054" y="2100"/>
                  <a:ext cx="29" cy="66"/>
                </a:xfrm>
                <a:custGeom>
                  <a:avLst/>
                  <a:gdLst>
                    <a:gd name="T0" fmla="*/ 22 w 29"/>
                    <a:gd name="T1" fmla="*/ 51 h 66"/>
                    <a:gd name="T2" fmla="*/ 0 w 29"/>
                    <a:gd name="T3" fmla="*/ 66 h 66"/>
                    <a:gd name="T4" fmla="*/ 29 w 29"/>
                    <a:gd name="T5" fmla="*/ 0 h 66"/>
                    <a:gd name="T6" fmla="*/ 22 w 29"/>
                    <a:gd name="T7" fmla="*/ 51 h 66"/>
                  </a:gdLst>
                  <a:ahLst/>
                  <a:cxnLst>
                    <a:cxn ang="0">
                      <a:pos x="T0" y="T1"/>
                    </a:cxn>
                    <a:cxn ang="0">
                      <a:pos x="T2" y="T3"/>
                    </a:cxn>
                    <a:cxn ang="0">
                      <a:pos x="T4" y="T5"/>
                    </a:cxn>
                    <a:cxn ang="0">
                      <a:pos x="T6" y="T7"/>
                    </a:cxn>
                  </a:cxnLst>
                  <a:rect l="0" t="0" r="r" b="b"/>
                  <a:pathLst>
                    <a:path w="29" h="66">
                      <a:moveTo>
                        <a:pt x="22" y="51"/>
                      </a:moveTo>
                      <a:lnTo>
                        <a:pt x="0" y="66"/>
                      </a:lnTo>
                      <a:lnTo>
                        <a:pt x="29" y="0"/>
                      </a:lnTo>
                      <a:lnTo>
                        <a:pt x="22" y="51"/>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51" name="Freeform 911">
                  <a:extLst>
                    <a:ext uri="{FF2B5EF4-FFF2-40B4-BE49-F238E27FC236}">
                      <a16:creationId xmlns:a16="http://schemas.microsoft.com/office/drawing/2014/main" id="{925F7F32-923E-8E4A-8A55-51822474AEA7}"/>
                    </a:ext>
                  </a:extLst>
                </p:cNvPr>
                <p:cNvSpPr>
                  <a:spLocks/>
                </p:cNvSpPr>
                <p:nvPr/>
              </p:nvSpPr>
              <p:spPr bwMode="auto">
                <a:xfrm>
                  <a:off x="2054" y="2100"/>
                  <a:ext cx="29" cy="66"/>
                </a:xfrm>
                <a:custGeom>
                  <a:avLst/>
                  <a:gdLst>
                    <a:gd name="T0" fmla="*/ 22 w 29"/>
                    <a:gd name="T1" fmla="*/ 51 h 66"/>
                    <a:gd name="T2" fmla="*/ 0 w 29"/>
                    <a:gd name="T3" fmla="*/ 66 h 66"/>
                    <a:gd name="T4" fmla="*/ 29 w 29"/>
                    <a:gd name="T5" fmla="*/ 0 h 66"/>
                  </a:gdLst>
                  <a:ahLst/>
                  <a:cxnLst>
                    <a:cxn ang="0">
                      <a:pos x="T0" y="T1"/>
                    </a:cxn>
                    <a:cxn ang="0">
                      <a:pos x="T2" y="T3"/>
                    </a:cxn>
                    <a:cxn ang="0">
                      <a:pos x="T4" y="T5"/>
                    </a:cxn>
                  </a:cxnLst>
                  <a:rect l="0" t="0" r="r" b="b"/>
                  <a:pathLst>
                    <a:path w="29" h="66">
                      <a:moveTo>
                        <a:pt x="22" y="51"/>
                      </a:moveTo>
                      <a:lnTo>
                        <a:pt x="0" y="66"/>
                      </a:lnTo>
                      <a:lnTo>
                        <a:pt x="2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52" name="Freeform 912">
                  <a:extLst>
                    <a:ext uri="{FF2B5EF4-FFF2-40B4-BE49-F238E27FC236}">
                      <a16:creationId xmlns:a16="http://schemas.microsoft.com/office/drawing/2014/main" id="{E1FEB2FC-B3F4-1149-ADFC-F0378B94017E}"/>
                    </a:ext>
                  </a:extLst>
                </p:cNvPr>
                <p:cNvSpPr>
                  <a:spLocks/>
                </p:cNvSpPr>
                <p:nvPr/>
              </p:nvSpPr>
              <p:spPr bwMode="auto">
                <a:xfrm>
                  <a:off x="2076" y="2078"/>
                  <a:ext cx="29" cy="73"/>
                </a:xfrm>
                <a:custGeom>
                  <a:avLst/>
                  <a:gdLst>
                    <a:gd name="T0" fmla="*/ 7 w 29"/>
                    <a:gd name="T1" fmla="*/ 22 h 73"/>
                    <a:gd name="T2" fmla="*/ 29 w 29"/>
                    <a:gd name="T3" fmla="*/ 0 h 73"/>
                    <a:gd name="T4" fmla="*/ 0 w 29"/>
                    <a:gd name="T5" fmla="*/ 73 h 73"/>
                    <a:gd name="T6" fmla="*/ 7 w 29"/>
                    <a:gd name="T7" fmla="*/ 22 h 73"/>
                  </a:gdLst>
                  <a:ahLst/>
                  <a:cxnLst>
                    <a:cxn ang="0">
                      <a:pos x="T0" y="T1"/>
                    </a:cxn>
                    <a:cxn ang="0">
                      <a:pos x="T2" y="T3"/>
                    </a:cxn>
                    <a:cxn ang="0">
                      <a:pos x="T4" y="T5"/>
                    </a:cxn>
                    <a:cxn ang="0">
                      <a:pos x="T6" y="T7"/>
                    </a:cxn>
                  </a:cxnLst>
                  <a:rect l="0" t="0" r="r" b="b"/>
                  <a:pathLst>
                    <a:path w="29" h="73">
                      <a:moveTo>
                        <a:pt x="7" y="22"/>
                      </a:moveTo>
                      <a:lnTo>
                        <a:pt x="29" y="0"/>
                      </a:lnTo>
                      <a:lnTo>
                        <a:pt x="0" y="73"/>
                      </a:lnTo>
                      <a:lnTo>
                        <a:pt x="7" y="22"/>
                      </a:lnTo>
                      <a:close/>
                    </a:path>
                  </a:pathLst>
                </a:custGeom>
                <a:solidFill>
                  <a:srgbClr val="E2741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53" name="Freeform 913">
                  <a:extLst>
                    <a:ext uri="{FF2B5EF4-FFF2-40B4-BE49-F238E27FC236}">
                      <a16:creationId xmlns:a16="http://schemas.microsoft.com/office/drawing/2014/main" id="{55591292-4927-584A-937D-CE27F3F854E1}"/>
                    </a:ext>
                  </a:extLst>
                </p:cNvPr>
                <p:cNvSpPr>
                  <a:spLocks/>
                </p:cNvSpPr>
                <p:nvPr/>
              </p:nvSpPr>
              <p:spPr bwMode="auto">
                <a:xfrm>
                  <a:off x="2076" y="2078"/>
                  <a:ext cx="29" cy="73"/>
                </a:xfrm>
                <a:custGeom>
                  <a:avLst/>
                  <a:gdLst>
                    <a:gd name="T0" fmla="*/ 7 w 29"/>
                    <a:gd name="T1" fmla="*/ 22 h 73"/>
                    <a:gd name="T2" fmla="*/ 29 w 29"/>
                    <a:gd name="T3" fmla="*/ 0 h 73"/>
                    <a:gd name="T4" fmla="*/ 0 w 29"/>
                    <a:gd name="T5" fmla="*/ 73 h 73"/>
                  </a:gdLst>
                  <a:ahLst/>
                  <a:cxnLst>
                    <a:cxn ang="0">
                      <a:pos x="T0" y="T1"/>
                    </a:cxn>
                    <a:cxn ang="0">
                      <a:pos x="T2" y="T3"/>
                    </a:cxn>
                    <a:cxn ang="0">
                      <a:pos x="T4" y="T5"/>
                    </a:cxn>
                  </a:cxnLst>
                  <a:rect l="0" t="0" r="r" b="b"/>
                  <a:pathLst>
                    <a:path w="29" h="73">
                      <a:moveTo>
                        <a:pt x="7" y="22"/>
                      </a:moveTo>
                      <a:lnTo>
                        <a:pt x="29"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54" name="Freeform 914">
                  <a:extLst>
                    <a:ext uri="{FF2B5EF4-FFF2-40B4-BE49-F238E27FC236}">
                      <a16:creationId xmlns:a16="http://schemas.microsoft.com/office/drawing/2014/main" id="{28FDE488-3407-6349-A3FE-48010CED1A8B}"/>
                    </a:ext>
                  </a:extLst>
                </p:cNvPr>
                <p:cNvSpPr>
                  <a:spLocks/>
                </p:cNvSpPr>
                <p:nvPr/>
              </p:nvSpPr>
              <p:spPr bwMode="auto">
                <a:xfrm>
                  <a:off x="2149" y="1983"/>
                  <a:ext cx="44" cy="59"/>
                </a:xfrm>
                <a:custGeom>
                  <a:avLst/>
                  <a:gdLst>
                    <a:gd name="T0" fmla="*/ 15 w 44"/>
                    <a:gd name="T1" fmla="*/ 44 h 59"/>
                    <a:gd name="T2" fmla="*/ 0 w 44"/>
                    <a:gd name="T3" fmla="*/ 59 h 59"/>
                    <a:gd name="T4" fmla="*/ 44 w 44"/>
                    <a:gd name="T5" fmla="*/ 0 h 59"/>
                    <a:gd name="T6" fmla="*/ 15 w 44"/>
                    <a:gd name="T7" fmla="*/ 44 h 59"/>
                  </a:gdLst>
                  <a:ahLst/>
                  <a:cxnLst>
                    <a:cxn ang="0">
                      <a:pos x="T0" y="T1"/>
                    </a:cxn>
                    <a:cxn ang="0">
                      <a:pos x="T2" y="T3"/>
                    </a:cxn>
                    <a:cxn ang="0">
                      <a:pos x="T4" y="T5"/>
                    </a:cxn>
                    <a:cxn ang="0">
                      <a:pos x="T6" y="T7"/>
                    </a:cxn>
                  </a:cxnLst>
                  <a:rect l="0" t="0" r="r" b="b"/>
                  <a:pathLst>
                    <a:path w="44" h="59">
                      <a:moveTo>
                        <a:pt x="15" y="44"/>
                      </a:moveTo>
                      <a:lnTo>
                        <a:pt x="0" y="59"/>
                      </a:lnTo>
                      <a:lnTo>
                        <a:pt x="44" y="0"/>
                      </a:lnTo>
                      <a:lnTo>
                        <a:pt x="15"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55" name="Freeform 915">
                  <a:extLst>
                    <a:ext uri="{FF2B5EF4-FFF2-40B4-BE49-F238E27FC236}">
                      <a16:creationId xmlns:a16="http://schemas.microsoft.com/office/drawing/2014/main" id="{EB389097-C7AA-DF44-A27D-6B0F43C5BB5B}"/>
                    </a:ext>
                  </a:extLst>
                </p:cNvPr>
                <p:cNvSpPr>
                  <a:spLocks/>
                </p:cNvSpPr>
                <p:nvPr/>
              </p:nvSpPr>
              <p:spPr bwMode="auto">
                <a:xfrm>
                  <a:off x="2149" y="1983"/>
                  <a:ext cx="44" cy="59"/>
                </a:xfrm>
                <a:custGeom>
                  <a:avLst/>
                  <a:gdLst>
                    <a:gd name="T0" fmla="*/ 15 w 44"/>
                    <a:gd name="T1" fmla="*/ 44 h 59"/>
                    <a:gd name="T2" fmla="*/ 0 w 44"/>
                    <a:gd name="T3" fmla="*/ 59 h 59"/>
                    <a:gd name="T4" fmla="*/ 44 w 44"/>
                    <a:gd name="T5" fmla="*/ 0 h 59"/>
                  </a:gdLst>
                  <a:ahLst/>
                  <a:cxnLst>
                    <a:cxn ang="0">
                      <a:pos x="T0" y="T1"/>
                    </a:cxn>
                    <a:cxn ang="0">
                      <a:pos x="T2" y="T3"/>
                    </a:cxn>
                    <a:cxn ang="0">
                      <a:pos x="T4" y="T5"/>
                    </a:cxn>
                  </a:cxnLst>
                  <a:rect l="0" t="0" r="r" b="b"/>
                  <a:pathLst>
                    <a:path w="44" h="59">
                      <a:moveTo>
                        <a:pt x="15" y="44"/>
                      </a:moveTo>
                      <a:lnTo>
                        <a:pt x="0" y="59"/>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56" name="Freeform 916">
                  <a:extLst>
                    <a:ext uri="{FF2B5EF4-FFF2-40B4-BE49-F238E27FC236}">
                      <a16:creationId xmlns:a16="http://schemas.microsoft.com/office/drawing/2014/main" id="{2317906A-92E4-5843-BF00-5F4D41A549A3}"/>
                    </a:ext>
                  </a:extLst>
                </p:cNvPr>
                <p:cNvSpPr>
                  <a:spLocks/>
                </p:cNvSpPr>
                <p:nvPr/>
              </p:nvSpPr>
              <p:spPr bwMode="auto">
                <a:xfrm>
                  <a:off x="2164" y="1961"/>
                  <a:ext cx="51" cy="66"/>
                </a:xfrm>
                <a:custGeom>
                  <a:avLst/>
                  <a:gdLst>
                    <a:gd name="T0" fmla="*/ 29 w 51"/>
                    <a:gd name="T1" fmla="*/ 22 h 66"/>
                    <a:gd name="T2" fmla="*/ 51 w 51"/>
                    <a:gd name="T3" fmla="*/ 0 h 66"/>
                    <a:gd name="T4" fmla="*/ 0 w 51"/>
                    <a:gd name="T5" fmla="*/ 66 h 66"/>
                    <a:gd name="T6" fmla="*/ 29 w 51"/>
                    <a:gd name="T7" fmla="*/ 22 h 66"/>
                  </a:gdLst>
                  <a:ahLst/>
                  <a:cxnLst>
                    <a:cxn ang="0">
                      <a:pos x="T0" y="T1"/>
                    </a:cxn>
                    <a:cxn ang="0">
                      <a:pos x="T2" y="T3"/>
                    </a:cxn>
                    <a:cxn ang="0">
                      <a:pos x="T4" y="T5"/>
                    </a:cxn>
                    <a:cxn ang="0">
                      <a:pos x="T6" y="T7"/>
                    </a:cxn>
                  </a:cxnLst>
                  <a:rect l="0" t="0" r="r" b="b"/>
                  <a:pathLst>
                    <a:path w="51" h="66">
                      <a:moveTo>
                        <a:pt x="29" y="22"/>
                      </a:moveTo>
                      <a:lnTo>
                        <a:pt x="51" y="0"/>
                      </a:lnTo>
                      <a:lnTo>
                        <a:pt x="0" y="66"/>
                      </a:lnTo>
                      <a:lnTo>
                        <a:pt x="29" y="22"/>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57" name="Freeform 917">
                  <a:extLst>
                    <a:ext uri="{FF2B5EF4-FFF2-40B4-BE49-F238E27FC236}">
                      <a16:creationId xmlns:a16="http://schemas.microsoft.com/office/drawing/2014/main" id="{AE792639-EA9E-3A44-A19A-7AD2706C2978}"/>
                    </a:ext>
                  </a:extLst>
                </p:cNvPr>
                <p:cNvSpPr>
                  <a:spLocks/>
                </p:cNvSpPr>
                <p:nvPr/>
              </p:nvSpPr>
              <p:spPr bwMode="auto">
                <a:xfrm>
                  <a:off x="2164" y="1961"/>
                  <a:ext cx="51" cy="66"/>
                </a:xfrm>
                <a:custGeom>
                  <a:avLst/>
                  <a:gdLst>
                    <a:gd name="T0" fmla="*/ 29 w 51"/>
                    <a:gd name="T1" fmla="*/ 22 h 66"/>
                    <a:gd name="T2" fmla="*/ 51 w 51"/>
                    <a:gd name="T3" fmla="*/ 0 h 66"/>
                    <a:gd name="T4" fmla="*/ 0 w 51"/>
                    <a:gd name="T5" fmla="*/ 66 h 66"/>
                  </a:gdLst>
                  <a:ahLst/>
                  <a:cxnLst>
                    <a:cxn ang="0">
                      <a:pos x="T0" y="T1"/>
                    </a:cxn>
                    <a:cxn ang="0">
                      <a:pos x="T2" y="T3"/>
                    </a:cxn>
                    <a:cxn ang="0">
                      <a:pos x="T4" y="T5"/>
                    </a:cxn>
                  </a:cxnLst>
                  <a:rect l="0" t="0" r="r" b="b"/>
                  <a:pathLst>
                    <a:path w="51" h="66">
                      <a:moveTo>
                        <a:pt x="29" y="22"/>
                      </a:moveTo>
                      <a:lnTo>
                        <a:pt x="51"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58" name="Freeform 918">
                  <a:extLst>
                    <a:ext uri="{FF2B5EF4-FFF2-40B4-BE49-F238E27FC236}">
                      <a16:creationId xmlns:a16="http://schemas.microsoft.com/office/drawing/2014/main" id="{7038E070-5E44-DA40-B657-B2576877B21C}"/>
                    </a:ext>
                  </a:extLst>
                </p:cNvPr>
                <p:cNvSpPr>
                  <a:spLocks/>
                </p:cNvSpPr>
                <p:nvPr/>
              </p:nvSpPr>
              <p:spPr bwMode="auto">
                <a:xfrm>
                  <a:off x="2251" y="1881"/>
                  <a:ext cx="59" cy="44"/>
                </a:xfrm>
                <a:custGeom>
                  <a:avLst/>
                  <a:gdLst>
                    <a:gd name="T0" fmla="*/ 22 w 59"/>
                    <a:gd name="T1" fmla="*/ 29 h 44"/>
                    <a:gd name="T2" fmla="*/ 0 w 59"/>
                    <a:gd name="T3" fmla="*/ 44 h 44"/>
                    <a:gd name="T4" fmla="*/ 59 w 59"/>
                    <a:gd name="T5" fmla="*/ 0 h 44"/>
                    <a:gd name="T6" fmla="*/ 22 w 59"/>
                    <a:gd name="T7" fmla="*/ 29 h 44"/>
                  </a:gdLst>
                  <a:ahLst/>
                  <a:cxnLst>
                    <a:cxn ang="0">
                      <a:pos x="T0" y="T1"/>
                    </a:cxn>
                    <a:cxn ang="0">
                      <a:pos x="T2" y="T3"/>
                    </a:cxn>
                    <a:cxn ang="0">
                      <a:pos x="T4" y="T5"/>
                    </a:cxn>
                    <a:cxn ang="0">
                      <a:pos x="T6" y="T7"/>
                    </a:cxn>
                  </a:cxnLst>
                  <a:rect l="0" t="0" r="r" b="b"/>
                  <a:pathLst>
                    <a:path w="59" h="44">
                      <a:moveTo>
                        <a:pt x="22" y="29"/>
                      </a:moveTo>
                      <a:lnTo>
                        <a:pt x="0" y="44"/>
                      </a:lnTo>
                      <a:lnTo>
                        <a:pt x="59"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59" name="Freeform 919">
                  <a:extLst>
                    <a:ext uri="{FF2B5EF4-FFF2-40B4-BE49-F238E27FC236}">
                      <a16:creationId xmlns:a16="http://schemas.microsoft.com/office/drawing/2014/main" id="{D0D2748F-2FAB-BE4E-A736-65E2E07ED187}"/>
                    </a:ext>
                  </a:extLst>
                </p:cNvPr>
                <p:cNvSpPr>
                  <a:spLocks/>
                </p:cNvSpPr>
                <p:nvPr/>
              </p:nvSpPr>
              <p:spPr bwMode="auto">
                <a:xfrm>
                  <a:off x="2251" y="1881"/>
                  <a:ext cx="59" cy="44"/>
                </a:xfrm>
                <a:custGeom>
                  <a:avLst/>
                  <a:gdLst>
                    <a:gd name="T0" fmla="*/ 22 w 59"/>
                    <a:gd name="T1" fmla="*/ 29 h 44"/>
                    <a:gd name="T2" fmla="*/ 0 w 59"/>
                    <a:gd name="T3" fmla="*/ 44 h 44"/>
                    <a:gd name="T4" fmla="*/ 59 w 59"/>
                    <a:gd name="T5" fmla="*/ 0 h 44"/>
                  </a:gdLst>
                  <a:ahLst/>
                  <a:cxnLst>
                    <a:cxn ang="0">
                      <a:pos x="T0" y="T1"/>
                    </a:cxn>
                    <a:cxn ang="0">
                      <a:pos x="T2" y="T3"/>
                    </a:cxn>
                    <a:cxn ang="0">
                      <a:pos x="T4" y="T5"/>
                    </a:cxn>
                  </a:cxnLst>
                  <a:rect l="0" t="0" r="r" b="b"/>
                  <a:pathLst>
                    <a:path w="59" h="44">
                      <a:moveTo>
                        <a:pt x="22" y="29"/>
                      </a:moveTo>
                      <a:lnTo>
                        <a:pt x="0" y="44"/>
                      </a:lnTo>
                      <a:lnTo>
                        <a:pt x="5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60" name="Freeform 920">
                  <a:extLst>
                    <a:ext uri="{FF2B5EF4-FFF2-40B4-BE49-F238E27FC236}">
                      <a16:creationId xmlns:a16="http://schemas.microsoft.com/office/drawing/2014/main" id="{DAC98E6C-2904-1141-B2F4-A140C3238217}"/>
                    </a:ext>
                  </a:extLst>
                </p:cNvPr>
                <p:cNvSpPr>
                  <a:spLocks/>
                </p:cNvSpPr>
                <p:nvPr/>
              </p:nvSpPr>
              <p:spPr bwMode="auto">
                <a:xfrm>
                  <a:off x="2273" y="1859"/>
                  <a:ext cx="59" cy="51"/>
                </a:xfrm>
                <a:custGeom>
                  <a:avLst/>
                  <a:gdLst>
                    <a:gd name="T0" fmla="*/ 37 w 59"/>
                    <a:gd name="T1" fmla="*/ 22 h 51"/>
                    <a:gd name="T2" fmla="*/ 59 w 59"/>
                    <a:gd name="T3" fmla="*/ 0 h 51"/>
                    <a:gd name="T4" fmla="*/ 0 w 59"/>
                    <a:gd name="T5" fmla="*/ 51 h 51"/>
                    <a:gd name="T6" fmla="*/ 37 w 59"/>
                    <a:gd name="T7" fmla="*/ 22 h 51"/>
                  </a:gdLst>
                  <a:ahLst/>
                  <a:cxnLst>
                    <a:cxn ang="0">
                      <a:pos x="T0" y="T1"/>
                    </a:cxn>
                    <a:cxn ang="0">
                      <a:pos x="T2" y="T3"/>
                    </a:cxn>
                    <a:cxn ang="0">
                      <a:pos x="T4" y="T5"/>
                    </a:cxn>
                    <a:cxn ang="0">
                      <a:pos x="T6" y="T7"/>
                    </a:cxn>
                  </a:cxnLst>
                  <a:rect l="0" t="0" r="r" b="b"/>
                  <a:pathLst>
                    <a:path w="59" h="51">
                      <a:moveTo>
                        <a:pt x="37" y="22"/>
                      </a:moveTo>
                      <a:lnTo>
                        <a:pt x="59" y="0"/>
                      </a:lnTo>
                      <a:lnTo>
                        <a:pt x="0" y="51"/>
                      </a:lnTo>
                      <a:lnTo>
                        <a:pt x="37"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61" name="Freeform 921">
                  <a:extLst>
                    <a:ext uri="{FF2B5EF4-FFF2-40B4-BE49-F238E27FC236}">
                      <a16:creationId xmlns:a16="http://schemas.microsoft.com/office/drawing/2014/main" id="{1919C94B-8064-144E-A4B5-129BB51A0791}"/>
                    </a:ext>
                  </a:extLst>
                </p:cNvPr>
                <p:cNvSpPr>
                  <a:spLocks/>
                </p:cNvSpPr>
                <p:nvPr/>
              </p:nvSpPr>
              <p:spPr bwMode="auto">
                <a:xfrm>
                  <a:off x="2273" y="1859"/>
                  <a:ext cx="59" cy="51"/>
                </a:xfrm>
                <a:custGeom>
                  <a:avLst/>
                  <a:gdLst>
                    <a:gd name="T0" fmla="*/ 37 w 59"/>
                    <a:gd name="T1" fmla="*/ 22 h 51"/>
                    <a:gd name="T2" fmla="*/ 59 w 59"/>
                    <a:gd name="T3" fmla="*/ 0 h 51"/>
                    <a:gd name="T4" fmla="*/ 0 w 59"/>
                    <a:gd name="T5" fmla="*/ 51 h 51"/>
                  </a:gdLst>
                  <a:ahLst/>
                  <a:cxnLst>
                    <a:cxn ang="0">
                      <a:pos x="T0" y="T1"/>
                    </a:cxn>
                    <a:cxn ang="0">
                      <a:pos x="T2" y="T3"/>
                    </a:cxn>
                    <a:cxn ang="0">
                      <a:pos x="T4" y="T5"/>
                    </a:cxn>
                  </a:cxnLst>
                  <a:rect l="0" t="0" r="r" b="b"/>
                  <a:pathLst>
                    <a:path w="59" h="51">
                      <a:moveTo>
                        <a:pt x="37" y="22"/>
                      </a:moveTo>
                      <a:lnTo>
                        <a:pt x="59"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62" name="Freeform 922">
                  <a:extLst>
                    <a:ext uri="{FF2B5EF4-FFF2-40B4-BE49-F238E27FC236}">
                      <a16:creationId xmlns:a16="http://schemas.microsoft.com/office/drawing/2014/main" id="{3CE0C8E5-C8D1-4646-9EE5-CA81FDCE6FF5}"/>
                    </a:ext>
                  </a:extLst>
                </p:cNvPr>
                <p:cNvSpPr>
                  <a:spLocks/>
                </p:cNvSpPr>
                <p:nvPr/>
              </p:nvSpPr>
              <p:spPr bwMode="auto">
                <a:xfrm>
                  <a:off x="2500" y="1721"/>
                  <a:ext cx="88" cy="14"/>
                </a:xfrm>
                <a:custGeom>
                  <a:avLst/>
                  <a:gdLst>
                    <a:gd name="T0" fmla="*/ 22 w 88"/>
                    <a:gd name="T1" fmla="*/ 0 h 14"/>
                    <a:gd name="T2" fmla="*/ 0 w 88"/>
                    <a:gd name="T3" fmla="*/ 14 h 14"/>
                    <a:gd name="T4" fmla="*/ 88 w 88"/>
                    <a:gd name="T5" fmla="*/ 0 h 14"/>
                    <a:gd name="T6" fmla="*/ 22 w 88"/>
                    <a:gd name="T7" fmla="*/ 0 h 14"/>
                  </a:gdLst>
                  <a:ahLst/>
                  <a:cxnLst>
                    <a:cxn ang="0">
                      <a:pos x="T0" y="T1"/>
                    </a:cxn>
                    <a:cxn ang="0">
                      <a:pos x="T2" y="T3"/>
                    </a:cxn>
                    <a:cxn ang="0">
                      <a:pos x="T4" y="T5"/>
                    </a:cxn>
                    <a:cxn ang="0">
                      <a:pos x="T6" y="T7"/>
                    </a:cxn>
                  </a:cxnLst>
                  <a:rect l="0" t="0" r="r" b="b"/>
                  <a:pathLst>
                    <a:path w="88" h="14">
                      <a:moveTo>
                        <a:pt x="22" y="0"/>
                      </a:moveTo>
                      <a:lnTo>
                        <a:pt x="0" y="14"/>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63" name="Freeform 923">
                  <a:extLst>
                    <a:ext uri="{FF2B5EF4-FFF2-40B4-BE49-F238E27FC236}">
                      <a16:creationId xmlns:a16="http://schemas.microsoft.com/office/drawing/2014/main" id="{B1E8B5BE-DF14-3142-BC98-E69AB8F2D71D}"/>
                    </a:ext>
                  </a:extLst>
                </p:cNvPr>
                <p:cNvSpPr>
                  <a:spLocks/>
                </p:cNvSpPr>
                <p:nvPr/>
              </p:nvSpPr>
              <p:spPr bwMode="auto">
                <a:xfrm>
                  <a:off x="2500" y="1721"/>
                  <a:ext cx="88" cy="14"/>
                </a:xfrm>
                <a:custGeom>
                  <a:avLst/>
                  <a:gdLst>
                    <a:gd name="T0" fmla="*/ 22 w 88"/>
                    <a:gd name="T1" fmla="*/ 0 h 14"/>
                    <a:gd name="T2" fmla="*/ 0 w 88"/>
                    <a:gd name="T3" fmla="*/ 14 h 14"/>
                    <a:gd name="T4" fmla="*/ 88 w 88"/>
                    <a:gd name="T5" fmla="*/ 0 h 14"/>
                  </a:gdLst>
                  <a:ahLst/>
                  <a:cxnLst>
                    <a:cxn ang="0">
                      <a:pos x="T0" y="T1"/>
                    </a:cxn>
                    <a:cxn ang="0">
                      <a:pos x="T2" y="T3"/>
                    </a:cxn>
                    <a:cxn ang="0">
                      <a:pos x="T4" y="T5"/>
                    </a:cxn>
                  </a:cxnLst>
                  <a:rect l="0" t="0" r="r" b="b"/>
                  <a:pathLst>
                    <a:path w="88" h="14">
                      <a:moveTo>
                        <a:pt x="22" y="0"/>
                      </a:moveTo>
                      <a:lnTo>
                        <a:pt x="0" y="14"/>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64" name="Freeform 924">
                  <a:extLst>
                    <a:ext uri="{FF2B5EF4-FFF2-40B4-BE49-F238E27FC236}">
                      <a16:creationId xmlns:a16="http://schemas.microsoft.com/office/drawing/2014/main" id="{5D940619-7261-F74E-8486-F52A95728E1E}"/>
                    </a:ext>
                  </a:extLst>
                </p:cNvPr>
                <p:cNvSpPr>
                  <a:spLocks/>
                </p:cNvSpPr>
                <p:nvPr/>
              </p:nvSpPr>
              <p:spPr bwMode="auto">
                <a:xfrm>
                  <a:off x="2522" y="1699"/>
                  <a:ext cx="80" cy="22"/>
                </a:xfrm>
                <a:custGeom>
                  <a:avLst/>
                  <a:gdLst>
                    <a:gd name="T0" fmla="*/ 66 w 80"/>
                    <a:gd name="T1" fmla="*/ 22 h 22"/>
                    <a:gd name="T2" fmla="*/ 80 w 80"/>
                    <a:gd name="T3" fmla="*/ 0 h 22"/>
                    <a:gd name="T4" fmla="*/ 0 w 80"/>
                    <a:gd name="T5" fmla="*/ 22 h 22"/>
                    <a:gd name="T6" fmla="*/ 66 w 80"/>
                    <a:gd name="T7" fmla="*/ 22 h 22"/>
                  </a:gdLst>
                  <a:ahLst/>
                  <a:cxnLst>
                    <a:cxn ang="0">
                      <a:pos x="T0" y="T1"/>
                    </a:cxn>
                    <a:cxn ang="0">
                      <a:pos x="T2" y="T3"/>
                    </a:cxn>
                    <a:cxn ang="0">
                      <a:pos x="T4" y="T5"/>
                    </a:cxn>
                    <a:cxn ang="0">
                      <a:pos x="T6" y="T7"/>
                    </a:cxn>
                  </a:cxnLst>
                  <a:rect l="0" t="0" r="r" b="b"/>
                  <a:pathLst>
                    <a:path w="80" h="22">
                      <a:moveTo>
                        <a:pt x="66" y="22"/>
                      </a:moveTo>
                      <a:lnTo>
                        <a:pt x="80" y="0"/>
                      </a:lnTo>
                      <a:lnTo>
                        <a:pt x="0" y="22"/>
                      </a:lnTo>
                      <a:lnTo>
                        <a:pt x="66"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65" name="Freeform 925">
                  <a:extLst>
                    <a:ext uri="{FF2B5EF4-FFF2-40B4-BE49-F238E27FC236}">
                      <a16:creationId xmlns:a16="http://schemas.microsoft.com/office/drawing/2014/main" id="{47C2AE7F-2E76-8843-B3F2-4E43B71FEB68}"/>
                    </a:ext>
                  </a:extLst>
                </p:cNvPr>
                <p:cNvSpPr>
                  <a:spLocks/>
                </p:cNvSpPr>
                <p:nvPr/>
              </p:nvSpPr>
              <p:spPr bwMode="auto">
                <a:xfrm>
                  <a:off x="2522" y="1699"/>
                  <a:ext cx="80" cy="22"/>
                </a:xfrm>
                <a:custGeom>
                  <a:avLst/>
                  <a:gdLst>
                    <a:gd name="T0" fmla="*/ 66 w 80"/>
                    <a:gd name="T1" fmla="*/ 22 h 22"/>
                    <a:gd name="T2" fmla="*/ 80 w 80"/>
                    <a:gd name="T3" fmla="*/ 0 h 22"/>
                    <a:gd name="T4" fmla="*/ 0 w 80"/>
                    <a:gd name="T5" fmla="*/ 22 h 22"/>
                  </a:gdLst>
                  <a:ahLst/>
                  <a:cxnLst>
                    <a:cxn ang="0">
                      <a:pos x="T0" y="T1"/>
                    </a:cxn>
                    <a:cxn ang="0">
                      <a:pos x="T2" y="T3"/>
                    </a:cxn>
                    <a:cxn ang="0">
                      <a:pos x="T4" y="T5"/>
                    </a:cxn>
                  </a:cxnLst>
                  <a:rect l="0" t="0" r="r" b="b"/>
                  <a:pathLst>
                    <a:path w="80" h="22">
                      <a:moveTo>
                        <a:pt x="66" y="22"/>
                      </a:moveTo>
                      <a:lnTo>
                        <a:pt x="80"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66" name="Freeform 926">
                  <a:extLst>
                    <a:ext uri="{FF2B5EF4-FFF2-40B4-BE49-F238E27FC236}">
                      <a16:creationId xmlns:a16="http://schemas.microsoft.com/office/drawing/2014/main" id="{5F6F8FE3-C025-284F-B306-81EAC906DDA1}"/>
                    </a:ext>
                  </a:extLst>
                </p:cNvPr>
                <p:cNvSpPr>
                  <a:spLocks/>
                </p:cNvSpPr>
                <p:nvPr/>
              </p:nvSpPr>
              <p:spPr bwMode="auto">
                <a:xfrm>
                  <a:off x="2368" y="1794"/>
                  <a:ext cx="73" cy="29"/>
                </a:xfrm>
                <a:custGeom>
                  <a:avLst/>
                  <a:gdLst>
                    <a:gd name="T0" fmla="*/ 22 w 73"/>
                    <a:gd name="T1" fmla="*/ 14 h 29"/>
                    <a:gd name="T2" fmla="*/ 0 w 73"/>
                    <a:gd name="T3" fmla="*/ 29 h 29"/>
                    <a:gd name="T4" fmla="*/ 73 w 73"/>
                    <a:gd name="T5" fmla="*/ 0 h 29"/>
                    <a:gd name="T6" fmla="*/ 22 w 73"/>
                    <a:gd name="T7" fmla="*/ 14 h 29"/>
                  </a:gdLst>
                  <a:ahLst/>
                  <a:cxnLst>
                    <a:cxn ang="0">
                      <a:pos x="T0" y="T1"/>
                    </a:cxn>
                    <a:cxn ang="0">
                      <a:pos x="T2" y="T3"/>
                    </a:cxn>
                    <a:cxn ang="0">
                      <a:pos x="T4" y="T5"/>
                    </a:cxn>
                    <a:cxn ang="0">
                      <a:pos x="T6" y="T7"/>
                    </a:cxn>
                  </a:cxnLst>
                  <a:rect l="0" t="0" r="r" b="b"/>
                  <a:pathLst>
                    <a:path w="73" h="29">
                      <a:moveTo>
                        <a:pt x="22" y="14"/>
                      </a:moveTo>
                      <a:lnTo>
                        <a:pt x="0" y="29"/>
                      </a:lnTo>
                      <a:lnTo>
                        <a:pt x="73" y="0"/>
                      </a:lnTo>
                      <a:lnTo>
                        <a:pt x="22"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67" name="Freeform 927">
                  <a:extLst>
                    <a:ext uri="{FF2B5EF4-FFF2-40B4-BE49-F238E27FC236}">
                      <a16:creationId xmlns:a16="http://schemas.microsoft.com/office/drawing/2014/main" id="{694A570C-34A6-FB4A-8FC9-C1A112928645}"/>
                    </a:ext>
                  </a:extLst>
                </p:cNvPr>
                <p:cNvSpPr>
                  <a:spLocks/>
                </p:cNvSpPr>
                <p:nvPr/>
              </p:nvSpPr>
              <p:spPr bwMode="auto">
                <a:xfrm>
                  <a:off x="2368" y="1794"/>
                  <a:ext cx="73" cy="29"/>
                </a:xfrm>
                <a:custGeom>
                  <a:avLst/>
                  <a:gdLst>
                    <a:gd name="T0" fmla="*/ 22 w 73"/>
                    <a:gd name="T1" fmla="*/ 14 h 29"/>
                    <a:gd name="T2" fmla="*/ 0 w 73"/>
                    <a:gd name="T3" fmla="*/ 29 h 29"/>
                    <a:gd name="T4" fmla="*/ 73 w 73"/>
                    <a:gd name="T5" fmla="*/ 0 h 29"/>
                  </a:gdLst>
                  <a:ahLst/>
                  <a:cxnLst>
                    <a:cxn ang="0">
                      <a:pos x="T0" y="T1"/>
                    </a:cxn>
                    <a:cxn ang="0">
                      <a:pos x="T2" y="T3"/>
                    </a:cxn>
                    <a:cxn ang="0">
                      <a:pos x="T4" y="T5"/>
                    </a:cxn>
                  </a:cxnLst>
                  <a:rect l="0" t="0" r="r" b="b"/>
                  <a:pathLst>
                    <a:path w="73" h="29">
                      <a:moveTo>
                        <a:pt x="22" y="14"/>
                      </a:moveTo>
                      <a:lnTo>
                        <a:pt x="0" y="29"/>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68" name="Freeform 928">
                  <a:extLst>
                    <a:ext uri="{FF2B5EF4-FFF2-40B4-BE49-F238E27FC236}">
                      <a16:creationId xmlns:a16="http://schemas.microsoft.com/office/drawing/2014/main" id="{3835E791-9E82-1F4D-BA88-9F7FE0EFB118}"/>
                    </a:ext>
                  </a:extLst>
                </p:cNvPr>
                <p:cNvSpPr>
                  <a:spLocks/>
                </p:cNvSpPr>
                <p:nvPr/>
              </p:nvSpPr>
              <p:spPr bwMode="auto">
                <a:xfrm>
                  <a:off x="2390" y="1772"/>
                  <a:ext cx="73" cy="36"/>
                </a:xfrm>
                <a:custGeom>
                  <a:avLst/>
                  <a:gdLst>
                    <a:gd name="T0" fmla="*/ 51 w 73"/>
                    <a:gd name="T1" fmla="*/ 22 h 36"/>
                    <a:gd name="T2" fmla="*/ 73 w 73"/>
                    <a:gd name="T3" fmla="*/ 0 h 36"/>
                    <a:gd name="T4" fmla="*/ 0 w 73"/>
                    <a:gd name="T5" fmla="*/ 36 h 36"/>
                    <a:gd name="T6" fmla="*/ 51 w 73"/>
                    <a:gd name="T7" fmla="*/ 22 h 36"/>
                  </a:gdLst>
                  <a:ahLst/>
                  <a:cxnLst>
                    <a:cxn ang="0">
                      <a:pos x="T0" y="T1"/>
                    </a:cxn>
                    <a:cxn ang="0">
                      <a:pos x="T2" y="T3"/>
                    </a:cxn>
                    <a:cxn ang="0">
                      <a:pos x="T4" y="T5"/>
                    </a:cxn>
                    <a:cxn ang="0">
                      <a:pos x="T6" y="T7"/>
                    </a:cxn>
                  </a:cxnLst>
                  <a:rect l="0" t="0" r="r" b="b"/>
                  <a:pathLst>
                    <a:path w="73" h="36">
                      <a:moveTo>
                        <a:pt x="51" y="22"/>
                      </a:moveTo>
                      <a:lnTo>
                        <a:pt x="73" y="0"/>
                      </a:lnTo>
                      <a:lnTo>
                        <a:pt x="0" y="36"/>
                      </a:lnTo>
                      <a:lnTo>
                        <a:pt x="51"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69" name="Freeform 929">
                  <a:extLst>
                    <a:ext uri="{FF2B5EF4-FFF2-40B4-BE49-F238E27FC236}">
                      <a16:creationId xmlns:a16="http://schemas.microsoft.com/office/drawing/2014/main" id="{85AB2212-4DB6-414C-B56D-C2E3C1CF54F7}"/>
                    </a:ext>
                  </a:extLst>
                </p:cNvPr>
                <p:cNvSpPr>
                  <a:spLocks/>
                </p:cNvSpPr>
                <p:nvPr/>
              </p:nvSpPr>
              <p:spPr bwMode="auto">
                <a:xfrm>
                  <a:off x="2390" y="1772"/>
                  <a:ext cx="73" cy="36"/>
                </a:xfrm>
                <a:custGeom>
                  <a:avLst/>
                  <a:gdLst>
                    <a:gd name="T0" fmla="*/ 51 w 73"/>
                    <a:gd name="T1" fmla="*/ 22 h 36"/>
                    <a:gd name="T2" fmla="*/ 73 w 73"/>
                    <a:gd name="T3" fmla="*/ 0 h 36"/>
                    <a:gd name="T4" fmla="*/ 0 w 73"/>
                    <a:gd name="T5" fmla="*/ 36 h 36"/>
                  </a:gdLst>
                  <a:ahLst/>
                  <a:cxnLst>
                    <a:cxn ang="0">
                      <a:pos x="T0" y="T1"/>
                    </a:cxn>
                    <a:cxn ang="0">
                      <a:pos x="T2" y="T3"/>
                    </a:cxn>
                    <a:cxn ang="0">
                      <a:pos x="T4" y="T5"/>
                    </a:cxn>
                  </a:cxnLst>
                  <a:rect l="0" t="0" r="r" b="b"/>
                  <a:pathLst>
                    <a:path w="73" h="36">
                      <a:moveTo>
                        <a:pt x="51" y="22"/>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70" name="Freeform 930">
                  <a:extLst>
                    <a:ext uri="{FF2B5EF4-FFF2-40B4-BE49-F238E27FC236}">
                      <a16:creationId xmlns:a16="http://schemas.microsoft.com/office/drawing/2014/main" id="{6E106ED4-3EDA-B84A-B91B-FAA89EBACE42}"/>
                    </a:ext>
                  </a:extLst>
                </p:cNvPr>
                <p:cNvSpPr>
                  <a:spLocks/>
                </p:cNvSpPr>
                <p:nvPr/>
              </p:nvSpPr>
              <p:spPr bwMode="auto">
                <a:xfrm>
                  <a:off x="3509" y="2180"/>
                  <a:ext cx="14" cy="110"/>
                </a:xfrm>
                <a:custGeom>
                  <a:avLst/>
                  <a:gdLst>
                    <a:gd name="T0" fmla="*/ 14 w 14"/>
                    <a:gd name="T1" fmla="*/ 0 h 110"/>
                    <a:gd name="T2" fmla="*/ 0 w 14"/>
                    <a:gd name="T3" fmla="*/ 15 h 110"/>
                    <a:gd name="T4" fmla="*/ 14 w 14"/>
                    <a:gd name="T5" fmla="*/ 110 h 110"/>
                    <a:gd name="T6" fmla="*/ 14 w 14"/>
                    <a:gd name="T7" fmla="*/ 0 h 110"/>
                  </a:gdLst>
                  <a:ahLst/>
                  <a:cxnLst>
                    <a:cxn ang="0">
                      <a:pos x="T0" y="T1"/>
                    </a:cxn>
                    <a:cxn ang="0">
                      <a:pos x="T2" y="T3"/>
                    </a:cxn>
                    <a:cxn ang="0">
                      <a:pos x="T4" y="T5"/>
                    </a:cxn>
                    <a:cxn ang="0">
                      <a:pos x="T6" y="T7"/>
                    </a:cxn>
                  </a:cxnLst>
                  <a:rect l="0" t="0" r="r" b="b"/>
                  <a:pathLst>
                    <a:path w="14" h="110">
                      <a:moveTo>
                        <a:pt x="14" y="0"/>
                      </a:moveTo>
                      <a:lnTo>
                        <a:pt x="0" y="15"/>
                      </a:lnTo>
                      <a:lnTo>
                        <a:pt x="14" y="110"/>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71" name="Freeform 931">
                  <a:extLst>
                    <a:ext uri="{FF2B5EF4-FFF2-40B4-BE49-F238E27FC236}">
                      <a16:creationId xmlns:a16="http://schemas.microsoft.com/office/drawing/2014/main" id="{8569DC41-DEC0-BA4F-A0BB-28D86D792786}"/>
                    </a:ext>
                  </a:extLst>
                </p:cNvPr>
                <p:cNvSpPr>
                  <a:spLocks/>
                </p:cNvSpPr>
                <p:nvPr/>
              </p:nvSpPr>
              <p:spPr bwMode="auto">
                <a:xfrm>
                  <a:off x="3509" y="2180"/>
                  <a:ext cx="14" cy="110"/>
                </a:xfrm>
                <a:custGeom>
                  <a:avLst/>
                  <a:gdLst>
                    <a:gd name="T0" fmla="*/ 14 w 14"/>
                    <a:gd name="T1" fmla="*/ 0 h 110"/>
                    <a:gd name="T2" fmla="*/ 0 w 14"/>
                    <a:gd name="T3" fmla="*/ 15 h 110"/>
                    <a:gd name="T4" fmla="*/ 14 w 14"/>
                    <a:gd name="T5" fmla="*/ 110 h 110"/>
                  </a:gdLst>
                  <a:ahLst/>
                  <a:cxnLst>
                    <a:cxn ang="0">
                      <a:pos x="T0" y="T1"/>
                    </a:cxn>
                    <a:cxn ang="0">
                      <a:pos x="T2" y="T3"/>
                    </a:cxn>
                    <a:cxn ang="0">
                      <a:pos x="T4" y="T5"/>
                    </a:cxn>
                  </a:cxnLst>
                  <a:rect l="0" t="0" r="r" b="b"/>
                  <a:pathLst>
                    <a:path w="14" h="110">
                      <a:moveTo>
                        <a:pt x="14" y="0"/>
                      </a:moveTo>
                      <a:lnTo>
                        <a:pt x="0" y="15"/>
                      </a:lnTo>
                      <a:lnTo>
                        <a:pt x="14"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72" name="Freeform 932">
                  <a:extLst>
                    <a:ext uri="{FF2B5EF4-FFF2-40B4-BE49-F238E27FC236}">
                      <a16:creationId xmlns:a16="http://schemas.microsoft.com/office/drawing/2014/main" id="{CCF70255-643D-5742-BBBB-757EEA0A1C69}"/>
                    </a:ext>
                  </a:extLst>
                </p:cNvPr>
                <p:cNvSpPr>
                  <a:spLocks/>
                </p:cNvSpPr>
                <p:nvPr/>
              </p:nvSpPr>
              <p:spPr bwMode="auto">
                <a:xfrm>
                  <a:off x="3509" y="2195"/>
                  <a:ext cx="14" cy="116"/>
                </a:xfrm>
                <a:custGeom>
                  <a:avLst/>
                  <a:gdLst>
                    <a:gd name="T0" fmla="*/ 0 w 14"/>
                    <a:gd name="T1" fmla="*/ 116 h 116"/>
                    <a:gd name="T2" fmla="*/ 14 w 14"/>
                    <a:gd name="T3" fmla="*/ 95 h 116"/>
                    <a:gd name="T4" fmla="*/ 0 w 14"/>
                    <a:gd name="T5" fmla="*/ 0 h 116"/>
                    <a:gd name="T6" fmla="*/ 0 w 14"/>
                    <a:gd name="T7" fmla="*/ 116 h 116"/>
                  </a:gdLst>
                  <a:ahLst/>
                  <a:cxnLst>
                    <a:cxn ang="0">
                      <a:pos x="T0" y="T1"/>
                    </a:cxn>
                    <a:cxn ang="0">
                      <a:pos x="T2" y="T3"/>
                    </a:cxn>
                    <a:cxn ang="0">
                      <a:pos x="T4" y="T5"/>
                    </a:cxn>
                    <a:cxn ang="0">
                      <a:pos x="T6" y="T7"/>
                    </a:cxn>
                  </a:cxnLst>
                  <a:rect l="0" t="0" r="r" b="b"/>
                  <a:pathLst>
                    <a:path w="14" h="116">
                      <a:moveTo>
                        <a:pt x="0" y="116"/>
                      </a:moveTo>
                      <a:lnTo>
                        <a:pt x="14" y="95"/>
                      </a:lnTo>
                      <a:lnTo>
                        <a:pt x="0" y="0"/>
                      </a:lnTo>
                      <a:lnTo>
                        <a:pt x="0" y="116"/>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73" name="Freeform 933">
                  <a:extLst>
                    <a:ext uri="{FF2B5EF4-FFF2-40B4-BE49-F238E27FC236}">
                      <a16:creationId xmlns:a16="http://schemas.microsoft.com/office/drawing/2014/main" id="{4E87BCC5-B776-1C42-8FB8-285E395DF4D1}"/>
                    </a:ext>
                  </a:extLst>
                </p:cNvPr>
                <p:cNvSpPr>
                  <a:spLocks/>
                </p:cNvSpPr>
                <p:nvPr/>
              </p:nvSpPr>
              <p:spPr bwMode="auto">
                <a:xfrm>
                  <a:off x="3509" y="2195"/>
                  <a:ext cx="14" cy="116"/>
                </a:xfrm>
                <a:custGeom>
                  <a:avLst/>
                  <a:gdLst>
                    <a:gd name="T0" fmla="*/ 0 w 14"/>
                    <a:gd name="T1" fmla="*/ 116 h 116"/>
                    <a:gd name="T2" fmla="*/ 14 w 14"/>
                    <a:gd name="T3" fmla="*/ 95 h 116"/>
                    <a:gd name="T4" fmla="*/ 0 w 14"/>
                    <a:gd name="T5" fmla="*/ 0 h 116"/>
                  </a:gdLst>
                  <a:ahLst/>
                  <a:cxnLst>
                    <a:cxn ang="0">
                      <a:pos x="T0" y="T1"/>
                    </a:cxn>
                    <a:cxn ang="0">
                      <a:pos x="T2" y="T3"/>
                    </a:cxn>
                    <a:cxn ang="0">
                      <a:pos x="T4" y="T5"/>
                    </a:cxn>
                  </a:cxnLst>
                  <a:rect l="0" t="0" r="r" b="b"/>
                  <a:pathLst>
                    <a:path w="14" h="116">
                      <a:moveTo>
                        <a:pt x="0" y="116"/>
                      </a:moveTo>
                      <a:lnTo>
                        <a:pt x="14"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74" name="Freeform 934">
                  <a:extLst>
                    <a:ext uri="{FF2B5EF4-FFF2-40B4-BE49-F238E27FC236}">
                      <a16:creationId xmlns:a16="http://schemas.microsoft.com/office/drawing/2014/main" id="{B38D921F-24CC-F046-B134-B97A02828BC8}"/>
                    </a:ext>
                  </a:extLst>
                </p:cNvPr>
                <p:cNvSpPr>
                  <a:spLocks/>
                </p:cNvSpPr>
                <p:nvPr/>
              </p:nvSpPr>
              <p:spPr bwMode="auto">
                <a:xfrm>
                  <a:off x="2770" y="1611"/>
                  <a:ext cx="95" cy="30"/>
                </a:xfrm>
                <a:custGeom>
                  <a:avLst/>
                  <a:gdLst>
                    <a:gd name="T0" fmla="*/ 15 w 95"/>
                    <a:gd name="T1" fmla="*/ 0 h 30"/>
                    <a:gd name="T2" fmla="*/ 0 w 95"/>
                    <a:gd name="T3" fmla="*/ 22 h 30"/>
                    <a:gd name="T4" fmla="*/ 95 w 95"/>
                    <a:gd name="T5" fmla="*/ 30 h 30"/>
                    <a:gd name="T6" fmla="*/ 15 w 95"/>
                    <a:gd name="T7" fmla="*/ 0 h 30"/>
                  </a:gdLst>
                  <a:ahLst/>
                  <a:cxnLst>
                    <a:cxn ang="0">
                      <a:pos x="T0" y="T1"/>
                    </a:cxn>
                    <a:cxn ang="0">
                      <a:pos x="T2" y="T3"/>
                    </a:cxn>
                    <a:cxn ang="0">
                      <a:pos x="T4" y="T5"/>
                    </a:cxn>
                    <a:cxn ang="0">
                      <a:pos x="T6" y="T7"/>
                    </a:cxn>
                  </a:cxnLst>
                  <a:rect l="0" t="0" r="r" b="b"/>
                  <a:pathLst>
                    <a:path w="95" h="30">
                      <a:moveTo>
                        <a:pt x="15" y="0"/>
                      </a:moveTo>
                      <a:lnTo>
                        <a:pt x="0" y="22"/>
                      </a:lnTo>
                      <a:lnTo>
                        <a:pt x="95" y="30"/>
                      </a:lnTo>
                      <a:lnTo>
                        <a:pt x="15"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75" name="Freeform 935">
                  <a:extLst>
                    <a:ext uri="{FF2B5EF4-FFF2-40B4-BE49-F238E27FC236}">
                      <a16:creationId xmlns:a16="http://schemas.microsoft.com/office/drawing/2014/main" id="{51D1CEEA-AA43-D84D-A6E4-63CFA58D802B}"/>
                    </a:ext>
                  </a:extLst>
                </p:cNvPr>
                <p:cNvSpPr>
                  <a:spLocks/>
                </p:cNvSpPr>
                <p:nvPr/>
              </p:nvSpPr>
              <p:spPr bwMode="auto">
                <a:xfrm>
                  <a:off x="2770" y="1611"/>
                  <a:ext cx="95" cy="30"/>
                </a:xfrm>
                <a:custGeom>
                  <a:avLst/>
                  <a:gdLst>
                    <a:gd name="T0" fmla="*/ 15 w 95"/>
                    <a:gd name="T1" fmla="*/ 0 h 30"/>
                    <a:gd name="T2" fmla="*/ 0 w 95"/>
                    <a:gd name="T3" fmla="*/ 22 h 30"/>
                    <a:gd name="T4" fmla="*/ 95 w 95"/>
                    <a:gd name="T5" fmla="*/ 30 h 30"/>
                  </a:gdLst>
                  <a:ahLst/>
                  <a:cxnLst>
                    <a:cxn ang="0">
                      <a:pos x="T0" y="T1"/>
                    </a:cxn>
                    <a:cxn ang="0">
                      <a:pos x="T2" y="T3"/>
                    </a:cxn>
                    <a:cxn ang="0">
                      <a:pos x="T4" y="T5"/>
                    </a:cxn>
                  </a:cxnLst>
                  <a:rect l="0" t="0" r="r" b="b"/>
                  <a:pathLst>
                    <a:path w="95" h="30">
                      <a:moveTo>
                        <a:pt x="15" y="0"/>
                      </a:moveTo>
                      <a:lnTo>
                        <a:pt x="0" y="22"/>
                      </a:lnTo>
                      <a:lnTo>
                        <a:pt x="95" y="3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76" name="Freeform 936">
                  <a:extLst>
                    <a:ext uri="{FF2B5EF4-FFF2-40B4-BE49-F238E27FC236}">
                      <a16:creationId xmlns:a16="http://schemas.microsoft.com/office/drawing/2014/main" id="{9128DAC9-FA6D-8F4A-9ED3-1AB74F993A6B}"/>
                    </a:ext>
                  </a:extLst>
                </p:cNvPr>
                <p:cNvSpPr>
                  <a:spLocks/>
                </p:cNvSpPr>
                <p:nvPr/>
              </p:nvSpPr>
              <p:spPr bwMode="auto">
                <a:xfrm>
                  <a:off x="2785" y="1611"/>
                  <a:ext cx="95" cy="30"/>
                </a:xfrm>
                <a:custGeom>
                  <a:avLst/>
                  <a:gdLst>
                    <a:gd name="T0" fmla="*/ 80 w 95"/>
                    <a:gd name="T1" fmla="*/ 30 h 30"/>
                    <a:gd name="T2" fmla="*/ 95 w 95"/>
                    <a:gd name="T3" fmla="*/ 15 h 30"/>
                    <a:gd name="T4" fmla="*/ 0 w 95"/>
                    <a:gd name="T5" fmla="*/ 0 h 30"/>
                    <a:gd name="T6" fmla="*/ 80 w 95"/>
                    <a:gd name="T7" fmla="*/ 30 h 30"/>
                  </a:gdLst>
                  <a:ahLst/>
                  <a:cxnLst>
                    <a:cxn ang="0">
                      <a:pos x="T0" y="T1"/>
                    </a:cxn>
                    <a:cxn ang="0">
                      <a:pos x="T2" y="T3"/>
                    </a:cxn>
                    <a:cxn ang="0">
                      <a:pos x="T4" y="T5"/>
                    </a:cxn>
                    <a:cxn ang="0">
                      <a:pos x="T6" y="T7"/>
                    </a:cxn>
                  </a:cxnLst>
                  <a:rect l="0" t="0" r="r" b="b"/>
                  <a:pathLst>
                    <a:path w="95" h="30">
                      <a:moveTo>
                        <a:pt x="80" y="30"/>
                      </a:moveTo>
                      <a:lnTo>
                        <a:pt x="95" y="15"/>
                      </a:lnTo>
                      <a:lnTo>
                        <a:pt x="0" y="0"/>
                      </a:lnTo>
                      <a:lnTo>
                        <a:pt x="80" y="3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77" name="Freeform 937">
                  <a:extLst>
                    <a:ext uri="{FF2B5EF4-FFF2-40B4-BE49-F238E27FC236}">
                      <a16:creationId xmlns:a16="http://schemas.microsoft.com/office/drawing/2014/main" id="{26C74721-3933-5147-815C-34481679F3C2}"/>
                    </a:ext>
                  </a:extLst>
                </p:cNvPr>
                <p:cNvSpPr>
                  <a:spLocks/>
                </p:cNvSpPr>
                <p:nvPr/>
              </p:nvSpPr>
              <p:spPr bwMode="auto">
                <a:xfrm>
                  <a:off x="2785" y="1611"/>
                  <a:ext cx="95" cy="30"/>
                </a:xfrm>
                <a:custGeom>
                  <a:avLst/>
                  <a:gdLst>
                    <a:gd name="T0" fmla="*/ 80 w 95"/>
                    <a:gd name="T1" fmla="*/ 30 h 30"/>
                    <a:gd name="T2" fmla="*/ 95 w 95"/>
                    <a:gd name="T3" fmla="*/ 15 h 30"/>
                    <a:gd name="T4" fmla="*/ 0 w 95"/>
                    <a:gd name="T5" fmla="*/ 0 h 30"/>
                  </a:gdLst>
                  <a:ahLst/>
                  <a:cxnLst>
                    <a:cxn ang="0">
                      <a:pos x="T0" y="T1"/>
                    </a:cxn>
                    <a:cxn ang="0">
                      <a:pos x="T2" y="T3"/>
                    </a:cxn>
                    <a:cxn ang="0">
                      <a:pos x="T4" y="T5"/>
                    </a:cxn>
                  </a:cxnLst>
                  <a:rect l="0" t="0" r="r" b="b"/>
                  <a:pathLst>
                    <a:path w="95" h="30">
                      <a:moveTo>
                        <a:pt x="80" y="30"/>
                      </a:moveTo>
                      <a:lnTo>
                        <a:pt x="95"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78" name="Freeform 938">
                  <a:extLst>
                    <a:ext uri="{FF2B5EF4-FFF2-40B4-BE49-F238E27FC236}">
                      <a16:creationId xmlns:a16="http://schemas.microsoft.com/office/drawing/2014/main" id="{EDF2DA83-E196-C143-9B24-5DE6D194A970}"/>
                    </a:ext>
                  </a:extLst>
                </p:cNvPr>
                <p:cNvSpPr>
                  <a:spLocks/>
                </p:cNvSpPr>
                <p:nvPr/>
              </p:nvSpPr>
              <p:spPr bwMode="auto">
                <a:xfrm>
                  <a:off x="3479" y="2333"/>
                  <a:ext cx="15" cy="110"/>
                </a:xfrm>
                <a:custGeom>
                  <a:avLst/>
                  <a:gdLst>
                    <a:gd name="T0" fmla="*/ 15 w 15"/>
                    <a:gd name="T1" fmla="*/ 0 h 110"/>
                    <a:gd name="T2" fmla="*/ 0 w 15"/>
                    <a:gd name="T3" fmla="*/ 15 h 110"/>
                    <a:gd name="T4" fmla="*/ 0 w 15"/>
                    <a:gd name="T5" fmla="*/ 110 h 110"/>
                    <a:gd name="T6" fmla="*/ 15 w 15"/>
                    <a:gd name="T7" fmla="*/ 0 h 110"/>
                  </a:gdLst>
                  <a:ahLst/>
                  <a:cxnLst>
                    <a:cxn ang="0">
                      <a:pos x="T0" y="T1"/>
                    </a:cxn>
                    <a:cxn ang="0">
                      <a:pos x="T2" y="T3"/>
                    </a:cxn>
                    <a:cxn ang="0">
                      <a:pos x="T4" y="T5"/>
                    </a:cxn>
                    <a:cxn ang="0">
                      <a:pos x="T6" y="T7"/>
                    </a:cxn>
                  </a:cxnLst>
                  <a:rect l="0" t="0" r="r" b="b"/>
                  <a:pathLst>
                    <a:path w="15" h="110">
                      <a:moveTo>
                        <a:pt x="15" y="0"/>
                      </a:moveTo>
                      <a:lnTo>
                        <a:pt x="0" y="15"/>
                      </a:lnTo>
                      <a:lnTo>
                        <a:pt x="0" y="110"/>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79" name="Freeform 939">
                  <a:extLst>
                    <a:ext uri="{FF2B5EF4-FFF2-40B4-BE49-F238E27FC236}">
                      <a16:creationId xmlns:a16="http://schemas.microsoft.com/office/drawing/2014/main" id="{4A466AC2-60BE-9A49-80EB-6F80A99785EA}"/>
                    </a:ext>
                  </a:extLst>
                </p:cNvPr>
                <p:cNvSpPr>
                  <a:spLocks/>
                </p:cNvSpPr>
                <p:nvPr/>
              </p:nvSpPr>
              <p:spPr bwMode="auto">
                <a:xfrm>
                  <a:off x="3479" y="2333"/>
                  <a:ext cx="15" cy="110"/>
                </a:xfrm>
                <a:custGeom>
                  <a:avLst/>
                  <a:gdLst>
                    <a:gd name="T0" fmla="*/ 15 w 15"/>
                    <a:gd name="T1" fmla="*/ 0 h 110"/>
                    <a:gd name="T2" fmla="*/ 0 w 15"/>
                    <a:gd name="T3" fmla="*/ 15 h 110"/>
                    <a:gd name="T4" fmla="*/ 0 w 15"/>
                    <a:gd name="T5" fmla="*/ 110 h 110"/>
                  </a:gdLst>
                  <a:ahLst/>
                  <a:cxnLst>
                    <a:cxn ang="0">
                      <a:pos x="T0" y="T1"/>
                    </a:cxn>
                    <a:cxn ang="0">
                      <a:pos x="T2" y="T3"/>
                    </a:cxn>
                    <a:cxn ang="0">
                      <a:pos x="T4" y="T5"/>
                    </a:cxn>
                  </a:cxnLst>
                  <a:rect l="0" t="0" r="r" b="b"/>
                  <a:pathLst>
                    <a:path w="15" h="110">
                      <a:moveTo>
                        <a:pt x="15" y="0"/>
                      </a:moveTo>
                      <a:lnTo>
                        <a:pt x="0" y="15"/>
                      </a:lnTo>
                      <a:lnTo>
                        <a:pt x="0"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80" name="Freeform 940">
                  <a:extLst>
                    <a:ext uri="{FF2B5EF4-FFF2-40B4-BE49-F238E27FC236}">
                      <a16:creationId xmlns:a16="http://schemas.microsoft.com/office/drawing/2014/main" id="{D20FC66C-0A2F-E441-97F3-AC4AD3B99AD2}"/>
                    </a:ext>
                  </a:extLst>
                </p:cNvPr>
                <p:cNvSpPr>
                  <a:spLocks/>
                </p:cNvSpPr>
                <p:nvPr/>
              </p:nvSpPr>
              <p:spPr bwMode="auto">
                <a:xfrm>
                  <a:off x="3465" y="2348"/>
                  <a:ext cx="14" cy="117"/>
                </a:xfrm>
                <a:custGeom>
                  <a:avLst/>
                  <a:gdLst>
                    <a:gd name="T0" fmla="*/ 0 w 14"/>
                    <a:gd name="T1" fmla="*/ 117 h 117"/>
                    <a:gd name="T2" fmla="*/ 14 w 14"/>
                    <a:gd name="T3" fmla="*/ 95 h 117"/>
                    <a:gd name="T4" fmla="*/ 14 w 14"/>
                    <a:gd name="T5" fmla="*/ 0 h 117"/>
                    <a:gd name="T6" fmla="*/ 0 w 14"/>
                    <a:gd name="T7" fmla="*/ 117 h 117"/>
                  </a:gdLst>
                  <a:ahLst/>
                  <a:cxnLst>
                    <a:cxn ang="0">
                      <a:pos x="T0" y="T1"/>
                    </a:cxn>
                    <a:cxn ang="0">
                      <a:pos x="T2" y="T3"/>
                    </a:cxn>
                    <a:cxn ang="0">
                      <a:pos x="T4" y="T5"/>
                    </a:cxn>
                    <a:cxn ang="0">
                      <a:pos x="T6" y="T7"/>
                    </a:cxn>
                  </a:cxnLst>
                  <a:rect l="0" t="0" r="r" b="b"/>
                  <a:pathLst>
                    <a:path w="14" h="117">
                      <a:moveTo>
                        <a:pt x="0" y="117"/>
                      </a:moveTo>
                      <a:lnTo>
                        <a:pt x="14" y="95"/>
                      </a:lnTo>
                      <a:lnTo>
                        <a:pt x="14" y="0"/>
                      </a:lnTo>
                      <a:lnTo>
                        <a:pt x="0" y="117"/>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81" name="Freeform 941">
                  <a:extLst>
                    <a:ext uri="{FF2B5EF4-FFF2-40B4-BE49-F238E27FC236}">
                      <a16:creationId xmlns:a16="http://schemas.microsoft.com/office/drawing/2014/main" id="{E8BBC230-60C0-2A4B-B6DB-22DED15E48B6}"/>
                    </a:ext>
                  </a:extLst>
                </p:cNvPr>
                <p:cNvSpPr>
                  <a:spLocks/>
                </p:cNvSpPr>
                <p:nvPr/>
              </p:nvSpPr>
              <p:spPr bwMode="auto">
                <a:xfrm>
                  <a:off x="3465" y="2348"/>
                  <a:ext cx="14" cy="117"/>
                </a:xfrm>
                <a:custGeom>
                  <a:avLst/>
                  <a:gdLst>
                    <a:gd name="T0" fmla="*/ 0 w 14"/>
                    <a:gd name="T1" fmla="*/ 117 h 117"/>
                    <a:gd name="T2" fmla="*/ 14 w 14"/>
                    <a:gd name="T3" fmla="*/ 95 h 117"/>
                    <a:gd name="T4" fmla="*/ 14 w 14"/>
                    <a:gd name="T5" fmla="*/ 0 h 117"/>
                  </a:gdLst>
                  <a:ahLst/>
                  <a:cxnLst>
                    <a:cxn ang="0">
                      <a:pos x="T0" y="T1"/>
                    </a:cxn>
                    <a:cxn ang="0">
                      <a:pos x="T2" y="T3"/>
                    </a:cxn>
                    <a:cxn ang="0">
                      <a:pos x="T4" y="T5"/>
                    </a:cxn>
                  </a:cxnLst>
                  <a:rect l="0" t="0" r="r" b="b"/>
                  <a:pathLst>
                    <a:path w="14" h="117">
                      <a:moveTo>
                        <a:pt x="0" y="117"/>
                      </a:moveTo>
                      <a:lnTo>
                        <a:pt x="14" y="95"/>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82" name="Freeform 942">
                  <a:extLst>
                    <a:ext uri="{FF2B5EF4-FFF2-40B4-BE49-F238E27FC236}">
                      <a16:creationId xmlns:a16="http://schemas.microsoft.com/office/drawing/2014/main" id="{BC73C745-85F2-674B-AB95-A275708AA9DF}"/>
                    </a:ext>
                  </a:extLst>
                </p:cNvPr>
                <p:cNvSpPr>
                  <a:spLocks/>
                </p:cNvSpPr>
                <p:nvPr/>
              </p:nvSpPr>
              <p:spPr bwMode="auto">
                <a:xfrm>
                  <a:off x="2624" y="1670"/>
                  <a:ext cx="88" cy="14"/>
                </a:xfrm>
                <a:custGeom>
                  <a:avLst/>
                  <a:gdLst>
                    <a:gd name="T0" fmla="*/ 15 w 88"/>
                    <a:gd name="T1" fmla="*/ 0 h 14"/>
                    <a:gd name="T2" fmla="*/ 0 w 88"/>
                    <a:gd name="T3" fmla="*/ 14 h 14"/>
                    <a:gd name="T4" fmla="*/ 88 w 88"/>
                    <a:gd name="T5" fmla="*/ 7 h 14"/>
                    <a:gd name="T6" fmla="*/ 15 w 88"/>
                    <a:gd name="T7" fmla="*/ 0 h 14"/>
                  </a:gdLst>
                  <a:ahLst/>
                  <a:cxnLst>
                    <a:cxn ang="0">
                      <a:pos x="T0" y="T1"/>
                    </a:cxn>
                    <a:cxn ang="0">
                      <a:pos x="T2" y="T3"/>
                    </a:cxn>
                    <a:cxn ang="0">
                      <a:pos x="T4" y="T5"/>
                    </a:cxn>
                    <a:cxn ang="0">
                      <a:pos x="T6" y="T7"/>
                    </a:cxn>
                  </a:cxnLst>
                  <a:rect l="0" t="0" r="r" b="b"/>
                  <a:pathLst>
                    <a:path w="88" h="14">
                      <a:moveTo>
                        <a:pt x="15" y="0"/>
                      </a:moveTo>
                      <a:lnTo>
                        <a:pt x="0" y="14"/>
                      </a:lnTo>
                      <a:lnTo>
                        <a:pt x="88" y="7"/>
                      </a:lnTo>
                      <a:lnTo>
                        <a:pt x="15"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83" name="Freeform 943">
                  <a:extLst>
                    <a:ext uri="{FF2B5EF4-FFF2-40B4-BE49-F238E27FC236}">
                      <a16:creationId xmlns:a16="http://schemas.microsoft.com/office/drawing/2014/main" id="{3A52CC23-3680-0E4D-BC36-771D0701A4D4}"/>
                    </a:ext>
                  </a:extLst>
                </p:cNvPr>
                <p:cNvSpPr>
                  <a:spLocks/>
                </p:cNvSpPr>
                <p:nvPr/>
              </p:nvSpPr>
              <p:spPr bwMode="auto">
                <a:xfrm>
                  <a:off x="2624" y="1670"/>
                  <a:ext cx="88" cy="14"/>
                </a:xfrm>
                <a:custGeom>
                  <a:avLst/>
                  <a:gdLst>
                    <a:gd name="T0" fmla="*/ 15 w 88"/>
                    <a:gd name="T1" fmla="*/ 0 h 14"/>
                    <a:gd name="T2" fmla="*/ 0 w 88"/>
                    <a:gd name="T3" fmla="*/ 14 h 14"/>
                    <a:gd name="T4" fmla="*/ 88 w 88"/>
                    <a:gd name="T5" fmla="*/ 7 h 14"/>
                  </a:gdLst>
                  <a:ahLst/>
                  <a:cxnLst>
                    <a:cxn ang="0">
                      <a:pos x="T0" y="T1"/>
                    </a:cxn>
                    <a:cxn ang="0">
                      <a:pos x="T2" y="T3"/>
                    </a:cxn>
                    <a:cxn ang="0">
                      <a:pos x="T4" y="T5"/>
                    </a:cxn>
                  </a:cxnLst>
                  <a:rect l="0" t="0" r="r" b="b"/>
                  <a:pathLst>
                    <a:path w="88" h="14">
                      <a:moveTo>
                        <a:pt x="15" y="0"/>
                      </a:moveTo>
                      <a:lnTo>
                        <a:pt x="0" y="14"/>
                      </a:lnTo>
                      <a:lnTo>
                        <a:pt x="88"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84" name="Freeform 944">
                  <a:extLst>
                    <a:ext uri="{FF2B5EF4-FFF2-40B4-BE49-F238E27FC236}">
                      <a16:creationId xmlns:a16="http://schemas.microsoft.com/office/drawing/2014/main" id="{3D384EBF-DE33-974D-9EE4-A829F0A06FED}"/>
                    </a:ext>
                  </a:extLst>
                </p:cNvPr>
                <p:cNvSpPr>
                  <a:spLocks/>
                </p:cNvSpPr>
                <p:nvPr/>
              </p:nvSpPr>
              <p:spPr bwMode="auto">
                <a:xfrm>
                  <a:off x="2639" y="1663"/>
                  <a:ext cx="95" cy="14"/>
                </a:xfrm>
                <a:custGeom>
                  <a:avLst/>
                  <a:gdLst>
                    <a:gd name="T0" fmla="*/ 73 w 95"/>
                    <a:gd name="T1" fmla="*/ 14 h 14"/>
                    <a:gd name="T2" fmla="*/ 95 w 95"/>
                    <a:gd name="T3" fmla="*/ 0 h 14"/>
                    <a:gd name="T4" fmla="*/ 0 w 95"/>
                    <a:gd name="T5" fmla="*/ 7 h 14"/>
                    <a:gd name="T6" fmla="*/ 73 w 95"/>
                    <a:gd name="T7" fmla="*/ 14 h 14"/>
                  </a:gdLst>
                  <a:ahLst/>
                  <a:cxnLst>
                    <a:cxn ang="0">
                      <a:pos x="T0" y="T1"/>
                    </a:cxn>
                    <a:cxn ang="0">
                      <a:pos x="T2" y="T3"/>
                    </a:cxn>
                    <a:cxn ang="0">
                      <a:pos x="T4" y="T5"/>
                    </a:cxn>
                    <a:cxn ang="0">
                      <a:pos x="T6" y="T7"/>
                    </a:cxn>
                  </a:cxnLst>
                  <a:rect l="0" t="0" r="r" b="b"/>
                  <a:pathLst>
                    <a:path w="95" h="14">
                      <a:moveTo>
                        <a:pt x="73" y="14"/>
                      </a:moveTo>
                      <a:lnTo>
                        <a:pt x="95" y="0"/>
                      </a:lnTo>
                      <a:lnTo>
                        <a:pt x="0" y="7"/>
                      </a:lnTo>
                      <a:lnTo>
                        <a:pt x="73" y="14"/>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85" name="Freeform 945">
                  <a:extLst>
                    <a:ext uri="{FF2B5EF4-FFF2-40B4-BE49-F238E27FC236}">
                      <a16:creationId xmlns:a16="http://schemas.microsoft.com/office/drawing/2014/main" id="{143128AA-BAF8-1046-92E6-DB232C1D6770}"/>
                    </a:ext>
                  </a:extLst>
                </p:cNvPr>
                <p:cNvSpPr>
                  <a:spLocks/>
                </p:cNvSpPr>
                <p:nvPr/>
              </p:nvSpPr>
              <p:spPr bwMode="auto">
                <a:xfrm>
                  <a:off x="2639" y="1663"/>
                  <a:ext cx="95" cy="14"/>
                </a:xfrm>
                <a:custGeom>
                  <a:avLst/>
                  <a:gdLst>
                    <a:gd name="T0" fmla="*/ 73 w 95"/>
                    <a:gd name="T1" fmla="*/ 14 h 14"/>
                    <a:gd name="T2" fmla="*/ 95 w 95"/>
                    <a:gd name="T3" fmla="*/ 0 h 14"/>
                    <a:gd name="T4" fmla="*/ 0 w 95"/>
                    <a:gd name="T5" fmla="*/ 7 h 14"/>
                  </a:gdLst>
                  <a:ahLst/>
                  <a:cxnLst>
                    <a:cxn ang="0">
                      <a:pos x="T0" y="T1"/>
                    </a:cxn>
                    <a:cxn ang="0">
                      <a:pos x="T2" y="T3"/>
                    </a:cxn>
                    <a:cxn ang="0">
                      <a:pos x="T4" y="T5"/>
                    </a:cxn>
                  </a:cxnLst>
                  <a:rect l="0" t="0" r="r" b="b"/>
                  <a:pathLst>
                    <a:path w="95" h="14">
                      <a:moveTo>
                        <a:pt x="73" y="14"/>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86" name="Freeform 946">
                  <a:extLst>
                    <a:ext uri="{FF2B5EF4-FFF2-40B4-BE49-F238E27FC236}">
                      <a16:creationId xmlns:a16="http://schemas.microsoft.com/office/drawing/2014/main" id="{E5E8EF7C-F371-5F4A-A9E0-B8ABE2C9A5DD}"/>
                    </a:ext>
                  </a:extLst>
                </p:cNvPr>
                <p:cNvSpPr>
                  <a:spLocks/>
                </p:cNvSpPr>
                <p:nvPr/>
              </p:nvSpPr>
              <p:spPr bwMode="auto">
                <a:xfrm>
                  <a:off x="2127" y="1998"/>
                  <a:ext cx="44" cy="66"/>
                </a:xfrm>
                <a:custGeom>
                  <a:avLst/>
                  <a:gdLst>
                    <a:gd name="T0" fmla="*/ 22 w 44"/>
                    <a:gd name="T1" fmla="*/ 44 h 66"/>
                    <a:gd name="T2" fmla="*/ 0 w 44"/>
                    <a:gd name="T3" fmla="*/ 66 h 66"/>
                    <a:gd name="T4" fmla="*/ 44 w 44"/>
                    <a:gd name="T5" fmla="*/ 0 h 66"/>
                    <a:gd name="T6" fmla="*/ 22 w 44"/>
                    <a:gd name="T7" fmla="*/ 44 h 66"/>
                  </a:gdLst>
                  <a:ahLst/>
                  <a:cxnLst>
                    <a:cxn ang="0">
                      <a:pos x="T0" y="T1"/>
                    </a:cxn>
                    <a:cxn ang="0">
                      <a:pos x="T2" y="T3"/>
                    </a:cxn>
                    <a:cxn ang="0">
                      <a:pos x="T4" y="T5"/>
                    </a:cxn>
                    <a:cxn ang="0">
                      <a:pos x="T6" y="T7"/>
                    </a:cxn>
                  </a:cxnLst>
                  <a:rect l="0" t="0" r="r" b="b"/>
                  <a:pathLst>
                    <a:path w="44" h="66">
                      <a:moveTo>
                        <a:pt x="22" y="44"/>
                      </a:moveTo>
                      <a:lnTo>
                        <a:pt x="0" y="66"/>
                      </a:lnTo>
                      <a:lnTo>
                        <a:pt x="44"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87" name="Freeform 947">
                  <a:extLst>
                    <a:ext uri="{FF2B5EF4-FFF2-40B4-BE49-F238E27FC236}">
                      <a16:creationId xmlns:a16="http://schemas.microsoft.com/office/drawing/2014/main" id="{7426319F-33E4-BA44-8468-5F377B04B290}"/>
                    </a:ext>
                  </a:extLst>
                </p:cNvPr>
                <p:cNvSpPr>
                  <a:spLocks/>
                </p:cNvSpPr>
                <p:nvPr/>
              </p:nvSpPr>
              <p:spPr bwMode="auto">
                <a:xfrm>
                  <a:off x="2127" y="1998"/>
                  <a:ext cx="44" cy="66"/>
                </a:xfrm>
                <a:custGeom>
                  <a:avLst/>
                  <a:gdLst>
                    <a:gd name="T0" fmla="*/ 22 w 44"/>
                    <a:gd name="T1" fmla="*/ 44 h 66"/>
                    <a:gd name="T2" fmla="*/ 0 w 44"/>
                    <a:gd name="T3" fmla="*/ 66 h 66"/>
                    <a:gd name="T4" fmla="*/ 44 w 44"/>
                    <a:gd name="T5" fmla="*/ 0 h 66"/>
                  </a:gdLst>
                  <a:ahLst/>
                  <a:cxnLst>
                    <a:cxn ang="0">
                      <a:pos x="T0" y="T1"/>
                    </a:cxn>
                    <a:cxn ang="0">
                      <a:pos x="T2" y="T3"/>
                    </a:cxn>
                    <a:cxn ang="0">
                      <a:pos x="T4" y="T5"/>
                    </a:cxn>
                  </a:cxnLst>
                  <a:rect l="0" t="0" r="r" b="b"/>
                  <a:pathLst>
                    <a:path w="44" h="66">
                      <a:moveTo>
                        <a:pt x="22" y="44"/>
                      </a:moveTo>
                      <a:lnTo>
                        <a:pt x="0" y="66"/>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88" name="Freeform 948">
                  <a:extLst>
                    <a:ext uri="{FF2B5EF4-FFF2-40B4-BE49-F238E27FC236}">
                      <a16:creationId xmlns:a16="http://schemas.microsoft.com/office/drawing/2014/main" id="{0CE54023-5216-4748-BB32-935CA3D9485B}"/>
                    </a:ext>
                  </a:extLst>
                </p:cNvPr>
                <p:cNvSpPr>
                  <a:spLocks/>
                </p:cNvSpPr>
                <p:nvPr/>
              </p:nvSpPr>
              <p:spPr bwMode="auto">
                <a:xfrm>
                  <a:off x="2149" y="1983"/>
                  <a:ext cx="44" cy="59"/>
                </a:xfrm>
                <a:custGeom>
                  <a:avLst/>
                  <a:gdLst>
                    <a:gd name="T0" fmla="*/ 22 w 44"/>
                    <a:gd name="T1" fmla="*/ 15 h 59"/>
                    <a:gd name="T2" fmla="*/ 44 w 44"/>
                    <a:gd name="T3" fmla="*/ 0 h 59"/>
                    <a:gd name="T4" fmla="*/ 0 w 44"/>
                    <a:gd name="T5" fmla="*/ 59 h 59"/>
                    <a:gd name="T6" fmla="*/ 22 w 44"/>
                    <a:gd name="T7" fmla="*/ 15 h 59"/>
                  </a:gdLst>
                  <a:ahLst/>
                  <a:cxnLst>
                    <a:cxn ang="0">
                      <a:pos x="T0" y="T1"/>
                    </a:cxn>
                    <a:cxn ang="0">
                      <a:pos x="T2" y="T3"/>
                    </a:cxn>
                    <a:cxn ang="0">
                      <a:pos x="T4" y="T5"/>
                    </a:cxn>
                    <a:cxn ang="0">
                      <a:pos x="T6" y="T7"/>
                    </a:cxn>
                  </a:cxnLst>
                  <a:rect l="0" t="0" r="r" b="b"/>
                  <a:pathLst>
                    <a:path w="44" h="59">
                      <a:moveTo>
                        <a:pt x="22" y="15"/>
                      </a:moveTo>
                      <a:lnTo>
                        <a:pt x="44" y="0"/>
                      </a:lnTo>
                      <a:lnTo>
                        <a:pt x="0" y="59"/>
                      </a:lnTo>
                      <a:lnTo>
                        <a:pt x="22" y="15"/>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89" name="Freeform 949">
                  <a:extLst>
                    <a:ext uri="{FF2B5EF4-FFF2-40B4-BE49-F238E27FC236}">
                      <a16:creationId xmlns:a16="http://schemas.microsoft.com/office/drawing/2014/main" id="{4489F70B-ABD4-164D-A6CD-5FAD0F475D11}"/>
                    </a:ext>
                  </a:extLst>
                </p:cNvPr>
                <p:cNvSpPr>
                  <a:spLocks/>
                </p:cNvSpPr>
                <p:nvPr/>
              </p:nvSpPr>
              <p:spPr bwMode="auto">
                <a:xfrm>
                  <a:off x="2149" y="1983"/>
                  <a:ext cx="44" cy="59"/>
                </a:xfrm>
                <a:custGeom>
                  <a:avLst/>
                  <a:gdLst>
                    <a:gd name="T0" fmla="*/ 22 w 44"/>
                    <a:gd name="T1" fmla="*/ 15 h 59"/>
                    <a:gd name="T2" fmla="*/ 44 w 44"/>
                    <a:gd name="T3" fmla="*/ 0 h 59"/>
                    <a:gd name="T4" fmla="*/ 0 w 44"/>
                    <a:gd name="T5" fmla="*/ 59 h 59"/>
                  </a:gdLst>
                  <a:ahLst/>
                  <a:cxnLst>
                    <a:cxn ang="0">
                      <a:pos x="T0" y="T1"/>
                    </a:cxn>
                    <a:cxn ang="0">
                      <a:pos x="T2" y="T3"/>
                    </a:cxn>
                    <a:cxn ang="0">
                      <a:pos x="T4" y="T5"/>
                    </a:cxn>
                  </a:cxnLst>
                  <a:rect l="0" t="0" r="r" b="b"/>
                  <a:pathLst>
                    <a:path w="44" h="59">
                      <a:moveTo>
                        <a:pt x="22" y="15"/>
                      </a:moveTo>
                      <a:lnTo>
                        <a:pt x="44" y="0"/>
                      </a:lnTo>
                      <a:lnTo>
                        <a:pt x="0"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90" name="Freeform 950">
                  <a:extLst>
                    <a:ext uri="{FF2B5EF4-FFF2-40B4-BE49-F238E27FC236}">
                      <a16:creationId xmlns:a16="http://schemas.microsoft.com/office/drawing/2014/main" id="{9149255C-0527-B34F-BD85-EF7ED15C34FD}"/>
                    </a:ext>
                  </a:extLst>
                </p:cNvPr>
                <p:cNvSpPr>
                  <a:spLocks/>
                </p:cNvSpPr>
                <p:nvPr/>
              </p:nvSpPr>
              <p:spPr bwMode="auto">
                <a:xfrm>
                  <a:off x="2229" y="1896"/>
                  <a:ext cx="66" cy="51"/>
                </a:xfrm>
                <a:custGeom>
                  <a:avLst/>
                  <a:gdLst>
                    <a:gd name="T0" fmla="*/ 22 w 66"/>
                    <a:gd name="T1" fmla="*/ 29 h 51"/>
                    <a:gd name="T2" fmla="*/ 0 w 66"/>
                    <a:gd name="T3" fmla="*/ 51 h 51"/>
                    <a:gd name="T4" fmla="*/ 66 w 66"/>
                    <a:gd name="T5" fmla="*/ 0 h 51"/>
                    <a:gd name="T6" fmla="*/ 22 w 66"/>
                    <a:gd name="T7" fmla="*/ 29 h 51"/>
                  </a:gdLst>
                  <a:ahLst/>
                  <a:cxnLst>
                    <a:cxn ang="0">
                      <a:pos x="T0" y="T1"/>
                    </a:cxn>
                    <a:cxn ang="0">
                      <a:pos x="T2" y="T3"/>
                    </a:cxn>
                    <a:cxn ang="0">
                      <a:pos x="T4" y="T5"/>
                    </a:cxn>
                    <a:cxn ang="0">
                      <a:pos x="T6" y="T7"/>
                    </a:cxn>
                  </a:cxnLst>
                  <a:rect l="0" t="0" r="r" b="b"/>
                  <a:pathLst>
                    <a:path w="66" h="51">
                      <a:moveTo>
                        <a:pt x="22" y="29"/>
                      </a:moveTo>
                      <a:lnTo>
                        <a:pt x="0" y="51"/>
                      </a:lnTo>
                      <a:lnTo>
                        <a:pt x="66"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91" name="Freeform 951">
                  <a:extLst>
                    <a:ext uri="{FF2B5EF4-FFF2-40B4-BE49-F238E27FC236}">
                      <a16:creationId xmlns:a16="http://schemas.microsoft.com/office/drawing/2014/main" id="{81FD5E29-3F4F-D34A-A453-981DA0353319}"/>
                    </a:ext>
                  </a:extLst>
                </p:cNvPr>
                <p:cNvSpPr>
                  <a:spLocks/>
                </p:cNvSpPr>
                <p:nvPr/>
              </p:nvSpPr>
              <p:spPr bwMode="auto">
                <a:xfrm>
                  <a:off x="2229" y="1896"/>
                  <a:ext cx="66" cy="51"/>
                </a:xfrm>
                <a:custGeom>
                  <a:avLst/>
                  <a:gdLst>
                    <a:gd name="T0" fmla="*/ 22 w 66"/>
                    <a:gd name="T1" fmla="*/ 29 h 51"/>
                    <a:gd name="T2" fmla="*/ 0 w 66"/>
                    <a:gd name="T3" fmla="*/ 51 h 51"/>
                    <a:gd name="T4" fmla="*/ 66 w 66"/>
                    <a:gd name="T5" fmla="*/ 0 h 51"/>
                  </a:gdLst>
                  <a:ahLst/>
                  <a:cxnLst>
                    <a:cxn ang="0">
                      <a:pos x="T0" y="T1"/>
                    </a:cxn>
                    <a:cxn ang="0">
                      <a:pos x="T2" y="T3"/>
                    </a:cxn>
                    <a:cxn ang="0">
                      <a:pos x="T4" y="T5"/>
                    </a:cxn>
                  </a:cxnLst>
                  <a:rect l="0" t="0" r="r" b="b"/>
                  <a:pathLst>
                    <a:path w="66" h="51">
                      <a:moveTo>
                        <a:pt x="22" y="29"/>
                      </a:moveTo>
                      <a:lnTo>
                        <a:pt x="0" y="51"/>
                      </a:lnTo>
                      <a:lnTo>
                        <a:pt x="66"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92" name="Freeform 952">
                  <a:extLst>
                    <a:ext uri="{FF2B5EF4-FFF2-40B4-BE49-F238E27FC236}">
                      <a16:creationId xmlns:a16="http://schemas.microsoft.com/office/drawing/2014/main" id="{47A00FBA-26C5-FA48-A1CC-723813D0D0C5}"/>
                    </a:ext>
                  </a:extLst>
                </p:cNvPr>
                <p:cNvSpPr>
                  <a:spLocks/>
                </p:cNvSpPr>
                <p:nvPr/>
              </p:nvSpPr>
              <p:spPr bwMode="auto">
                <a:xfrm>
                  <a:off x="2251" y="1881"/>
                  <a:ext cx="59" cy="44"/>
                </a:xfrm>
                <a:custGeom>
                  <a:avLst/>
                  <a:gdLst>
                    <a:gd name="T0" fmla="*/ 44 w 59"/>
                    <a:gd name="T1" fmla="*/ 15 h 44"/>
                    <a:gd name="T2" fmla="*/ 59 w 59"/>
                    <a:gd name="T3" fmla="*/ 0 h 44"/>
                    <a:gd name="T4" fmla="*/ 0 w 59"/>
                    <a:gd name="T5" fmla="*/ 44 h 44"/>
                    <a:gd name="T6" fmla="*/ 44 w 59"/>
                    <a:gd name="T7" fmla="*/ 15 h 44"/>
                  </a:gdLst>
                  <a:ahLst/>
                  <a:cxnLst>
                    <a:cxn ang="0">
                      <a:pos x="T0" y="T1"/>
                    </a:cxn>
                    <a:cxn ang="0">
                      <a:pos x="T2" y="T3"/>
                    </a:cxn>
                    <a:cxn ang="0">
                      <a:pos x="T4" y="T5"/>
                    </a:cxn>
                    <a:cxn ang="0">
                      <a:pos x="T6" y="T7"/>
                    </a:cxn>
                  </a:cxnLst>
                  <a:rect l="0" t="0" r="r" b="b"/>
                  <a:pathLst>
                    <a:path w="59" h="44">
                      <a:moveTo>
                        <a:pt x="44" y="15"/>
                      </a:moveTo>
                      <a:lnTo>
                        <a:pt x="59" y="0"/>
                      </a:lnTo>
                      <a:lnTo>
                        <a:pt x="0" y="44"/>
                      </a:lnTo>
                      <a:lnTo>
                        <a:pt x="44" y="15"/>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93" name="Freeform 953">
                  <a:extLst>
                    <a:ext uri="{FF2B5EF4-FFF2-40B4-BE49-F238E27FC236}">
                      <a16:creationId xmlns:a16="http://schemas.microsoft.com/office/drawing/2014/main" id="{4F1A8E2C-DFC0-5C4E-8803-D41FB9389D91}"/>
                    </a:ext>
                  </a:extLst>
                </p:cNvPr>
                <p:cNvSpPr>
                  <a:spLocks/>
                </p:cNvSpPr>
                <p:nvPr/>
              </p:nvSpPr>
              <p:spPr bwMode="auto">
                <a:xfrm>
                  <a:off x="2251" y="1881"/>
                  <a:ext cx="59" cy="44"/>
                </a:xfrm>
                <a:custGeom>
                  <a:avLst/>
                  <a:gdLst>
                    <a:gd name="T0" fmla="*/ 44 w 59"/>
                    <a:gd name="T1" fmla="*/ 15 h 44"/>
                    <a:gd name="T2" fmla="*/ 59 w 59"/>
                    <a:gd name="T3" fmla="*/ 0 h 44"/>
                    <a:gd name="T4" fmla="*/ 0 w 59"/>
                    <a:gd name="T5" fmla="*/ 44 h 44"/>
                  </a:gdLst>
                  <a:ahLst/>
                  <a:cxnLst>
                    <a:cxn ang="0">
                      <a:pos x="T0" y="T1"/>
                    </a:cxn>
                    <a:cxn ang="0">
                      <a:pos x="T2" y="T3"/>
                    </a:cxn>
                    <a:cxn ang="0">
                      <a:pos x="T4" y="T5"/>
                    </a:cxn>
                  </a:cxnLst>
                  <a:rect l="0" t="0" r="r" b="b"/>
                  <a:pathLst>
                    <a:path w="59" h="44">
                      <a:moveTo>
                        <a:pt x="44" y="15"/>
                      </a:moveTo>
                      <a:lnTo>
                        <a:pt x="59" y="0"/>
                      </a:lnTo>
                      <a:lnTo>
                        <a:pt x="0"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94" name="Freeform 954">
                  <a:extLst>
                    <a:ext uri="{FF2B5EF4-FFF2-40B4-BE49-F238E27FC236}">
                      <a16:creationId xmlns:a16="http://schemas.microsoft.com/office/drawing/2014/main" id="{FEA8714A-1AC9-5E4D-98EE-A744A5B6F516}"/>
                    </a:ext>
                  </a:extLst>
                </p:cNvPr>
                <p:cNvSpPr>
                  <a:spLocks/>
                </p:cNvSpPr>
                <p:nvPr/>
              </p:nvSpPr>
              <p:spPr bwMode="auto">
                <a:xfrm>
                  <a:off x="2485" y="1735"/>
                  <a:ext cx="81" cy="22"/>
                </a:xfrm>
                <a:custGeom>
                  <a:avLst/>
                  <a:gdLst>
                    <a:gd name="T0" fmla="*/ 15 w 81"/>
                    <a:gd name="T1" fmla="*/ 0 h 22"/>
                    <a:gd name="T2" fmla="*/ 0 w 81"/>
                    <a:gd name="T3" fmla="*/ 22 h 22"/>
                    <a:gd name="T4" fmla="*/ 81 w 81"/>
                    <a:gd name="T5" fmla="*/ 0 h 22"/>
                    <a:gd name="T6" fmla="*/ 15 w 81"/>
                    <a:gd name="T7" fmla="*/ 0 h 22"/>
                  </a:gdLst>
                  <a:ahLst/>
                  <a:cxnLst>
                    <a:cxn ang="0">
                      <a:pos x="T0" y="T1"/>
                    </a:cxn>
                    <a:cxn ang="0">
                      <a:pos x="T2" y="T3"/>
                    </a:cxn>
                    <a:cxn ang="0">
                      <a:pos x="T4" y="T5"/>
                    </a:cxn>
                    <a:cxn ang="0">
                      <a:pos x="T6" y="T7"/>
                    </a:cxn>
                  </a:cxnLst>
                  <a:rect l="0" t="0" r="r" b="b"/>
                  <a:pathLst>
                    <a:path w="81" h="22">
                      <a:moveTo>
                        <a:pt x="15" y="0"/>
                      </a:moveTo>
                      <a:lnTo>
                        <a:pt x="0" y="22"/>
                      </a:lnTo>
                      <a:lnTo>
                        <a:pt x="81" y="0"/>
                      </a:lnTo>
                      <a:lnTo>
                        <a:pt x="15"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95" name="Freeform 955">
                  <a:extLst>
                    <a:ext uri="{FF2B5EF4-FFF2-40B4-BE49-F238E27FC236}">
                      <a16:creationId xmlns:a16="http://schemas.microsoft.com/office/drawing/2014/main" id="{0C2DA368-E0C1-0D4D-8046-13171E32A5A7}"/>
                    </a:ext>
                  </a:extLst>
                </p:cNvPr>
                <p:cNvSpPr>
                  <a:spLocks/>
                </p:cNvSpPr>
                <p:nvPr/>
              </p:nvSpPr>
              <p:spPr bwMode="auto">
                <a:xfrm>
                  <a:off x="2485" y="1735"/>
                  <a:ext cx="81" cy="22"/>
                </a:xfrm>
                <a:custGeom>
                  <a:avLst/>
                  <a:gdLst>
                    <a:gd name="T0" fmla="*/ 15 w 81"/>
                    <a:gd name="T1" fmla="*/ 0 h 22"/>
                    <a:gd name="T2" fmla="*/ 0 w 81"/>
                    <a:gd name="T3" fmla="*/ 22 h 22"/>
                    <a:gd name="T4" fmla="*/ 81 w 81"/>
                    <a:gd name="T5" fmla="*/ 0 h 22"/>
                  </a:gdLst>
                  <a:ahLst/>
                  <a:cxnLst>
                    <a:cxn ang="0">
                      <a:pos x="T0" y="T1"/>
                    </a:cxn>
                    <a:cxn ang="0">
                      <a:pos x="T2" y="T3"/>
                    </a:cxn>
                    <a:cxn ang="0">
                      <a:pos x="T4" y="T5"/>
                    </a:cxn>
                  </a:cxnLst>
                  <a:rect l="0" t="0" r="r" b="b"/>
                  <a:pathLst>
                    <a:path w="81" h="22">
                      <a:moveTo>
                        <a:pt x="15" y="0"/>
                      </a:moveTo>
                      <a:lnTo>
                        <a:pt x="0" y="22"/>
                      </a:lnTo>
                      <a:lnTo>
                        <a:pt x="81"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96" name="Freeform 956">
                  <a:extLst>
                    <a:ext uri="{FF2B5EF4-FFF2-40B4-BE49-F238E27FC236}">
                      <a16:creationId xmlns:a16="http://schemas.microsoft.com/office/drawing/2014/main" id="{91461DA9-9571-8846-87E7-79462395E1E0}"/>
                    </a:ext>
                  </a:extLst>
                </p:cNvPr>
                <p:cNvSpPr>
                  <a:spLocks/>
                </p:cNvSpPr>
                <p:nvPr/>
              </p:nvSpPr>
              <p:spPr bwMode="auto">
                <a:xfrm>
                  <a:off x="2500" y="1721"/>
                  <a:ext cx="88" cy="14"/>
                </a:xfrm>
                <a:custGeom>
                  <a:avLst/>
                  <a:gdLst>
                    <a:gd name="T0" fmla="*/ 66 w 88"/>
                    <a:gd name="T1" fmla="*/ 14 h 14"/>
                    <a:gd name="T2" fmla="*/ 88 w 88"/>
                    <a:gd name="T3" fmla="*/ 0 h 14"/>
                    <a:gd name="T4" fmla="*/ 0 w 88"/>
                    <a:gd name="T5" fmla="*/ 14 h 14"/>
                    <a:gd name="T6" fmla="*/ 66 w 88"/>
                    <a:gd name="T7" fmla="*/ 14 h 14"/>
                  </a:gdLst>
                  <a:ahLst/>
                  <a:cxnLst>
                    <a:cxn ang="0">
                      <a:pos x="T0" y="T1"/>
                    </a:cxn>
                    <a:cxn ang="0">
                      <a:pos x="T2" y="T3"/>
                    </a:cxn>
                    <a:cxn ang="0">
                      <a:pos x="T4" y="T5"/>
                    </a:cxn>
                    <a:cxn ang="0">
                      <a:pos x="T6" y="T7"/>
                    </a:cxn>
                  </a:cxnLst>
                  <a:rect l="0" t="0" r="r" b="b"/>
                  <a:pathLst>
                    <a:path w="88" h="14">
                      <a:moveTo>
                        <a:pt x="66" y="14"/>
                      </a:moveTo>
                      <a:lnTo>
                        <a:pt x="88" y="0"/>
                      </a:lnTo>
                      <a:lnTo>
                        <a:pt x="0" y="14"/>
                      </a:lnTo>
                      <a:lnTo>
                        <a:pt x="66" y="14"/>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97" name="Freeform 957">
                  <a:extLst>
                    <a:ext uri="{FF2B5EF4-FFF2-40B4-BE49-F238E27FC236}">
                      <a16:creationId xmlns:a16="http://schemas.microsoft.com/office/drawing/2014/main" id="{48E5D503-C9D8-C24B-9B6F-62B1F48C2AE2}"/>
                    </a:ext>
                  </a:extLst>
                </p:cNvPr>
                <p:cNvSpPr>
                  <a:spLocks/>
                </p:cNvSpPr>
                <p:nvPr/>
              </p:nvSpPr>
              <p:spPr bwMode="auto">
                <a:xfrm>
                  <a:off x="2500" y="1721"/>
                  <a:ext cx="88" cy="14"/>
                </a:xfrm>
                <a:custGeom>
                  <a:avLst/>
                  <a:gdLst>
                    <a:gd name="T0" fmla="*/ 66 w 88"/>
                    <a:gd name="T1" fmla="*/ 14 h 14"/>
                    <a:gd name="T2" fmla="*/ 88 w 88"/>
                    <a:gd name="T3" fmla="*/ 0 h 14"/>
                    <a:gd name="T4" fmla="*/ 0 w 88"/>
                    <a:gd name="T5" fmla="*/ 14 h 14"/>
                  </a:gdLst>
                  <a:ahLst/>
                  <a:cxnLst>
                    <a:cxn ang="0">
                      <a:pos x="T0" y="T1"/>
                    </a:cxn>
                    <a:cxn ang="0">
                      <a:pos x="T2" y="T3"/>
                    </a:cxn>
                    <a:cxn ang="0">
                      <a:pos x="T4" y="T5"/>
                    </a:cxn>
                  </a:cxnLst>
                  <a:rect l="0" t="0" r="r" b="b"/>
                  <a:pathLst>
                    <a:path w="88" h="14">
                      <a:moveTo>
                        <a:pt x="66" y="14"/>
                      </a:moveTo>
                      <a:lnTo>
                        <a:pt x="88" y="0"/>
                      </a:lnTo>
                      <a:lnTo>
                        <a:pt x="0"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198" name="Freeform 958">
                  <a:extLst>
                    <a:ext uri="{FF2B5EF4-FFF2-40B4-BE49-F238E27FC236}">
                      <a16:creationId xmlns:a16="http://schemas.microsoft.com/office/drawing/2014/main" id="{F8671171-C050-2449-94FB-AC8C7522166F}"/>
                    </a:ext>
                  </a:extLst>
                </p:cNvPr>
                <p:cNvSpPr>
                  <a:spLocks/>
                </p:cNvSpPr>
                <p:nvPr/>
              </p:nvSpPr>
              <p:spPr bwMode="auto">
                <a:xfrm>
                  <a:off x="2354" y="1808"/>
                  <a:ext cx="73" cy="37"/>
                </a:xfrm>
                <a:custGeom>
                  <a:avLst/>
                  <a:gdLst>
                    <a:gd name="T0" fmla="*/ 14 w 73"/>
                    <a:gd name="T1" fmla="*/ 15 h 37"/>
                    <a:gd name="T2" fmla="*/ 0 w 73"/>
                    <a:gd name="T3" fmla="*/ 37 h 37"/>
                    <a:gd name="T4" fmla="*/ 73 w 73"/>
                    <a:gd name="T5" fmla="*/ 0 h 37"/>
                    <a:gd name="T6" fmla="*/ 14 w 73"/>
                    <a:gd name="T7" fmla="*/ 15 h 37"/>
                  </a:gdLst>
                  <a:ahLst/>
                  <a:cxnLst>
                    <a:cxn ang="0">
                      <a:pos x="T0" y="T1"/>
                    </a:cxn>
                    <a:cxn ang="0">
                      <a:pos x="T2" y="T3"/>
                    </a:cxn>
                    <a:cxn ang="0">
                      <a:pos x="T4" y="T5"/>
                    </a:cxn>
                    <a:cxn ang="0">
                      <a:pos x="T6" y="T7"/>
                    </a:cxn>
                  </a:cxnLst>
                  <a:rect l="0" t="0" r="r" b="b"/>
                  <a:pathLst>
                    <a:path w="73" h="37">
                      <a:moveTo>
                        <a:pt x="14" y="15"/>
                      </a:moveTo>
                      <a:lnTo>
                        <a:pt x="0" y="37"/>
                      </a:lnTo>
                      <a:lnTo>
                        <a:pt x="73" y="0"/>
                      </a:lnTo>
                      <a:lnTo>
                        <a:pt x="14"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199" name="Freeform 959">
                  <a:extLst>
                    <a:ext uri="{FF2B5EF4-FFF2-40B4-BE49-F238E27FC236}">
                      <a16:creationId xmlns:a16="http://schemas.microsoft.com/office/drawing/2014/main" id="{37C0F768-2429-8740-924A-94DE983EB7E6}"/>
                    </a:ext>
                  </a:extLst>
                </p:cNvPr>
                <p:cNvSpPr>
                  <a:spLocks/>
                </p:cNvSpPr>
                <p:nvPr/>
              </p:nvSpPr>
              <p:spPr bwMode="auto">
                <a:xfrm>
                  <a:off x="2354" y="1808"/>
                  <a:ext cx="73" cy="37"/>
                </a:xfrm>
                <a:custGeom>
                  <a:avLst/>
                  <a:gdLst>
                    <a:gd name="T0" fmla="*/ 14 w 73"/>
                    <a:gd name="T1" fmla="*/ 15 h 37"/>
                    <a:gd name="T2" fmla="*/ 0 w 73"/>
                    <a:gd name="T3" fmla="*/ 37 h 37"/>
                    <a:gd name="T4" fmla="*/ 73 w 73"/>
                    <a:gd name="T5" fmla="*/ 0 h 37"/>
                  </a:gdLst>
                  <a:ahLst/>
                  <a:cxnLst>
                    <a:cxn ang="0">
                      <a:pos x="T0" y="T1"/>
                    </a:cxn>
                    <a:cxn ang="0">
                      <a:pos x="T2" y="T3"/>
                    </a:cxn>
                    <a:cxn ang="0">
                      <a:pos x="T4" y="T5"/>
                    </a:cxn>
                  </a:cxnLst>
                  <a:rect l="0" t="0" r="r" b="b"/>
                  <a:pathLst>
                    <a:path w="73" h="37">
                      <a:moveTo>
                        <a:pt x="14" y="15"/>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00" name="Freeform 960">
                  <a:extLst>
                    <a:ext uri="{FF2B5EF4-FFF2-40B4-BE49-F238E27FC236}">
                      <a16:creationId xmlns:a16="http://schemas.microsoft.com/office/drawing/2014/main" id="{CF844094-4CCD-634D-AD55-CCE145517C27}"/>
                    </a:ext>
                  </a:extLst>
                </p:cNvPr>
                <p:cNvSpPr>
                  <a:spLocks/>
                </p:cNvSpPr>
                <p:nvPr/>
              </p:nvSpPr>
              <p:spPr bwMode="auto">
                <a:xfrm>
                  <a:off x="2368" y="1794"/>
                  <a:ext cx="73" cy="29"/>
                </a:xfrm>
                <a:custGeom>
                  <a:avLst/>
                  <a:gdLst>
                    <a:gd name="T0" fmla="*/ 59 w 73"/>
                    <a:gd name="T1" fmla="*/ 14 h 29"/>
                    <a:gd name="T2" fmla="*/ 73 w 73"/>
                    <a:gd name="T3" fmla="*/ 0 h 29"/>
                    <a:gd name="T4" fmla="*/ 0 w 73"/>
                    <a:gd name="T5" fmla="*/ 29 h 29"/>
                    <a:gd name="T6" fmla="*/ 59 w 73"/>
                    <a:gd name="T7" fmla="*/ 14 h 29"/>
                  </a:gdLst>
                  <a:ahLst/>
                  <a:cxnLst>
                    <a:cxn ang="0">
                      <a:pos x="T0" y="T1"/>
                    </a:cxn>
                    <a:cxn ang="0">
                      <a:pos x="T2" y="T3"/>
                    </a:cxn>
                    <a:cxn ang="0">
                      <a:pos x="T4" y="T5"/>
                    </a:cxn>
                    <a:cxn ang="0">
                      <a:pos x="T6" y="T7"/>
                    </a:cxn>
                  </a:cxnLst>
                  <a:rect l="0" t="0" r="r" b="b"/>
                  <a:pathLst>
                    <a:path w="73" h="29">
                      <a:moveTo>
                        <a:pt x="59" y="14"/>
                      </a:moveTo>
                      <a:lnTo>
                        <a:pt x="73" y="0"/>
                      </a:lnTo>
                      <a:lnTo>
                        <a:pt x="0" y="29"/>
                      </a:lnTo>
                      <a:lnTo>
                        <a:pt x="59"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01" name="Freeform 961">
                  <a:extLst>
                    <a:ext uri="{FF2B5EF4-FFF2-40B4-BE49-F238E27FC236}">
                      <a16:creationId xmlns:a16="http://schemas.microsoft.com/office/drawing/2014/main" id="{FAAB45AA-1495-BA47-B996-A586FE384DAC}"/>
                    </a:ext>
                  </a:extLst>
                </p:cNvPr>
                <p:cNvSpPr>
                  <a:spLocks/>
                </p:cNvSpPr>
                <p:nvPr/>
              </p:nvSpPr>
              <p:spPr bwMode="auto">
                <a:xfrm>
                  <a:off x="2368" y="1794"/>
                  <a:ext cx="73" cy="29"/>
                </a:xfrm>
                <a:custGeom>
                  <a:avLst/>
                  <a:gdLst>
                    <a:gd name="T0" fmla="*/ 59 w 73"/>
                    <a:gd name="T1" fmla="*/ 14 h 29"/>
                    <a:gd name="T2" fmla="*/ 73 w 73"/>
                    <a:gd name="T3" fmla="*/ 0 h 29"/>
                    <a:gd name="T4" fmla="*/ 0 w 73"/>
                    <a:gd name="T5" fmla="*/ 29 h 29"/>
                  </a:gdLst>
                  <a:ahLst/>
                  <a:cxnLst>
                    <a:cxn ang="0">
                      <a:pos x="T0" y="T1"/>
                    </a:cxn>
                    <a:cxn ang="0">
                      <a:pos x="T2" y="T3"/>
                    </a:cxn>
                    <a:cxn ang="0">
                      <a:pos x="T4" y="T5"/>
                    </a:cxn>
                  </a:cxnLst>
                  <a:rect l="0" t="0" r="r" b="b"/>
                  <a:pathLst>
                    <a:path w="73" h="29">
                      <a:moveTo>
                        <a:pt x="59" y="14"/>
                      </a:moveTo>
                      <a:lnTo>
                        <a:pt x="73" y="0"/>
                      </a:lnTo>
                      <a:lnTo>
                        <a:pt x="0"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02" name="Freeform 962">
                  <a:extLst>
                    <a:ext uri="{FF2B5EF4-FFF2-40B4-BE49-F238E27FC236}">
                      <a16:creationId xmlns:a16="http://schemas.microsoft.com/office/drawing/2014/main" id="{1B3801FA-FA51-8E4F-AF28-769AA6CE68F1}"/>
                    </a:ext>
                  </a:extLst>
                </p:cNvPr>
                <p:cNvSpPr>
                  <a:spLocks/>
                </p:cNvSpPr>
                <p:nvPr/>
              </p:nvSpPr>
              <p:spPr bwMode="auto">
                <a:xfrm>
                  <a:off x="3494" y="2195"/>
                  <a:ext cx="15" cy="116"/>
                </a:xfrm>
                <a:custGeom>
                  <a:avLst/>
                  <a:gdLst>
                    <a:gd name="T0" fmla="*/ 15 w 15"/>
                    <a:gd name="T1" fmla="*/ 0 h 116"/>
                    <a:gd name="T2" fmla="*/ 0 w 15"/>
                    <a:gd name="T3" fmla="*/ 22 h 116"/>
                    <a:gd name="T4" fmla="*/ 15 w 15"/>
                    <a:gd name="T5" fmla="*/ 116 h 116"/>
                    <a:gd name="T6" fmla="*/ 15 w 15"/>
                    <a:gd name="T7" fmla="*/ 0 h 116"/>
                  </a:gdLst>
                  <a:ahLst/>
                  <a:cxnLst>
                    <a:cxn ang="0">
                      <a:pos x="T0" y="T1"/>
                    </a:cxn>
                    <a:cxn ang="0">
                      <a:pos x="T2" y="T3"/>
                    </a:cxn>
                    <a:cxn ang="0">
                      <a:pos x="T4" y="T5"/>
                    </a:cxn>
                    <a:cxn ang="0">
                      <a:pos x="T6" y="T7"/>
                    </a:cxn>
                  </a:cxnLst>
                  <a:rect l="0" t="0" r="r" b="b"/>
                  <a:pathLst>
                    <a:path w="15" h="116">
                      <a:moveTo>
                        <a:pt x="15" y="0"/>
                      </a:moveTo>
                      <a:lnTo>
                        <a:pt x="0" y="22"/>
                      </a:lnTo>
                      <a:lnTo>
                        <a:pt x="15" y="116"/>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03" name="Freeform 963">
                  <a:extLst>
                    <a:ext uri="{FF2B5EF4-FFF2-40B4-BE49-F238E27FC236}">
                      <a16:creationId xmlns:a16="http://schemas.microsoft.com/office/drawing/2014/main" id="{69BC709B-753A-D04B-B720-4521F14CA41A}"/>
                    </a:ext>
                  </a:extLst>
                </p:cNvPr>
                <p:cNvSpPr>
                  <a:spLocks/>
                </p:cNvSpPr>
                <p:nvPr/>
              </p:nvSpPr>
              <p:spPr bwMode="auto">
                <a:xfrm>
                  <a:off x="3494" y="2195"/>
                  <a:ext cx="15" cy="116"/>
                </a:xfrm>
                <a:custGeom>
                  <a:avLst/>
                  <a:gdLst>
                    <a:gd name="T0" fmla="*/ 15 w 15"/>
                    <a:gd name="T1" fmla="*/ 0 h 116"/>
                    <a:gd name="T2" fmla="*/ 0 w 15"/>
                    <a:gd name="T3" fmla="*/ 22 h 116"/>
                    <a:gd name="T4" fmla="*/ 15 w 15"/>
                    <a:gd name="T5" fmla="*/ 116 h 116"/>
                  </a:gdLst>
                  <a:ahLst/>
                  <a:cxnLst>
                    <a:cxn ang="0">
                      <a:pos x="T0" y="T1"/>
                    </a:cxn>
                    <a:cxn ang="0">
                      <a:pos x="T2" y="T3"/>
                    </a:cxn>
                    <a:cxn ang="0">
                      <a:pos x="T4" y="T5"/>
                    </a:cxn>
                  </a:cxnLst>
                  <a:rect l="0" t="0" r="r" b="b"/>
                  <a:pathLst>
                    <a:path w="15" h="116">
                      <a:moveTo>
                        <a:pt x="15" y="0"/>
                      </a:moveTo>
                      <a:lnTo>
                        <a:pt x="0" y="22"/>
                      </a:lnTo>
                      <a:lnTo>
                        <a:pt x="15"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04" name="Freeform 964">
                  <a:extLst>
                    <a:ext uri="{FF2B5EF4-FFF2-40B4-BE49-F238E27FC236}">
                      <a16:creationId xmlns:a16="http://schemas.microsoft.com/office/drawing/2014/main" id="{C8CFD873-2B19-E448-96FC-034FCAD22E20}"/>
                    </a:ext>
                  </a:extLst>
                </p:cNvPr>
                <p:cNvSpPr>
                  <a:spLocks/>
                </p:cNvSpPr>
                <p:nvPr/>
              </p:nvSpPr>
              <p:spPr bwMode="auto">
                <a:xfrm>
                  <a:off x="3494" y="2217"/>
                  <a:ext cx="15" cy="116"/>
                </a:xfrm>
                <a:custGeom>
                  <a:avLst/>
                  <a:gdLst>
                    <a:gd name="T0" fmla="*/ 0 w 15"/>
                    <a:gd name="T1" fmla="*/ 116 h 116"/>
                    <a:gd name="T2" fmla="*/ 15 w 15"/>
                    <a:gd name="T3" fmla="*/ 94 h 116"/>
                    <a:gd name="T4" fmla="*/ 0 w 15"/>
                    <a:gd name="T5" fmla="*/ 0 h 116"/>
                    <a:gd name="T6" fmla="*/ 0 w 15"/>
                    <a:gd name="T7" fmla="*/ 116 h 116"/>
                  </a:gdLst>
                  <a:ahLst/>
                  <a:cxnLst>
                    <a:cxn ang="0">
                      <a:pos x="T0" y="T1"/>
                    </a:cxn>
                    <a:cxn ang="0">
                      <a:pos x="T2" y="T3"/>
                    </a:cxn>
                    <a:cxn ang="0">
                      <a:pos x="T4" y="T5"/>
                    </a:cxn>
                    <a:cxn ang="0">
                      <a:pos x="T6" y="T7"/>
                    </a:cxn>
                  </a:cxnLst>
                  <a:rect l="0" t="0" r="r" b="b"/>
                  <a:pathLst>
                    <a:path w="15" h="116">
                      <a:moveTo>
                        <a:pt x="0" y="116"/>
                      </a:moveTo>
                      <a:lnTo>
                        <a:pt x="15" y="94"/>
                      </a:lnTo>
                      <a:lnTo>
                        <a:pt x="0" y="0"/>
                      </a:lnTo>
                      <a:lnTo>
                        <a:pt x="0" y="116"/>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05" name="Freeform 965">
                  <a:extLst>
                    <a:ext uri="{FF2B5EF4-FFF2-40B4-BE49-F238E27FC236}">
                      <a16:creationId xmlns:a16="http://schemas.microsoft.com/office/drawing/2014/main" id="{1D03EBC9-EE8F-4446-B62E-8FE85E1ACE35}"/>
                    </a:ext>
                  </a:extLst>
                </p:cNvPr>
                <p:cNvSpPr>
                  <a:spLocks/>
                </p:cNvSpPr>
                <p:nvPr/>
              </p:nvSpPr>
              <p:spPr bwMode="auto">
                <a:xfrm>
                  <a:off x="3494" y="2217"/>
                  <a:ext cx="15" cy="116"/>
                </a:xfrm>
                <a:custGeom>
                  <a:avLst/>
                  <a:gdLst>
                    <a:gd name="T0" fmla="*/ 0 w 15"/>
                    <a:gd name="T1" fmla="*/ 116 h 116"/>
                    <a:gd name="T2" fmla="*/ 15 w 15"/>
                    <a:gd name="T3" fmla="*/ 94 h 116"/>
                    <a:gd name="T4" fmla="*/ 0 w 15"/>
                    <a:gd name="T5" fmla="*/ 0 h 116"/>
                  </a:gdLst>
                  <a:ahLst/>
                  <a:cxnLst>
                    <a:cxn ang="0">
                      <a:pos x="T0" y="T1"/>
                    </a:cxn>
                    <a:cxn ang="0">
                      <a:pos x="T2" y="T3"/>
                    </a:cxn>
                    <a:cxn ang="0">
                      <a:pos x="T4" y="T5"/>
                    </a:cxn>
                  </a:cxnLst>
                  <a:rect l="0" t="0" r="r" b="b"/>
                  <a:pathLst>
                    <a:path w="15" h="116">
                      <a:moveTo>
                        <a:pt x="0" y="116"/>
                      </a:moveTo>
                      <a:lnTo>
                        <a:pt x="15"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06" name="Freeform 966">
                  <a:extLst>
                    <a:ext uri="{FF2B5EF4-FFF2-40B4-BE49-F238E27FC236}">
                      <a16:creationId xmlns:a16="http://schemas.microsoft.com/office/drawing/2014/main" id="{DE9DD1C2-57A0-154F-8CC9-D307F87EA2B0}"/>
                    </a:ext>
                  </a:extLst>
                </p:cNvPr>
                <p:cNvSpPr>
                  <a:spLocks/>
                </p:cNvSpPr>
                <p:nvPr/>
              </p:nvSpPr>
              <p:spPr bwMode="auto">
                <a:xfrm>
                  <a:off x="2748" y="1633"/>
                  <a:ext cx="103" cy="22"/>
                </a:xfrm>
                <a:custGeom>
                  <a:avLst/>
                  <a:gdLst>
                    <a:gd name="T0" fmla="*/ 22 w 103"/>
                    <a:gd name="T1" fmla="*/ 0 h 22"/>
                    <a:gd name="T2" fmla="*/ 0 w 103"/>
                    <a:gd name="T3" fmla="*/ 15 h 22"/>
                    <a:gd name="T4" fmla="*/ 103 w 103"/>
                    <a:gd name="T5" fmla="*/ 22 h 22"/>
                    <a:gd name="T6" fmla="*/ 22 w 103"/>
                    <a:gd name="T7" fmla="*/ 0 h 22"/>
                  </a:gdLst>
                  <a:ahLst/>
                  <a:cxnLst>
                    <a:cxn ang="0">
                      <a:pos x="T0" y="T1"/>
                    </a:cxn>
                    <a:cxn ang="0">
                      <a:pos x="T2" y="T3"/>
                    </a:cxn>
                    <a:cxn ang="0">
                      <a:pos x="T4" y="T5"/>
                    </a:cxn>
                    <a:cxn ang="0">
                      <a:pos x="T6" y="T7"/>
                    </a:cxn>
                  </a:cxnLst>
                  <a:rect l="0" t="0" r="r" b="b"/>
                  <a:pathLst>
                    <a:path w="103" h="22">
                      <a:moveTo>
                        <a:pt x="22" y="0"/>
                      </a:moveTo>
                      <a:lnTo>
                        <a:pt x="0" y="15"/>
                      </a:lnTo>
                      <a:lnTo>
                        <a:pt x="103" y="22"/>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07" name="Freeform 967">
                  <a:extLst>
                    <a:ext uri="{FF2B5EF4-FFF2-40B4-BE49-F238E27FC236}">
                      <a16:creationId xmlns:a16="http://schemas.microsoft.com/office/drawing/2014/main" id="{A9D5A5E1-1EAD-DE42-AEE2-5EFF83A1E3BF}"/>
                    </a:ext>
                  </a:extLst>
                </p:cNvPr>
                <p:cNvSpPr>
                  <a:spLocks/>
                </p:cNvSpPr>
                <p:nvPr/>
              </p:nvSpPr>
              <p:spPr bwMode="auto">
                <a:xfrm>
                  <a:off x="2748" y="1633"/>
                  <a:ext cx="103" cy="22"/>
                </a:xfrm>
                <a:custGeom>
                  <a:avLst/>
                  <a:gdLst>
                    <a:gd name="T0" fmla="*/ 22 w 103"/>
                    <a:gd name="T1" fmla="*/ 0 h 22"/>
                    <a:gd name="T2" fmla="*/ 0 w 103"/>
                    <a:gd name="T3" fmla="*/ 15 h 22"/>
                    <a:gd name="T4" fmla="*/ 103 w 103"/>
                    <a:gd name="T5" fmla="*/ 22 h 22"/>
                  </a:gdLst>
                  <a:ahLst/>
                  <a:cxnLst>
                    <a:cxn ang="0">
                      <a:pos x="T0" y="T1"/>
                    </a:cxn>
                    <a:cxn ang="0">
                      <a:pos x="T2" y="T3"/>
                    </a:cxn>
                    <a:cxn ang="0">
                      <a:pos x="T4" y="T5"/>
                    </a:cxn>
                  </a:cxnLst>
                  <a:rect l="0" t="0" r="r" b="b"/>
                  <a:pathLst>
                    <a:path w="103" h="22">
                      <a:moveTo>
                        <a:pt x="22" y="0"/>
                      </a:moveTo>
                      <a:lnTo>
                        <a:pt x="0" y="15"/>
                      </a:lnTo>
                      <a:lnTo>
                        <a:pt x="103"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08" name="Freeform 968">
                  <a:extLst>
                    <a:ext uri="{FF2B5EF4-FFF2-40B4-BE49-F238E27FC236}">
                      <a16:creationId xmlns:a16="http://schemas.microsoft.com/office/drawing/2014/main" id="{A87CDB39-5756-8D4D-A8C6-CEC7F2C002BC}"/>
                    </a:ext>
                  </a:extLst>
                </p:cNvPr>
                <p:cNvSpPr>
                  <a:spLocks/>
                </p:cNvSpPr>
                <p:nvPr/>
              </p:nvSpPr>
              <p:spPr bwMode="auto">
                <a:xfrm>
                  <a:off x="2770" y="1633"/>
                  <a:ext cx="95" cy="22"/>
                </a:xfrm>
                <a:custGeom>
                  <a:avLst/>
                  <a:gdLst>
                    <a:gd name="T0" fmla="*/ 81 w 95"/>
                    <a:gd name="T1" fmla="*/ 22 h 22"/>
                    <a:gd name="T2" fmla="*/ 95 w 95"/>
                    <a:gd name="T3" fmla="*/ 8 h 22"/>
                    <a:gd name="T4" fmla="*/ 0 w 95"/>
                    <a:gd name="T5" fmla="*/ 0 h 22"/>
                    <a:gd name="T6" fmla="*/ 81 w 95"/>
                    <a:gd name="T7" fmla="*/ 22 h 22"/>
                  </a:gdLst>
                  <a:ahLst/>
                  <a:cxnLst>
                    <a:cxn ang="0">
                      <a:pos x="T0" y="T1"/>
                    </a:cxn>
                    <a:cxn ang="0">
                      <a:pos x="T2" y="T3"/>
                    </a:cxn>
                    <a:cxn ang="0">
                      <a:pos x="T4" y="T5"/>
                    </a:cxn>
                    <a:cxn ang="0">
                      <a:pos x="T6" y="T7"/>
                    </a:cxn>
                  </a:cxnLst>
                  <a:rect l="0" t="0" r="r" b="b"/>
                  <a:pathLst>
                    <a:path w="95" h="22">
                      <a:moveTo>
                        <a:pt x="81" y="22"/>
                      </a:moveTo>
                      <a:lnTo>
                        <a:pt x="95" y="8"/>
                      </a:lnTo>
                      <a:lnTo>
                        <a:pt x="0" y="0"/>
                      </a:lnTo>
                      <a:lnTo>
                        <a:pt x="81" y="22"/>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09" name="Freeform 969">
                  <a:extLst>
                    <a:ext uri="{FF2B5EF4-FFF2-40B4-BE49-F238E27FC236}">
                      <a16:creationId xmlns:a16="http://schemas.microsoft.com/office/drawing/2014/main" id="{FCA9C2EC-89F0-BE4A-A323-F98445AE9F27}"/>
                    </a:ext>
                  </a:extLst>
                </p:cNvPr>
                <p:cNvSpPr>
                  <a:spLocks/>
                </p:cNvSpPr>
                <p:nvPr/>
              </p:nvSpPr>
              <p:spPr bwMode="auto">
                <a:xfrm>
                  <a:off x="2770" y="1633"/>
                  <a:ext cx="95" cy="22"/>
                </a:xfrm>
                <a:custGeom>
                  <a:avLst/>
                  <a:gdLst>
                    <a:gd name="T0" fmla="*/ 81 w 95"/>
                    <a:gd name="T1" fmla="*/ 22 h 22"/>
                    <a:gd name="T2" fmla="*/ 95 w 95"/>
                    <a:gd name="T3" fmla="*/ 8 h 22"/>
                    <a:gd name="T4" fmla="*/ 0 w 95"/>
                    <a:gd name="T5" fmla="*/ 0 h 22"/>
                  </a:gdLst>
                  <a:ahLst/>
                  <a:cxnLst>
                    <a:cxn ang="0">
                      <a:pos x="T0" y="T1"/>
                    </a:cxn>
                    <a:cxn ang="0">
                      <a:pos x="T2" y="T3"/>
                    </a:cxn>
                    <a:cxn ang="0">
                      <a:pos x="T4" y="T5"/>
                    </a:cxn>
                  </a:cxnLst>
                  <a:rect l="0" t="0" r="r" b="b"/>
                  <a:pathLst>
                    <a:path w="95" h="22">
                      <a:moveTo>
                        <a:pt x="81" y="22"/>
                      </a:moveTo>
                      <a:lnTo>
                        <a:pt x="95" y="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10" name="Freeform 970">
                  <a:extLst>
                    <a:ext uri="{FF2B5EF4-FFF2-40B4-BE49-F238E27FC236}">
                      <a16:creationId xmlns:a16="http://schemas.microsoft.com/office/drawing/2014/main" id="{174DE25E-16DD-DE44-83C5-27BE48FFCBCD}"/>
                    </a:ext>
                  </a:extLst>
                </p:cNvPr>
                <p:cNvSpPr>
                  <a:spLocks/>
                </p:cNvSpPr>
                <p:nvPr/>
              </p:nvSpPr>
              <p:spPr bwMode="auto">
                <a:xfrm>
                  <a:off x="3487" y="2078"/>
                  <a:ext cx="36" cy="117"/>
                </a:xfrm>
                <a:custGeom>
                  <a:avLst/>
                  <a:gdLst>
                    <a:gd name="T0" fmla="*/ 22 w 36"/>
                    <a:gd name="T1" fmla="*/ 117 h 117"/>
                    <a:gd name="T2" fmla="*/ 36 w 36"/>
                    <a:gd name="T3" fmla="*/ 102 h 117"/>
                    <a:gd name="T4" fmla="*/ 0 w 36"/>
                    <a:gd name="T5" fmla="*/ 0 h 117"/>
                    <a:gd name="T6" fmla="*/ 22 w 36"/>
                    <a:gd name="T7" fmla="*/ 117 h 117"/>
                  </a:gdLst>
                  <a:ahLst/>
                  <a:cxnLst>
                    <a:cxn ang="0">
                      <a:pos x="T0" y="T1"/>
                    </a:cxn>
                    <a:cxn ang="0">
                      <a:pos x="T2" y="T3"/>
                    </a:cxn>
                    <a:cxn ang="0">
                      <a:pos x="T4" y="T5"/>
                    </a:cxn>
                    <a:cxn ang="0">
                      <a:pos x="T6" y="T7"/>
                    </a:cxn>
                  </a:cxnLst>
                  <a:rect l="0" t="0" r="r" b="b"/>
                  <a:pathLst>
                    <a:path w="36" h="117">
                      <a:moveTo>
                        <a:pt x="22" y="117"/>
                      </a:moveTo>
                      <a:lnTo>
                        <a:pt x="36" y="102"/>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11" name="Freeform 971">
                  <a:extLst>
                    <a:ext uri="{FF2B5EF4-FFF2-40B4-BE49-F238E27FC236}">
                      <a16:creationId xmlns:a16="http://schemas.microsoft.com/office/drawing/2014/main" id="{38E92597-52D8-3240-B764-791156F1FAC1}"/>
                    </a:ext>
                  </a:extLst>
                </p:cNvPr>
                <p:cNvSpPr>
                  <a:spLocks/>
                </p:cNvSpPr>
                <p:nvPr/>
              </p:nvSpPr>
              <p:spPr bwMode="auto">
                <a:xfrm>
                  <a:off x="3487" y="2078"/>
                  <a:ext cx="36" cy="117"/>
                </a:xfrm>
                <a:custGeom>
                  <a:avLst/>
                  <a:gdLst>
                    <a:gd name="T0" fmla="*/ 22 w 36"/>
                    <a:gd name="T1" fmla="*/ 117 h 117"/>
                    <a:gd name="T2" fmla="*/ 36 w 36"/>
                    <a:gd name="T3" fmla="*/ 102 h 117"/>
                    <a:gd name="T4" fmla="*/ 0 w 36"/>
                    <a:gd name="T5" fmla="*/ 0 h 117"/>
                  </a:gdLst>
                  <a:ahLst/>
                  <a:cxnLst>
                    <a:cxn ang="0">
                      <a:pos x="T0" y="T1"/>
                    </a:cxn>
                    <a:cxn ang="0">
                      <a:pos x="T2" y="T3"/>
                    </a:cxn>
                    <a:cxn ang="0">
                      <a:pos x="T4" y="T5"/>
                    </a:cxn>
                  </a:cxnLst>
                  <a:rect l="0" t="0" r="r" b="b"/>
                  <a:pathLst>
                    <a:path w="36" h="117">
                      <a:moveTo>
                        <a:pt x="22" y="117"/>
                      </a:moveTo>
                      <a:lnTo>
                        <a:pt x="36"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12" name="Freeform 972">
                  <a:extLst>
                    <a:ext uri="{FF2B5EF4-FFF2-40B4-BE49-F238E27FC236}">
                      <a16:creationId xmlns:a16="http://schemas.microsoft.com/office/drawing/2014/main" id="{89F8F01E-1602-7A4A-926D-340F9A80937B}"/>
                    </a:ext>
                  </a:extLst>
                </p:cNvPr>
                <p:cNvSpPr>
                  <a:spLocks/>
                </p:cNvSpPr>
                <p:nvPr/>
              </p:nvSpPr>
              <p:spPr bwMode="auto">
                <a:xfrm>
                  <a:off x="2880" y="1611"/>
                  <a:ext cx="102" cy="44"/>
                </a:xfrm>
                <a:custGeom>
                  <a:avLst/>
                  <a:gdLst>
                    <a:gd name="T0" fmla="*/ 22 w 102"/>
                    <a:gd name="T1" fmla="*/ 0 h 44"/>
                    <a:gd name="T2" fmla="*/ 0 w 102"/>
                    <a:gd name="T3" fmla="*/ 15 h 44"/>
                    <a:gd name="T4" fmla="*/ 102 w 102"/>
                    <a:gd name="T5" fmla="*/ 44 h 44"/>
                    <a:gd name="T6" fmla="*/ 22 w 102"/>
                    <a:gd name="T7" fmla="*/ 0 h 44"/>
                  </a:gdLst>
                  <a:ahLst/>
                  <a:cxnLst>
                    <a:cxn ang="0">
                      <a:pos x="T0" y="T1"/>
                    </a:cxn>
                    <a:cxn ang="0">
                      <a:pos x="T2" y="T3"/>
                    </a:cxn>
                    <a:cxn ang="0">
                      <a:pos x="T4" y="T5"/>
                    </a:cxn>
                    <a:cxn ang="0">
                      <a:pos x="T6" y="T7"/>
                    </a:cxn>
                  </a:cxnLst>
                  <a:rect l="0" t="0" r="r" b="b"/>
                  <a:pathLst>
                    <a:path w="102" h="44">
                      <a:moveTo>
                        <a:pt x="22" y="0"/>
                      </a:moveTo>
                      <a:lnTo>
                        <a:pt x="0" y="15"/>
                      </a:lnTo>
                      <a:lnTo>
                        <a:pt x="102" y="44"/>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13" name="Freeform 973">
                  <a:extLst>
                    <a:ext uri="{FF2B5EF4-FFF2-40B4-BE49-F238E27FC236}">
                      <a16:creationId xmlns:a16="http://schemas.microsoft.com/office/drawing/2014/main" id="{89E6FD27-C96A-F84D-89B6-4CAC0986A611}"/>
                    </a:ext>
                  </a:extLst>
                </p:cNvPr>
                <p:cNvSpPr>
                  <a:spLocks/>
                </p:cNvSpPr>
                <p:nvPr/>
              </p:nvSpPr>
              <p:spPr bwMode="auto">
                <a:xfrm>
                  <a:off x="2880" y="1611"/>
                  <a:ext cx="102" cy="44"/>
                </a:xfrm>
                <a:custGeom>
                  <a:avLst/>
                  <a:gdLst>
                    <a:gd name="T0" fmla="*/ 22 w 102"/>
                    <a:gd name="T1" fmla="*/ 0 h 44"/>
                    <a:gd name="T2" fmla="*/ 0 w 102"/>
                    <a:gd name="T3" fmla="*/ 15 h 44"/>
                    <a:gd name="T4" fmla="*/ 102 w 102"/>
                    <a:gd name="T5" fmla="*/ 44 h 44"/>
                  </a:gdLst>
                  <a:ahLst/>
                  <a:cxnLst>
                    <a:cxn ang="0">
                      <a:pos x="T0" y="T1"/>
                    </a:cxn>
                    <a:cxn ang="0">
                      <a:pos x="T2" y="T3"/>
                    </a:cxn>
                    <a:cxn ang="0">
                      <a:pos x="T4" y="T5"/>
                    </a:cxn>
                  </a:cxnLst>
                  <a:rect l="0" t="0" r="r" b="b"/>
                  <a:pathLst>
                    <a:path w="102" h="44">
                      <a:moveTo>
                        <a:pt x="22" y="0"/>
                      </a:moveTo>
                      <a:lnTo>
                        <a:pt x="0" y="15"/>
                      </a:lnTo>
                      <a:lnTo>
                        <a:pt x="102"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14" name="Freeform 974">
                  <a:extLst>
                    <a:ext uri="{FF2B5EF4-FFF2-40B4-BE49-F238E27FC236}">
                      <a16:creationId xmlns:a16="http://schemas.microsoft.com/office/drawing/2014/main" id="{09EAA399-43EE-FA45-8277-D563AA5324BE}"/>
                    </a:ext>
                  </a:extLst>
                </p:cNvPr>
                <p:cNvSpPr>
                  <a:spLocks/>
                </p:cNvSpPr>
                <p:nvPr/>
              </p:nvSpPr>
              <p:spPr bwMode="auto">
                <a:xfrm>
                  <a:off x="2902" y="1611"/>
                  <a:ext cx="102" cy="44"/>
                </a:xfrm>
                <a:custGeom>
                  <a:avLst/>
                  <a:gdLst>
                    <a:gd name="T0" fmla="*/ 80 w 102"/>
                    <a:gd name="T1" fmla="*/ 44 h 44"/>
                    <a:gd name="T2" fmla="*/ 102 w 102"/>
                    <a:gd name="T3" fmla="*/ 30 h 44"/>
                    <a:gd name="T4" fmla="*/ 0 w 102"/>
                    <a:gd name="T5" fmla="*/ 0 h 44"/>
                    <a:gd name="T6" fmla="*/ 80 w 102"/>
                    <a:gd name="T7" fmla="*/ 44 h 44"/>
                  </a:gdLst>
                  <a:ahLst/>
                  <a:cxnLst>
                    <a:cxn ang="0">
                      <a:pos x="T0" y="T1"/>
                    </a:cxn>
                    <a:cxn ang="0">
                      <a:pos x="T2" y="T3"/>
                    </a:cxn>
                    <a:cxn ang="0">
                      <a:pos x="T4" y="T5"/>
                    </a:cxn>
                    <a:cxn ang="0">
                      <a:pos x="T6" y="T7"/>
                    </a:cxn>
                  </a:cxnLst>
                  <a:rect l="0" t="0" r="r" b="b"/>
                  <a:pathLst>
                    <a:path w="102" h="44">
                      <a:moveTo>
                        <a:pt x="80" y="44"/>
                      </a:moveTo>
                      <a:lnTo>
                        <a:pt x="102" y="30"/>
                      </a:lnTo>
                      <a:lnTo>
                        <a:pt x="0" y="0"/>
                      </a:lnTo>
                      <a:lnTo>
                        <a:pt x="80" y="44"/>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15" name="Freeform 975">
                  <a:extLst>
                    <a:ext uri="{FF2B5EF4-FFF2-40B4-BE49-F238E27FC236}">
                      <a16:creationId xmlns:a16="http://schemas.microsoft.com/office/drawing/2014/main" id="{10381D8F-E4C0-1642-9040-68DF35EB8422}"/>
                    </a:ext>
                  </a:extLst>
                </p:cNvPr>
                <p:cNvSpPr>
                  <a:spLocks/>
                </p:cNvSpPr>
                <p:nvPr/>
              </p:nvSpPr>
              <p:spPr bwMode="auto">
                <a:xfrm>
                  <a:off x="2902" y="1611"/>
                  <a:ext cx="102" cy="44"/>
                </a:xfrm>
                <a:custGeom>
                  <a:avLst/>
                  <a:gdLst>
                    <a:gd name="T0" fmla="*/ 80 w 102"/>
                    <a:gd name="T1" fmla="*/ 44 h 44"/>
                    <a:gd name="T2" fmla="*/ 102 w 102"/>
                    <a:gd name="T3" fmla="*/ 30 h 44"/>
                    <a:gd name="T4" fmla="*/ 0 w 102"/>
                    <a:gd name="T5" fmla="*/ 0 h 44"/>
                  </a:gdLst>
                  <a:ahLst/>
                  <a:cxnLst>
                    <a:cxn ang="0">
                      <a:pos x="T0" y="T1"/>
                    </a:cxn>
                    <a:cxn ang="0">
                      <a:pos x="T2" y="T3"/>
                    </a:cxn>
                    <a:cxn ang="0">
                      <a:pos x="T4" y="T5"/>
                    </a:cxn>
                  </a:cxnLst>
                  <a:rect l="0" t="0" r="r" b="b"/>
                  <a:pathLst>
                    <a:path w="102" h="44">
                      <a:moveTo>
                        <a:pt x="80" y="44"/>
                      </a:moveTo>
                      <a:lnTo>
                        <a:pt x="102" y="3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16" name="Freeform 976">
                  <a:extLst>
                    <a:ext uri="{FF2B5EF4-FFF2-40B4-BE49-F238E27FC236}">
                      <a16:creationId xmlns:a16="http://schemas.microsoft.com/office/drawing/2014/main" id="{EA93E052-57E4-2F44-9CF6-3E14464027A0}"/>
                    </a:ext>
                  </a:extLst>
                </p:cNvPr>
                <p:cNvSpPr>
                  <a:spLocks/>
                </p:cNvSpPr>
                <p:nvPr/>
              </p:nvSpPr>
              <p:spPr bwMode="auto">
                <a:xfrm>
                  <a:off x="3465" y="2348"/>
                  <a:ext cx="14" cy="117"/>
                </a:xfrm>
                <a:custGeom>
                  <a:avLst/>
                  <a:gdLst>
                    <a:gd name="T0" fmla="*/ 14 w 14"/>
                    <a:gd name="T1" fmla="*/ 0 h 117"/>
                    <a:gd name="T2" fmla="*/ 7 w 14"/>
                    <a:gd name="T3" fmla="*/ 22 h 117"/>
                    <a:gd name="T4" fmla="*/ 0 w 14"/>
                    <a:gd name="T5" fmla="*/ 117 h 117"/>
                    <a:gd name="T6" fmla="*/ 14 w 14"/>
                    <a:gd name="T7" fmla="*/ 0 h 117"/>
                  </a:gdLst>
                  <a:ahLst/>
                  <a:cxnLst>
                    <a:cxn ang="0">
                      <a:pos x="T0" y="T1"/>
                    </a:cxn>
                    <a:cxn ang="0">
                      <a:pos x="T2" y="T3"/>
                    </a:cxn>
                    <a:cxn ang="0">
                      <a:pos x="T4" y="T5"/>
                    </a:cxn>
                    <a:cxn ang="0">
                      <a:pos x="T6" y="T7"/>
                    </a:cxn>
                  </a:cxnLst>
                  <a:rect l="0" t="0" r="r" b="b"/>
                  <a:pathLst>
                    <a:path w="14" h="117">
                      <a:moveTo>
                        <a:pt x="14" y="0"/>
                      </a:moveTo>
                      <a:lnTo>
                        <a:pt x="7" y="22"/>
                      </a:lnTo>
                      <a:lnTo>
                        <a:pt x="0" y="117"/>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17" name="Freeform 977">
                  <a:extLst>
                    <a:ext uri="{FF2B5EF4-FFF2-40B4-BE49-F238E27FC236}">
                      <a16:creationId xmlns:a16="http://schemas.microsoft.com/office/drawing/2014/main" id="{7192D4F3-A5DA-D448-9AD7-C46661467230}"/>
                    </a:ext>
                  </a:extLst>
                </p:cNvPr>
                <p:cNvSpPr>
                  <a:spLocks/>
                </p:cNvSpPr>
                <p:nvPr/>
              </p:nvSpPr>
              <p:spPr bwMode="auto">
                <a:xfrm>
                  <a:off x="3465" y="2348"/>
                  <a:ext cx="14" cy="117"/>
                </a:xfrm>
                <a:custGeom>
                  <a:avLst/>
                  <a:gdLst>
                    <a:gd name="T0" fmla="*/ 14 w 14"/>
                    <a:gd name="T1" fmla="*/ 0 h 117"/>
                    <a:gd name="T2" fmla="*/ 7 w 14"/>
                    <a:gd name="T3" fmla="*/ 22 h 117"/>
                    <a:gd name="T4" fmla="*/ 0 w 14"/>
                    <a:gd name="T5" fmla="*/ 117 h 117"/>
                  </a:gdLst>
                  <a:ahLst/>
                  <a:cxnLst>
                    <a:cxn ang="0">
                      <a:pos x="T0" y="T1"/>
                    </a:cxn>
                    <a:cxn ang="0">
                      <a:pos x="T2" y="T3"/>
                    </a:cxn>
                    <a:cxn ang="0">
                      <a:pos x="T4" y="T5"/>
                    </a:cxn>
                  </a:cxnLst>
                  <a:rect l="0" t="0" r="r" b="b"/>
                  <a:pathLst>
                    <a:path w="14" h="117">
                      <a:moveTo>
                        <a:pt x="14" y="0"/>
                      </a:moveTo>
                      <a:lnTo>
                        <a:pt x="7" y="22"/>
                      </a:lnTo>
                      <a:lnTo>
                        <a:pt x="0"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18" name="Freeform 978">
                  <a:extLst>
                    <a:ext uri="{FF2B5EF4-FFF2-40B4-BE49-F238E27FC236}">
                      <a16:creationId xmlns:a16="http://schemas.microsoft.com/office/drawing/2014/main" id="{DC0BB642-A151-CB4B-AFF3-A122077D12B8}"/>
                    </a:ext>
                  </a:extLst>
                </p:cNvPr>
                <p:cNvSpPr>
                  <a:spLocks/>
                </p:cNvSpPr>
                <p:nvPr/>
              </p:nvSpPr>
              <p:spPr bwMode="auto">
                <a:xfrm>
                  <a:off x="3457" y="2370"/>
                  <a:ext cx="15" cy="109"/>
                </a:xfrm>
                <a:custGeom>
                  <a:avLst/>
                  <a:gdLst>
                    <a:gd name="T0" fmla="*/ 0 w 15"/>
                    <a:gd name="T1" fmla="*/ 109 h 109"/>
                    <a:gd name="T2" fmla="*/ 8 w 15"/>
                    <a:gd name="T3" fmla="*/ 95 h 109"/>
                    <a:gd name="T4" fmla="*/ 15 w 15"/>
                    <a:gd name="T5" fmla="*/ 0 h 109"/>
                    <a:gd name="T6" fmla="*/ 0 w 15"/>
                    <a:gd name="T7" fmla="*/ 109 h 109"/>
                  </a:gdLst>
                  <a:ahLst/>
                  <a:cxnLst>
                    <a:cxn ang="0">
                      <a:pos x="T0" y="T1"/>
                    </a:cxn>
                    <a:cxn ang="0">
                      <a:pos x="T2" y="T3"/>
                    </a:cxn>
                    <a:cxn ang="0">
                      <a:pos x="T4" y="T5"/>
                    </a:cxn>
                    <a:cxn ang="0">
                      <a:pos x="T6" y="T7"/>
                    </a:cxn>
                  </a:cxnLst>
                  <a:rect l="0" t="0" r="r" b="b"/>
                  <a:pathLst>
                    <a:path w="15" h="109">
                      <a:moveTo>
                        <a:pt x="0" y="109"/>
                      </a:moveTo>
                      <a:lnTo>
                        <a:pt x="8" y="95"/>
                      </a:lnTo>
                      <a:lnTo>
                        <a:pt x="15"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19" name="Freeform 979">
                  <a:extLst>
                    <a:ext uri="{FF2B5EF4-FFF2-40B4-BE49-F238E27FC236}">
                      <a16:creationId xmlns:a16="http://schemas.microsoft.com/office/drawing/2014/main" id="{B0D075C2-29FA-CD42-BE87-39CBE3D64428}"/>
                    </a:ext>
                  </a:extLst>
                </p:cNvPr>
                <p:cNvSpPr>
                  <a:spLocks/>
                </p:cNvSpPr>
                <p:nvPr/>
              </p:nvSpPr>
              <p:spPr bwMode="auto">
                <a:xfrm>
                  <a:off x="3457" y="2370"/>
                  <a:ext cx="15" cy="109"/>
                </a:xfrm>
                <a:custGeom>
                  <a:avLst/>
                  <a:gdLst>
                    <a:gd name="T0" fmla="*/ 0 w 15"/>
                    <a:gd name="T1" fmla="*/ 109 h 109"/>
                    <a:gd name="T2" fmla="*/ 8 w 15"/>
                    <a:gd name="T3" fmla="*/ 95 h 109"/>
                    <a:gd name="T4" fmla="*/ 15 w 15"/>
                    <a:gd name="T5" fmla="*/ 0 h 109"/>
                  </a:gdLst>
                  <a:ahLst/>
                  <a:cxnLst>
                    <a:cxn ang="0">
                      <a:pos x="T0" y="T1"/>
                    </a:cxn>
                    <a:cxn ang="0">
                      <a:pos x="T2" y="T3"/>
                    </a:cxn>
                    <a:cxn ang="0">
                      <a:pos x="T4" y="T5"/>
                    </a:cxn>
                  </a:cxnLst>
                  <a:rect l="0" t="0" r="r" b="b"/>
                  <a:pathLst>
                    <a:path w="15" h="109">
                      <a:moveTo>
                        <a:pt x="0" y="109"/>
                      </a:moveTo>
                      <a:lnTo>
                        <a:pt x="8" y="95"/>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20" name="Freeform 980">
                  <a:extLst>
                    <a:ext uri="{FF2B5EF4-FFF2-40B4-BE49-F238E27FC236}">
                      <a16:creationId xmlns:a16="http://schemas.microsoft.com/office/drawing/2014/main" id="{7047E7B0-4ED6-1F4F-B37D-612D934DF0ED}"/>
                    </a:ext>
                  </a:extLst>
                </p:cNvPr>
                <p:cNvSpPr>
                  <a:spLocks/>
                </p:cNvSpPr>
                <p:nvPr/>
              </p:nvSpPr>
              <p:spPr bwMode="auto">
                <a:xfrm>
                  <a:off x="2602" y="1684"/>
                  <a:ext cx="95" cy="15"/>
                </a:xfrm>
                <a:custGeom>
                  <a:avLst/>
                  <a:gdLst>
                    <a:gd name="T0" fmla="*/ 22 w 95"/>
                    <a:gd name="T1" fmla="*/ 0 h 15"/>
                    <a:gd name="T2" fmla="*/ 0 w 95"/>
                    <a:gd name="T3" fmla="*/ 15 h 15"/>
                    <a:gd name="T4" fmla="*/ 95 w 95"/>
                    <a:gd name="T5" fmla="*/ 15 h 15"/>
                    <a:gd name="T6" fmla="*/ 22 w 95"/>
                    <a:gd name="T7" fmla="*/ 0 h 15"/>
                  </a:gdLst>
                  <a:ahLst/>
                  <a:cxnLst>
                    <a:cxn ang="0">
                      <a:pos x="T0" y="T1"/>
                    </a:cxn>
                    <a:cxn ang="0">
                      <a:pos x="T2" y="T3"/>
                    </a:cxn>
                    <a:cxn ang="0">
                      <a:pos x="T4" y="T5"/>
                    </a:cxn>
                    <a:cxn ang="0">
                      <a:pos x="T6" y="T7"/>
                    </a:cxn>
                  </a:cxnLst>
                  <a:rect l="0" t="0" r="r" b="b"/>
                  <a:pathLst>
                    <a:path w="95" h="15">
                      <a:moveTo>
                        <a:pt x="22" y="0"/>
                      </a:moveTo>
                      <a:lnTo>
                        <a:pt x="0" y="15"/>
                      </a:lnTo>
                      <a:lnTo>
                        <a:pt x="95" y="15"/>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21" name="Freeform 981">
                  <a:extLst>
                    <a:ext uri="{FF2B5EF4-FFF2-40B4-BE49-F238E27FC236}">
                      <a16:creationId xmlns:a16="http://schemas.microsoft.com/office/drawing/2014/main" id="{DAC0C637-7610-9F45-9833-81F6141689B7}"/>
                    </a:ext>
                  </a:extLst>
                </p:cNvPr>
                <p:cNvSpPr>
                  <a:spLocks/>
                </p:cNvSpPr>
                <p:nvPr/>
              </p:nvSpPr>
              <p:spPr bwMode="auto">
                <a:xfrm>
                  <a:off x="2602" y="1684"/>
                  <a:ext cx="95" cy="15"/>
                </a:xfrm>
                <a:custGeom>
                  <a:avLst/>
                  <a:gdLst>
                    <a:gd name="T0" fmla="*/ 22 w 95"/>
                    <a:gd name="T1" fmla="*/ 0 h 15"/>
                    <a:gd name="T2" fmla="*/ 0 w 95"/>
                    <a:gd name="T3" fmla="*/ 15 h 15"/>
                    <a:gd name="T4" fmla="*/ 95 w 95"/>
                    <a:gd name="T5" fmla="*/ 15 h 15"/>
                  </a:gdLst>
                  <a:ahLst/>
                  <a:cxnLst>
                    <a:cxn ang="0">
                      <a:pos x="T0" y="T1"/>
                    </a:cxn>
                    <a:cxn ang="0">
                      <a:pos x="T2" y="T3"/>
                    </a:cxn>
                    <a:cxn ang="0">
                      <a:pos x="T4" y="T5"/>
                    </a:cxn>
                  </a:cxnLst>
                  <a:rect l="0" t="0" r="r" b="b"/>
                  <a:pathLst>
                    <a:path w="95" h="15">
                      <a:moveTo>
                        <a:pt x="22" y="0"/>
                      </a:moveTo>
                      <a:lnTo>
                        <a:pt x="0" y="15"/>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22" name="Freeform 982">
                  <a:extLst>
                    <a:ext uri="{FF2B5EF4-FFF2-40B4-BE49-F238E27FC236}">
                      <a16:creationId xmlns:a16="http://schemas.microsoft.com/office/drawing/2014/main" id="{C85A8700-5ED4-BE42-81D0-A99866C7FF38}"/>
                    </a:ext>
                  </a:extLst>
                </p:cNvPr>
                <p:cNvSpPr>
                  <a:spLocks/>
                </p:cNvSpPr>
                <p:nvPr/>
              </p:nvSpPr>
              <p:spPr bwMode="auto">
                <a:xfrm>
                  <a:off x="2624" y="1677"/>
                  <a:ext cx="88" cy="22"/>
                </a:xfrm>
                <a:custGeom>
                  <a:avLst/>
                  <a:gdLst>
                    <a:gd name="T0" fmla="*/ 73 w 88"/>
                    <a:gd name="T1" fmla="*/ 22 h 22"/>
                    <a:gd name="T2" fmla="*/ 88 w 88"/>
                    <a:gd name="T3" fmla="*/ 0 h 22"/>
                    <a:gd name="T4" fmla="*/ 0 w 88"/>
                    <a:gd name="T5" fmla="*/ 7 h 22"/>
                    <a:gd name="T6" fmla="*/ 73 w 88"/>
                    <a:gd name="T7" fmla="*/ 22 h 22"/>
                  </a:gdLst>
                  <a:ahLst/>
                  <a:cxnLst>
                    <a:cxn ang="0">
                      <a:pos x="T0" y="T1"/>
                    </a:cxn>
                    <a:cxn ang="0">
                      <a:pos x="T2" y="T3"/>
                    </a:cxn>
                    <a:cxn ang="0">
                      <a:pos x="T4" y="T5"/>
                    </a:cxn>
                    <a:cxn ang="0">
                      <a:pos x="T6" y="T7"/>
                    </a:cxn>
                  </a:cxnLst>
                  <a:rect l="0" t="0" r="r" b="b"/>
                  <a:pathLst>
                    <a:path w="88" h="22">
                      <a:moveTo>
                        <a:pt x="73" y="22"/>
                      </a:moveTo>
                      <a:lnTo>
                        <a:pt x="88" y="0"/>
                      </a:lnTo>
                      <a:lnTo>
                        <a:pt x="0" y="7"/>
                      </a:lnTo>
                      <a:lnTo>
                        <a:pt x="73" y="22"/>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23" name="Freeform 983">
                  <a:extLst>
                    <a:ext uri="{FF2B5EF4-FFF2-40B4-BE49-F238E27FC236}">
                      <a16:creationId xmlns:a16="http://schemas.microsoft.com/office/drawing/2014/main" id="{AE466802-69F6-C34B-90CE-6616A9626158}"/>
                    </a:ext>
                  </a:extLst>
                </p:cNvPr>
                <p:cNvSpPr>
                  <a:spLocks/>
                </p:cNvSpPr>
                <p:nvPr/>
              </p:nvSpPr>
              <p:spPr bwMode="auto">
                <a:xfrm>
                  <a:off x="2624" y="1677"/>
                  <a:ext cx="88" cy="22"/>
                </a:xfrm>
                <a:custGeom>
                  <a:avLst/>
                  <a:gdLst>
                    <a:gd name="T0" fmla="*/ 73 w 88"/>
                    <a:gd name="T1" fmla="*/ 22 h 22"/>
                    <a:gd name="T2" fmla="*/ 88 w 88"/>
                    <a:gd name="T3" fmla="*/ 0 h 22"/>
                    <a:gd name="T4" fmla="*/ 0 w 88"/>
                    <a:gd name="T5" fmla="*/ 7 h 22"/>
                  </a:gdLst>
                  <a:ahLst/>
                  <a:cxnLst>
                    <a:cxn ang="0">
                      <a:pos x="T0" y="T1"/>
                    </a:cxn>
                    <a:cxn ang="0">
                      <a:pos x="T2" y="T3"/>
                    </a:cxn>
                    <a:cxn ang="0">
                      <a:pos x="T4" y="T5"/>
                    </a:cxn>
                  </a:cxnLst>
                  <a:rect l="0" t="0" r="r" b="b"/>
                  <a:pathLst>
                    <a:path w="88" h="22">
                      <a:moveTo>
                        <a:pt x="73" y="22"/>
                      </a:moveTo>
                      <a:lnTo>
                        <a:pt x="88"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24" name="Freeform 984">
                  <a:extLst>
                    <a:ext uri="{FF2B5EF4-FFF2-40B4-BE49-F238E27FC236}">
                      <a16:creationId xmlns:a16="http://schemas.microsoft.com/office/drawing/2014/main" id="{2EF23D81-C7D8-124D-9FA5-4621B1C2D759}"/>
                    </a:ext>
                  </a:extLst>
                </p:cNvPr>
                <p:cNvSpPr>
                  <a:spLocks/>
                </p:cNvSpPr>
                <p:nvPr/>
              </p:nvSpPr>
              <p:spPr bwMode="auto">
                <a:xfrm>
                  <a:off x="2105" y="2020"/>
                  <a:ext cx="44" cy="58"/>
                </a:xfrm>
                <a:custGeom>
                  <a:avLst/>
                  <a:gdLst>
                    <a:gd name="T0" fmla="*/ 22 w 44"/>
                    <a:gd name="T1" fmla="*/ 44 h 58"/>
                    <a:gd name="T2" fmla="*/ 0 w 44"/>
                    <a:gd name="T3" fmla="*/ 58 h 58"/>
                    <a:gd name="T4" fmla="*/ 44 w 44"/>
                    <a:gd name="T5" fmla="*/ 0 h 58"/>
                    <a:gd name="T6" fmla="*/ 22 w 44"/>
                    <a:gd name="T7" fmla="*/ 44 h 58"/>
                  </a:gdLst>
                  <a:ahLst/>
                  <a:cxnLst>
                    <a:cxn ang="0">
                      <a:pos x="T0" y="T1"/>
                    </a:cxn>
                    <a:cxn ang="0">
                      <a:pos x="T2" y="T3"/>
                    </a:cxn>
                    <a:cxn ang="0">
                      <a:pos x="T4" y="T5"/>
                    </a:cxn>
                    <a:cxn ang="0">
                      <a:pos x="T6" y="T7"/>
                    </a:cxn>
                  </a:cxnLst>
                  <a:rect l="0" t="0" r="r" b="b"/>
                  <a:pathLst>
                    <a:path w="44" h="58">
                      <a:moveTo>
                        <a:pt x="22" y="44"/>
                      </a:moveTo>
                      <a:lnTo>
                        <a:pt x="0" y="58"/>
                      </a:lnTo>
                      <a:lnTo>
                        <a:pt x="44" y="0"/>
                      </a:lnTo>
                      <a:lnTo>
                        <a:pt x="22" y="44"/>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25" name="Freeform 985">
                  <a:extLst>
                    <a:ext uri="{FF2B5EF4-FFF2-40B4-BE49-F238E27FC236}">
                      <a16:creationId xmlns:a16="http://schemas.microsoft.com/office/drawing/2014/main" id="{D43950B8-A247-7846-B506-6CA843585028}"/>
                    </a:ext>
                  </a:extLst>
                </p:cNvPr>
                <p:cNvSpPr>
                  <a:spLocks/>
                </p:cNvSpPr>
                <p:nvPr/>
              </p:nvSpPr>
              <p:spPr bwMode="auto">
                <a:xfrm>
                  <a:off x="2105" y="2020"/>
                  <a:ext cx="44" cy="58"/>
                </a:xfrm>
                <a:custGeom>
                  <a:avLst/>
                  <a:gdLst>
                    <a:gd name="T0" fmla="*/ 22 w 44"/>
                    <a:gd name="T1" fmla="*/ 44 h 58"/>
                    <a:gd name="T2" fmla="*/ 0 w 44"/>
                    <a:gd name="T3" fmla="*/ 58 h 58"/>
                    <a:gd name="T4" fmla="*/ 44 w 44"/>
                    <a:gd name="T5" fmla="*/ 0 h 58"/>
                  </a:gdLst>
                  <a:ahLst/>
                  <a:cxnLst>
                    <a:cxn ang="0">
                      <a:pos x="T0" y="T1"/>
                    </a:cxn>
                    <a:cxn ang="0">
                      <a:pos x="T2" y="T3"/>
                    </a:cxn>
                    <a:cxn ang="0">
                      <a:pos x="T4" y="T5"/>
                    </a:cxn>
                  </a:cxnLst>
                  <a:rect l="0" t="0" r="r" b="b"/>
                  <a:pathLst>
                    <a:path w="44" h="58">
                      <a:moveTo>
                        <a:pt x="22" y="44"/>
                      </a:moveTo>
                      <a:lnTo>
                        <a:pt x="0" y="58"/>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26" name="Freeform 986">
                  <a:extLst>
                    <a:ext uri="{FF2B5EF4-FFF2-40B4-BE49-F238E27FC236}">
                      <a16:creationId xmlns:a16="http://schemas.microsoft.com/office/drawing/2014/main" id="{014263C8-3F7C-6B40-AFC5-43FCC3E059D2}"/>
                    </a:ext>
                  </a:extLst>
                </p:cNvPr>
                <p:cNvSpPr>
                  <a:spLocks/>
                </p:cNvSpPr>
                <p:nvPr/>
              </p:nvSpPr>
              <p:spPr bwMode="auto">
                <a:xfrm>
                  <a:off x="2127" y="1998"/>
                  <a:ext cx="44" cy="66"/>
                </a:xfrm>
                <a:custGeom>
                  <a:avLst/>
                  <a:gdLst>
                    <a:gd name="T0" fmla="*/ 22 w 44"/>
                    <a:gd name="T1" fmla="*/ 22 h 66"/>
                    <a:gd name="T2" fmla="*/ 44 w 44"/>
                    <a:gd name="T3" fmla="*/ 0 h 66"/>
                    <a:gd name="T4" fmla="*/ 0 w 44"/>
                    <a:gd name="T5" fmla="*/ 66 h 66"/>
                    <a:gd name="T6" fmla="*/ 22 w 44"/>
                    <a:gd name="T7" fmla="*/ 22 h 66"/>
                  </a:gdLst>
                  <a:ahLst/>
                  <a:cxnLst>
                    <a:cxn ang="0">
                      <a:pos x="T0" y="T1"/>
                    </a:cxn>
                    <a:cxn ang="0">
                      <a:pos x="T2" y="T3"/>
                    </a:cxn>
                    <a:cxn ang="0">
                      <a:pos x="T4" y="T5"/>
                    </a:cxn>
                    <a:cxn ang="0">
                      <a:pos x="T6" y="T7"/>
                    </a:cxn>
                  </a:cxnLst>
                  <a:rect l="0" t="0" r="r" b="b"/>
                  <a:pathLst>
                    <a:path w="44" h="66">
                      <a:moveTo>
                        <a:pt x="22" y="22"/>
                      </a:moveTo>
                      <a:lnTo>
                        <a:pt x="44" y="0"/>
                      </a:lnTo>
                      <a:lnTo>
                        <a:pt x="0" y="66"/>
                      </a:lnTo>
                      <a:lnTo>
                        <a:pt x="22" y="22"/>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27" name="Freeform 987">
                  <a:extLst>
                    <a:ext uri="{FF2B5EF4-FFF2-40B4-BE49-F238E27FC236}">
                      <a16:creationId xmlns:a16="http://schemas.microsoft.com/office/drawing/2014/main" id="{6DE597B3-6C2A-6148-8BE7-D6FD141B20B5}"/>
                    </a:ext>
                  </a:extLst>
                </p:cNvPr>
                <p:cNvSpPr>
                  <a:spLocks/>
                </p:cNvSpPr>
                <p:nvPr/>
              </p:nvSpPr>
              <p:spPr bwMode="auto">
                <a:xfrm>
                  <a:off x="2127" y="1998"/>
                  <a:ext cx="44" cy="66"/>
                </a:xfrm>
                <a:custGeom>
                  <a:avLst/>
                  <a:gdLst>
                    <a:gd name="T0" fmla="*/ 22 w 44"/>
                    <a:gd name="T1" fmla="*/ 22 h 66"/>
                    <a:gd name="T2" fmla="*/ 44 w 44"/>
                    <a:gd name="T3" fmla="*/ 0 h 66"/>
                    <a:gd name="T4" fmla="*/ 0 w 44"/>
                    <a:gd name="T5" fmla="*/ 66 h 66"/>
                  </a:gdLst>
                  <a:ahLst/>
                  <a:cxnLst>
                    <a:cxn ang="0">
                      <a:pos x="T0" y="T1"/>
                    </a:cxn>
                    <a:cxn ang="0">
                      <a:pos x="T2" y="T3"/>
                    </a:cxn>
                    <a:cxn ang="0">
                      <a:pos x="T4" y="T5"/>
                    </a:cxn>
                  </a:cxnLst>
                  <a:rect l="0" t="0" r="r" b="b"/>
                  <a:pathLst>
                    <a:path w="44" h="66">
                      <a:moveTo>
                        <a:pt x="22" y="22"/>
                      </a:moveTo>
                      <a:lnTo>
                        <a:pt x="44" y="0"/>
                      </a:lnTo>
                      <a:lnTo>
                        <a:pt x="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28" name="Freeform 988">
                  <a:extLst>
                    <a:ext uri="{FF2B5EF4-FFF2-40B4-BE49-F238E27FC236}">
                      <a16:creationId xmlns:a16="http://schemas.microsoft.com/office/drawing/2014/main" id="{A5F4BEB8-2555-4045-AA72-1D79E7444229}"/>
                    </a:ext>
                  </a:extLst>
                </p:cNvPr>
                <p:cNvSpPr>
                  <a:spLocks/>
                </p:cNvSpPr>
                <p:nvPr/>
              </p:nvSpPr>
              <p:spPr bwMode="auto">
                <a:xfrm>
                  <a:off x="2215" y="1918"/>
                  <a:ext cx="58" cy="43"/>
                </a:xfrm>
                <a:custGeom>
                  <a:avLst/>
                  <a:gdLst>
                    <a:gd name="T0" fmla="*/ 14 w 58"/>
                    <a:gd name="T1" fmla="*/ 29 h 43"/>
                    <a:gd name="T2" fmla="*/ 0 w 58"/>
                    <a:gd name="T3" fmla="*/ 43 h 43"/>
                    <a:gd name="T4" fmla="*/ 58 w 58"/>
                    <a:gd name="T5" fmla="*/ 0 h 43"/>
                    <a:gd name="T6" fmla="*/ 14 w 58"/>
                    <a:gd name="T7" fmla="*/ 29 h 43"/>
                  </a:gdLst>
                  <a:ahLst/>
                  <a:cxnLst>
                    <a:cxn ang="0">
                      <a:pos x="T0" y="T1"/>
                    </a:cxn>
                    <a:cxn ang="0">
                      <a:pos x="T2" y="T3"/>
                    </a:cxn>
                    <a:cxn ang="0">
                      <a:pos x="T4" y="T5"/>
                    </a:cxn>
                    <a:cxn ang="0">
                      <a:pos x="T6" y="T7"/>
                    </a:cxn>
                  </a:cxnLst>
                  <a:rect l="0" t="0" r="r" b="b"/>
                  <a:pathLst>
                    <a:path w="58" h="43">
                      <a:moveTo>
                        <a:pt x="14" y="29"/>
                      </a:moveTo>
                      <a:lnTo>
                        <a:pt x="0" y="43"/>
                      </a:lnTo>
                      <a:lnTo>
                        <a:pt x="58" y="0"/>
                      </a:lnTo>
                      <a:lnTo>
                        <a:pt x="14"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29" name="Freeform 989">
                  <a:extLst>
                    <a:ext uri="{FF2B5EF4-FFF2-40B4-BE49-F238E27FC236}">
                      <a16:creationId xmlns:a16="http://schemas.microsoft.com/office/drawing/2014/main" id="{78BEAC70-19BC-494C-80E8-C43E70E5C834}"/>
                    </a:ext>
                  </a:extLst>
                </p:cNvPr>
                <p:cNvSpPr>
                  <a:spLocks/>
                </p:cNvSpPr>
                <p:nvPr/>
              </p:nvSpPr>
              <p:spPr bwMode="auto">
                <a:xfrm>
                  <a:off x="2215" y="1918"/>
                  <a:ext cx="58" cy="43"/>
                </a:xfrm>
                <a:custGeom>
                  <a:avLst/>
                  <a:gdLst>
                    <a:gd name="T0" fmla="*/ 14 w 58"/>
                    <a:gd name="T1" fmla="*/ 29 h 43"/>
                    <a:gd name="T2" fmla="*/ 0 w 58"/>
                    <a:gd name="T3" fmla="*/ 43 h 43"/>
                    <a:gd name="T4" fmla="*/ 58 w 58"/>
                    <a:gd name="T5" fmla="*/ 0 h 43"/>
                  </a:gdLst>
                  <a:ahLst/>
                  <a:cxnLst>
                    <a:cxn ang="0">
                      <a:pos x="T0" y="T1"/>
                    </a:cxn>
                    <a:cxn ang="0">
                      <a:pos x="T2" y="T3"/>
                    </a:cxn>
                    <a:cxn ang="0">
                      <a:pos x="T4" y="T5"/>
                    </a:cxn>
                  </a:cxnLst>
                  <a:rect l="0" t="0" r="r" b="b"/>
                  <a:pathLst>
                    <a:path w="58" h="43">
                      <a:moveTo>
                        <a:pt x="14" y="29"/>
                      </a:moveTo>
                      <a:lnTo>
                        <a:pt x="0" y="43"/>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30" name="Freeform 990">
                  <a:extLst>
                    <a:ext uri="{FF2B5EF4-FFF2-40B4-BE49-F238E27FC236}">
                      <a16:creationId xmlns:a16="http://schemas.microsoft.com/office/drawing/2014/main" id="{DB20500F-3821-EE4D-A059-54562BAEDEC6}"/>
                    </a:ext>
                  </a:extLst>
                </p:cNvPr>
                <p:cNvSpPr>
                  <a:spLocks/>
                </p:cNvSpPr>
                <p:nvPr/>
              </p:nvSpPr>
              <p:spPr bwMode="auto">
                <a:xfrm>
                  <a:off x="2229" y="1896"/>
                  <a:ext cx="66" cy="51"/>
                </a:xfrm>
                <a:custGeom>
                  <a:avLst/>
                  <a:gdLst>
                    <a:gd name="T0" fmla="*/ 44 w 66"/>
                    <a:gd name="T1" fmla="*/ 22 h 51"/>
                    <a:gd name="T2" fmla="*/ 66 w 66"/>
                    <a:gd name="T3" fmla="*/ 0 h 51"/>
                    <a:gd name="T4" fmla="*/ 0 w 66"/>
                    <a:gd name="T5" fmla="*/ 51 h 51"/>
                    <a:gd name="T6" fmla="*/ 44 w 66"/>
                    <a:gd name="T7" fmla="*/ 22 h 51"/>
                  </a:gdLst>
                  <a:ahLst/>
                  <a:cxnLst>
                    <a:cxn ang="0">
                      <a:pos x="T0" y="T1"/>
                    </a:cxn>
                    <a:cxn ang="0">
                      <a:pos x="T2" y="T3"/>
                    </a:cxn>
                    <a:cxn ang="0">
                      <a:pos x="T4" y="T5"/>
                    </a:cxn>
                    <a:cxn ang="0">
                      <a:pos x="T6" y="T7"/>
                    </a:cxn>
                  </a:cxnLst>
                  <a:rect l="0" t="0" r="r" b="b"/>
                  <a:pathLst>
                    <a:path w="66" h="51">
                      <a:moveTo>
                        <a:pt x="44" y="22"/>
                      </a:moveTo>
                      <a:lnTo>
                        <a:pt x="66" y="0"/>
                      </a:lnTo>
                      <a:lnTo>
                        <a:pt x="0" y="51"/>
                      </a:lnTo>
                      <a:lnTo>
                        <a:pt x="44"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31" name="Freeform 991">
                  <a:extLst>
                    <a:ext uri="{FF2B5EF4-FFF2-40B4-BE49-F238E27FC236}">
                      <a16:creationId xmlns:a16="http://schemas.microsoft.com/office/drawing/2014/main" id="{50779133-7EBC-6F40-848B-96885660BE8C}"/>
                    </a:ext>
                  </a:extLst>
                </p:cNvPr>
                <p:cNvSpPr>
                  <a:spLocks/>
                </p:cNvSpPr>
                <p:nvPr/>
              </p:nvSpPr>
              <p:spPr bwMode="auto">
                <a:xfrm>
                  <a:off x="2229" y="1896"/>
                  <a:ext cx="66" cy="51"/>
                </a:xfrm>
                <a:custGeom>
                  <a:avLst/>
                  <a:gdLst>
                    <a:gd name="T0" fmla="*/ 44 w 66"/>
                    <a:gd name="T1" fmla="*/ 22 h 51"/>
                    <a:gd name="T2" fmla="*/ 66 w 66"/>
                    <a:gd name="T3" fmla="*/ 0 h 51"/>
                    <a:gd name="T4" fmla="*/ 0 w 66"/>
                    <a:gd name="T5" fmla="*/ 51 h 51"/>
                  </a:gdLst>
                  <a:ahLst/>
                  <a:cxnLst>
                    <a:cxn ang="0">
                      <a:pos x="T0" y="T1"/>
                    </a:cxn>
                    <a:cxn ang="0">
                      <a:pos x="T2" y="T3"/>
                    </a:cxn>
                    <a:cxn ang="0">
                      <a:pos x="T4" y="T5"/>
                    </a:cxn>
                  </a:cxnLst>
                  <a:rect l="0" t="0" r="r" b="b"/>
                  <a:pathLst>
                    <a:path w="66" h="51">
                      <a:moveTo>
                        <a:pt x="44" y="22"/>
                      </a:moveTo>
                      <a:lnTo>
                        <a:pt x="66"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32" name="Freeform 992">
                  <a:extLst>
                    <a:ext uri="{FF2B5EF4-FFF2-40B4-BE49-F238E27FC236}">
                      <a16:creationId xmlns:a16="http://schemas.microsoft.com/office/drawing/2014/main" id="{C3EFAC0B-AB89-7945-B62F-3E7341E35738}"/>
                    </a:ext>
                  </a:extLst>
                </p:cNvPr>
                <p:cNvSpPr>
                  <a:spLocks/>
                </p:cNvSpPr>
                <p:nvPr/>
              </p:nvSpPr>
              <p:spPr bwMode="auto">
                <a:xfrm>
                  <a:off x="2463" y="1750"/>
                  <a:ext cx="88" cy="22"/>
                </a:xfrm>
                <a:custGeom>
                  <a:avLst/>
                  <a:gdLst>
                    <a:gd name="T0" fmla="*/ 22 w 88"/>
                    <a:gd name="T1" fmla="*/ 7 h 22"/>
                    <a:gd name="T2" fmla="*/ 0 w 88"/>
                    <a:gd name="T3" fmla="*/ 22 h 22"/>
                    <a:gd name="T4" fmla="*/ 88 w 88"/>
                    <a:gd name="T5" fmla="*/ 0 h 22"/>
                    <a:gd name="T6" fmla="*/ 22 w 88"/>
                    <a:gd name="T7" fmla="*/ 7 h 22"/>
                  </a:gdLst>
                  <a:ahLst/>
                  <a:cxnLst>
                    <a:cxn ang="0">
                      <a:pos x="T0" y="T1"/>
                    </a:cxn>
                    <a:cxn ang="0">
                      <a:pos x="T2" y="T3"/>
                    </a:cxn>
                    <a:cxn ang="0">
                      <a:pos x="T4" y="T5"/>
                    </a:cxn>
                    <a:cxn ang="0">
                      <a:pos x="T6" y="T7"/>
                    </a:cxn>
                  </a:cxnLst>
                  <a:rect l="0" t="0" r="r" b="b"/>
                  <a:pathLst>
                    <a:path w="88" h="22">
                      <a:moveTo>
                        <a:pt x="22" y="7"/>
                      </a:moveTo>
                      <a:lnTo>
                        <a:pt x="0" y="22"/>
                      </a:lnTo>
                      <a:lnTo>
                        <a:pt x="88" y="0"/>
                      </a:lnTo>
                      <a:lnTo>
                        <a:pt x="22" y="7"/>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33" name="Freeform 993">
                  <a:extLst>
                    <a:ext uri="{FF2B5EF4-FFF2-40B4-BE49-F238E27FC236}">
                      <a16:creationId xmlns:a16="http://schemas.microsoft.com/office/drawing/2014/main" id="{2478B463-0A86-6F43-9E29-ED61A97B7BEE}"/>
                    </a:ext>
                  </a:extLst>
                </p:cNvPr>
                <p:cNvSpPr>
                  <a:spLocks/>
                </p:cNvSpPr>
                <p:nvPr/>
              </p:nvSpPr>
              <p:spPr bwMode="auto">
                <a:xfrm>
                  <a:off x="2463" y="1750"/>
                  <a:ext cx="88" cy="22"/>
                </a:xfrm>
                <a:custGeom>
                  <a:avLst/>
                  <a:gdLst>
                    <a:gd name="T0" fmla="*/ 22 w 88"/>
                    <a:gd name="T1" fmla="*/ 7 h 22"/>
                    <a:gd name="T2" fmla="*/ 0 w 88"/>
                    <a:gd name="T3" fmla="*/ 22 h 22"/>
                    <a:gd name="T4" fmla="*/ 88 w 88"/>
                    <a:gd name="T5" fmla="*/ 0 h 22"/>
                  </a:gdLst>
                  <a:ahLst/>
                  <a:cxnLst>
                    <a:cxn ang="0">
                      <a:pos x="T0" y="T1"/>
                    </a:cxn>
                    <a:cxn ang="0">
                      <a:pos x="T2" y="T3"/>
                    </a:cxn>
                    <a:cxn ang="0">
                      <a:pos x="T4" y="T5"/>
                    </a:cxn>
                  </a:cxnLst>
                  <a:rect l="0" t="0" r="r" b="b"/>
                  <a:pathLst>
                    <a:path w="88" h="22">
                      <a:moveTo>
                        <a:pt x="22" y="7"/>
                      </a:moveTo>
                      <a:lnTo>
                        <a:pt x="0" y="22"/>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34" name="Freeform 994">
                  <a:extLst>
                    <a:ext uri="{FF2B5EF4-FFF2-40B4-BE49-F238E27FC236}">
                      <a16:creationId xmlns:a16="http://schemas.microsoft.com/office/drawing/2014/main" id="{81C31F72-8B69-0D4E-B0BF-4D17948AAFA0}"/>
                    </a:ext>
                  </a:extLst>
                </p:cNvPr>
                <p:cNvSpPr>
                  <a:spLocks/>
                </p:cNvSpPr>
                <p:nvPr/>
              </p:nvSpPr>
              <p:spPr bwMode="auto">
                <a:xfrm>
                  <a:off x="2485" y="1735"/>
                  <a:ext cx="81" cy="22"/>
                </a:xfrm>
                <a:custGeom>
                  <a:avLst/>
                  <a:gdLst>
                    <a:gd name="T0" fmla="*/ 66 w 81"/>
                    <a:gd name="T1" fmla="*/ 15 h 22"/>
                    <a:gd name="T2" fmla="*/ 81 w 81"/>
                    <a:gd name="T3" fmla="*/ 0 h 22"/>
                    <a:gd name="T4" fmla="*/ 0 w 81"/>
                    <a:gd name="T5" fmla="*/ 22 h 22"/>
                    <a:gd name="T6" fmla="*/ 66 w 81"/>
                    <a:gd name="T7" fmla="*/ 15 h 22"/>
                  </a:gdLst>
                  <a:ahLst/>
                  <a:cxnLst>
                    <a:cxn ang="0">
                      <a:pos x="T0" y="T1"/>
                    </a:cxn>
                    <a:cxn ang="0">
                      <a:pos x="T2" y="T3"/>
                    </a:cxn>
                    <a:cxn ang="0">
                      <a:pos x="T4" y="T5"/>
                    </a:cxn>
                    <a:cxn ang="0">
                      <a:pos x="T6" y="T7"/>
                    </a:cxn>
                  </a:cxnLst>
                  <a:rect l="0" t="0" r="r" b="b"/>
                  <a:pathLst>
                    <a:path w="81" h="22">
                      <a:moveTo>
                        <a:pt x="66" y="15"/>
                      </a:moveTo>
                      <a:lnTo>
                        <a:pt x="81" y="0"/>
                      </a:lnTo>
                      <a:lnTo>
                        <a:pt x="0" y="22"/>
                      </a:lnTo>
                      <a:lnTo>
                        <a:pt x="66" y="15"/>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35" name="Freeform 995">
                  <a:extLst>
                    <a:ext uri="{FF2B5EF4-FFF2-40B4-BE49-F238E27FC236}">
                      <a16:creationId xmlns:a16="http://schemas.microsoft.com/office/drawing/2014/main" id="{E4F97232-0861-4B44-8C7B-6725C297E8B6}"/>
                    </a:ext>
                  </a:extLst>
                </p:cNvPr>
                <p:cNvSpPr>
                  <a:spLocks/>
                </p:cNvSpPr>
                <p:nvPr/>
              </p:nvSpPr>
              <p:spPr bwMode="auto">
                <a:xfrm>
                  <a:off x="2485" y="1735"/>
                  <a:ext cx="81" cy="22"/>
                </a:xfrm>
                <a:custGeom>
                  <a:avLst/>
                  <a:gdLst>
                    <a:gd name="T0" fmla="*/ 66 w 81"/>
                    <a:gd name="T1" fmla="*/ 15 h 22"/>
                    <a:gd name="T2" fmla="*/ 81 w 81"/>
                    <a:gd name="T3" fmla="*/ 0 h 22"/>
                    <a:gd name="T4" fmla="*/ 0 w 81"/>
                    <a:gd name="T5" fmla="*/ 22 h 22"/>
                  </a:gdLst>
                  <a:ahLst/>
                  <a:cxnLst>
                    <a:cxn ang="0">
                      <a:pos x="T0" y="T1"/>
                    </a:cxn>
                    <a:cxn ang="0">
                      <a:pos x="T2" y="T3"/>
                    </a:cxn>
                    <a:cxn ang="0">
                      <a:pos x="T4" y="T5"/>
                    </a:cxn>
                  </a:cxnLst>
                  <a:rect l="0" t="0" r="r" b="b"/>
                  <a:pathLst>
                    <a:path w="81" h="22">
                      <a:moveTo>
                        <a:pt x="66" y="15"/>
                      </a:moveTo>
                      <a:lnTo>
                        <a:pt x="81"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36" name="Freeform 996">
                  <a:extLst>
                    <a:ext uri="{FF2B5EF4-FFF2-40B4-BE49-F238E27FC236}">
                      <a16:creationId xmlns:a16="http://schemas.microsoft.com/office/drawing/2014/main" id="{4E409416-89C5-B144-9D98-A556853B3065}"/>
                    </a:ext>
                  </a:extLst>
                </p:cNvPr>
                <p:cNvSpPr>
                  <a:spLocks/>
                </p:cNvSpPr>
                <p:nvPr/>
              </p:nvSpPr>
              <p:spPr bwMode="auto">
                <a:xfrm>
                  <a:off x="2332" y="1823"/>
                  <a:ext cx="73" cy="36"/>
                </a:xfrm>
                <a:custGeom>
                  <a:avLst/>
                  <a:gdLst>
                    <a:gd name="T0" fmla="*/ 22 w 73"/>
                    <a:gd name="T1" fmla="*/ 22 h 36"/>
                    <a:gd name="T2" fmla="*/ 0 w 73"/>
                    <a:gd name="T3" fmla="*/ 36 h 36"/>
                    <a:gd name="T4" fmla="*/ 73 w 73"/>
                    <a:gd name="T5" fmla="*/ 0 h 36"/>
                    <a:gd name="T6" fmla="*/ 22 w 73"/>
                    <a:gd name="T7" fmla="*/ 22 h 36"/>
                  </a:gdLst>
                  <a:ahLst/>
                  <a:cxnLst>
                    <a:cxn ang="0">
                      <a:pos x="T0" y="T1"/>
                    </a:cxn>
                    <a:cxn ang="0">
                      <a:pos x="T2" y="T3"/>
                    </a:cxn>
                    <a:cxn ang="0">
                      <a:pos x="T4" y="T5"/>
                    </a:cxn>
                    <a:cxn ang="0">
                      <a:pos x="T6" y="T7"/>
                    </a:cxn>
                  </a:cxnLst>
                  <a:rect l="0" t="0" r="r" b="b"/>
                  <a:pathLst>
                    <a:path w="73" h="36">
                      <a:moveTo>
                        <a:pt x="22" y="22"/>
                      </a:moveTo>
                      <a:lnTo>
                        <a:pt x="0" y="36"/>
                      </a:lnTo>
                      <a:lnTo>
                        <a:pt x="73" y="0"/>
                      </a:lnTo>
                      <a:lnTo>
                        <a:pt x="2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37" name="Freeform 997">
                  <a:extLst>
                    <a:ext uri="{FF2B5EF4-FFF2-40B4-BE49-F238E27FC236}">
                      <a16:creationId xmlns:a16="http://schemas.microsoft.com/office/drawing/2014/main" id="{1B9EFAE5-73CF-DE44-9DC6-6539BD49CCE6}"/>
                    </a:ext>
                  </a:extLst>
                </p:cNvPr>
                <p:cNvSpPr>
                  <a:spLocks/>
                </p:cNvSpPr>
                <p:nvPr/>
              </p:nvSpPr>
              <p:spPr bwMode="auto">
                <a:xfrm>
                  <a:off x="2332" y="1823"/>
                  <a:ext cx="73" cy="36"/>
                </a:xfrm>
                <a:custGeom>
                  <a:avLst/>
                  <a:gdLst>
                    <a:gd name="T0" fmla="*/ 22 w 73"/>
                    <a:gd name="T1" fmla="*/ 22 h 36"/>
                    <a:gd name="T2" fmla="*/ 0 w 73"/>
                    <a:gd name="T3" fmla="*/ 36 h 36"/>
                    <a:gd name="T4" fmla="*/ 73 w 73"/>
                    <a:gd name="T5" fmla="*/ 0 h 36"/>
                  </a:gdLst>
                  <a:ahLst/>
                  <a:cxnLst>
                    <a:cxn ang="0">
                      <a:pos x="T0" y="T1"/>
                    </a:cxn>
                    <a:cxn ang="0">
                      <a:pos x="T2" y="T3"/>
                    </a:cxn>
                    <a:cxn ang="0">
                      <a:pos x="T4" y="T5"/>
                    </a:cxn>
                  </a:cxnLst>
                  <a:rect l="0" t="0" r="r" b="b"/>
                  <a:pathLst>
                    <a:path w="73" h="36">
                      <a:moveTo>
                        <a:pt x="22" y="22"/>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38" name="Freeform 998">
                  <a:extLst>
                    <a:ext uri="{FF2B5EF4-FFF2-40B4-BE49-F238E27FC236}">
                      <a16:creationId xmlns:a16="http://schemas.microsoft.com/office/drawing/2014/main" id="{15A3538E-E02D-0141-86C5-51585F9F0E5B}"/>
                    </a:ext>
                  </a:extLst>
                </p:cNvPr>
                <p:cNvSpPr>
                  <a:spLocks/>
                </p:cNvSpPr>
                <p:nvPr/>
              </p:nvSpPr>
              <p:spPr bwMode="auto">
                <a:xfrm>
                  <a:off x="2354" y="1808"/>
                  <a:ext cx="73" cy="37"/>
                </a:xfrm>
                <a:custGeom>
                  <a:avLst/>
                  <a:gdLst>
                    <a:gd name="T0" fmla="*/ 51 w 73"/>
                    <a:gd name="T1" fmla="*/ 15 h 37"/>
                    <a:gd name="T2" fmla="*/ 73 w 73"/>
                    <a:gd name="T3" fmla="*/ 0 h 37"/>
                    <a:gd name="T4" fmla="*/ 0 w 73"/>
                    <a:gd name="T5" fmla="*/ 37 h 37"/>
                    <a:gd name="T6" fmla="*/ 51 w 73"/>
                    <a:gd name="T7" fmla="*/ 15 h 37"/>
                  </a:gdLst>
                  <a:ahLst/>
                  <a:cxnLst>
                    <a:cxn ang="0">
                      <a:pos x="T0" y="T1"/>
                    </a:cxn>
                    <a:cxn ang="0">
                      <a:pos x="T2" y="T3"/>
                    </a:cxn>
                    <a:cxn ang="0">
                      <a:pos x="T4" y="T5"/>
                    </a:cxn>
                    <a:cxn ang="0">
                      <a:pos x="T6" y="T7"/>
                    </a:cxn>
                  </a:cxnLst>
                  <a:rect l="0" t="0" r="r" b="b"/>
                  <a:pathLst>
                    <a:path w="73" h="37">
                      <a:moveTo>
                        <a:pt x="51" y="15"/>
                      </a:moveTo>
                      <a:lnTo>
                        <a:pt x="73" y="0"/>
                      </a:lnTo>
                      <a:lnTo>
                        <a:pt x="0" y="37"/>
                      </a:lnTo>
                      <a:lnTo>
                        <a:pt x="51"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39" name="Freeform 999">
                  <a:extLst>
                    <a:ext uri="{FF2B5EF4-FFF2-40B4-BE49-F238E27FC236}">
                      <a16:creationId xmlns:a16="http://schemas.microsoft.com/office/drawing/2014/main" id="{E4A0D008-A657-7641-A9DF-0AC1A06C8B17}"/>
                    </a:ext>
                  </a:extLst>
                </p:cNvPr>
                <p:cNvSpPr>
                  <a:spLocks/>
                </p:cNvSpPr>
                <p:nvPr/>
              </p:nvSpPr>
              <p:spPr bwMode="auto">
                <a:xfrm>
                  <a:off x="2354" y="1808"/>
                  <a:ext cx="73" cy="37"/>
                </a:xfrm>
                <a:custGeom>
                  <a:avLst/>
                  <a:gdLst>
                    <a:gd name="T0" fmla="*/ 51 w 73"/>
                    <a:gd name="T1" fmla="*/ 15 h 37"/>
                    <a:gd name="T2" fmla="*/ 73 w 73"/>
                    <a:gd name="T3" fmla="*/ 0 h 37"/>
                    <a:gd name="T4" fmla="*/ 0 w 73"/>
                    <a:gd name="T5" fmla="*/ 37 h 37"/>
                  </a:gdLst>
                  <a:ahLst/>
                  <a:cxnLst>
                    <a:cxn ang="0">
                      <a:pos x="T0" y="T1"/>
                    </a:cxn>
                    <a:cxn ang="0">
                      <a:pos x="T2" y="T3"/>
                    </a:cxn>
                    <a:cxn ang="0">
                      <a:pos x="T4" y="T5"/>
                    </a:cxn>
                  </a:cxnLst>
                  <a:rect l="0" t="0" r="r" b="b"/>
                  <a:pathLst>
                    <a:path w="73" h="37">
                      <a:moveTo>
                        <a:pt x="51" y="15"/>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40" name="Freeform 1000">
                  <a:extLst>
                    <a:ext uri="{FF2B5EF4-FFF2-40B4-BE49-F238E27FC236}">
                      <a16:creationId xmlns:a16="http://schemas.microsoft.com/office/drawing/2014/main" id="{A19F4AE1-4FA3-DC43-BE33-0AA8B903DD20}"/>
                    </a:ext>
                  </a:extLst>
                </p:cNvPr>
                <p:cNvSpPr>
                  <a:spLocks/>
                </p:cNvSpPr>
                <p:nvPr/>
              </p:nvSpPr>
              <p:spPr bwMode="auto">
                <a:xfrm>
                  <a:off x="3479" y="2217"/>
                  <a:ext cx="15" cy="116"/>
                </a:xfrm>
                <a:custGeom>
                  <a:avLst/>
                  <a:gdLst>
                    <a:gd name="T0" fmla="*/ 15 w 15"/>
                    <a:gd name="T1" fmla="*/ 0 h 116"/>
                    <a:gd name="T2" fmla="*/ 0 w 15"/>
                    <a:gd name="T3" fmla="*/ 22 h 116"/>
                    <a:gd name="T4" fmla="*/ 15 w 15"/>
                    <a:gd name="T5" fmla="*/ 116 h 116"/>
                    <a:gd name="T6" fmla="*/ 15 w 15"/>
                    <a:gd name="T7" fmla="*/ 0 h 116"/>
                  </a:gdLst>
                  <a:ahLst/>
                  <a:cxnLst>
                    <a:cxn ang="0">
                      <a:pos x="T0" y="T1"/>
                    </a:cxn>
                    <a:cxn ang="0">
                      <a:pos x="T2" y="T3"/>
                    </a:cxn>
                    <a:cxn ang="0">
                      <a:pos x="T4" y="T5"/>
                    </a:cxn>
                    <a:cxn ang="0">
                      <a:pos x="T6" y="T7"/>
                    </a:cxn>
                  </a:cxnLst>
                  <a:rect l="0" t="0" r="r" b="b"/>
                  <a:pathLst>
                    <a:path w="15" h="116">
                      <a:moveTo>
                        <a:pt x="15" y="0"/>
                      </a:moveTo>
                      <a:lnTo>
                        <a:pt x="0" y="22"/>
                      </a:lnTo>
                      <a:lnTo>
                        <a:pt x="15" y="116"/>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41" name="Freeform 1001">
                  <a:extLst>
                    <a:ext uri="{FF2B5EF4-FFF2-40B4-BE49-F238E27FC236}">
                      <a16:creationId xmlns:a16="http://schemas.microsoft.com/office/drawing/2014/main" id="{BBA41E4D-B46D-F04A-B619-85DC6E1FA1AE}"/>
                    </a:ext>
                  </a:extLst>
                </p:cNvPr>
                <p:cNvSpPr>
                  <a:spLocks/>
                </p:cNvSpPr>
                <p:nvPr/>
              </p:nvSpPr>
              <p:spPr bwMode="auto">
                <a:xfrm>
                  <a:off x="3479" y="2217"/>
                  <a:ext cx="15" cy="116"/>
                </a:xfrm>
                <a:custGeom>
                  <a:avLst/>
                  <a:gdLst>
                    <a:gd name="T0" fmla="*/ 15 w 15"/>
                    <a:gd name="T1" fmla="*/ 0 h 116"/>
                    <a:gd name="T2" fmla="*/ 0 w 15"/>
                    <a:gd name="T3" fmla="*/ 22 h 116"/>
                    <a:gd name="T4" fmla="*/ 15 w 15"/>
                    <a:gd name="T5" fmla="*/ 116 h 116"/>
                  </a:gdLst>
                  <a:ahLst/>
                  <a:cxnLst>
                    <a:cxn ang="0">
                      <a:pos x="T0" y="T1"/>
                    </a:cxn>
                    <a:cxn ang="0">
                      <a:pos x="T2" y="T3"/>
                    </a:cxn>
                    <a:cxn ang="0">
                      <a:pos x="T4" y="T5"/>
                    </a:cxn>
                  </a:cxnLst>
                  <a:rect l="0" t="0" r="r" b="b"/>
                  <a:pathLst>
                    <a:path w="15" h="116">
                      <a:moveTo>
                        <a:pt x="15" y="0"/>
                      </a:moveTo>
                      <a:lnTo>
                        <a:pt x="0" y="22"/>
                      </a:lnTo>
                      <a:lnTo>
                        <a:pt x="15"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42" name="Freeform 1002">
                  <a:extLst>
                    <a:ext uri="{FF2B5EF4-FFF2-40B4-BE49-F238E27FC236}">
                      <a16:creationId xmlns:a16="http://schemas.microsoft.com/office/drawing/2014/main" id="{A7369FFC-F09F-8B4E-A20E-3D2C60A797B6}"/>
                    </a:ext>
                  </a:extLst>
                </p:cNvPr>
                <p:cNvSpPr>
                  <a:spLocks/>
                </p:cNvSpPr>
                <p:nvPr/>
              </p:nvSpPr>
              <p:spPr bwMode="auto">
                <a:xfrm>
                  <a:off x="3479" y="2239"/>
                  <a:ext cx="15" cy="109"/>
                </a:xfrm>
                <a:custGeom>
                  <a:avLst/>
                  <a:gdLst>
                    <a:gd name="T0" fmla="*/ 0 w 15"/>
                    <a:gd name="T1" fmla="*/ 109 h 109"/>
                    <a:gd name="T2" fmla="*/ 15 w 15"/>
                    <a:gd name="T3" fmla="*/ 94 h 109"/>
                    <a:gd name="T4" fmla="*/ 0 w 15"/>
                    <a:gd name="T5" fmla="*/ 0 h 109"/>
                    <a:gd name="T6" fmla="*/ 0 w 15"/>
                    <a:gd name="T7" fmla="*/ 109 h 109"/>
                  </a:gdLst>
                  <a:ahLst/>
                  <a:cxnLst>
                    <a:cxn ang="0">
                      <a:pos x="T0" y="T1"/>
                    </a:cxn>
                    <a:cxn ang="0">
                      <a:pos x="T2" y="T3"/>
                    </a:cxn>
                    <a:cxn ang="0">
                      <a:pos x="T4" y="T5"/>
                    </a:cxn>
                    <a:cxn ang="0">
                      <a:pos x="T6" y="T7"/>
                    </a:cxn>
                  </a:cxnLst>
                  <a:rect l="0" t="0" r="r" b="b"/>
                  <a:pathLst>
                    <a:path w="15" h="109">
                      <a:moveTo>
                        <a:pt x="0" y="109"/>
                      </a:moveTo>
                      <a:lnTo>
                        <a:pt x="15" y="94"/>
                      </a:lnTo>
                      <a:lnTo>
                        <a:pt x="0" y="0"/>
                      </a:lnTo>
                      <a:lnTo>
                        <a:pt x="0" y="109"/>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43" name="Freeform 1003">
                  <a:extLst>
                    <a:ext uri="{FF2B5EF4-FFF2-40B4-BE49-F238E27FC236}">
                      <a16:creationId xmlns:a16="http://schemas.microsoft.com/office/drawing/2014/main" id="{619F3A82-B4E6-8249-A71D-B9012971C77C}"/>
                    </a:ext>
                  </a:extLst>
                </p:cNvPr>
                <p:cNvSpPr>
                  <a:spLocks/>
                </p:cNvSpPr>
                <p:nvPr/>
              </p:nvSpPr>
              <p:spPr bwMode="auto">
                <a:xfrm>
                  <a:off x="3479" y="2239"/>
                  <a:ext cx="15" cy="109"/>
                </a:xfrm>
                <a:custGeom>
                  <a:avLst/>
                  <a:gdLst>
                    <a:gd name="T0" fmla="*/ 0 w 15"/>
                    <a:gd name="T1" fmla="*/ 109 h 109"/>
                    <a:gd name="T2" fmla="*/ 15 w 15"/>
                    <a:gd name="T3" fmla="*/ 94 h 109"/>
                    <a:gd name="T4" fmla="*/ 0 w 15"/>
                    <a:gd name="T5" fmla="*/ 0 h 109"/>
                  </a:gdLst>
                  <a:ahLst/>
                  <a:cxnLst>
                    <a:cxn ang="0">
                      <a:pos x="T0" y="T1"/>
                    </a:cxn>
                    <a:cxn ang="0">
                      <a:pos x="T2" y="T3"/>
                    </a:cxn>
                    <a:cxn ang="0">
                      <a:pos x="T4" y="T5"/>
                    </a:cxn>
                  </a:cxnLst>
                  <a:rect l="0" t="0" r="r" b="b"/>
                  <a:pathLst>
                    <a:path w="15" h="109">
                      <a:moveTo>
                        <a:pt x="0" y="109"/>
                      </a:moveTo>
                      <a:lnTo>
                        <a:pt x="15"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44" name="Freeform 1004">
                  <a:extLst>
                    <a:ext uri="{FF2B5EF4-FFF2-40B4-BE49-F238E27FC236}">
                      <a16:creationId xmlns:a16="http://schemas.microsoft.com/office/drawing/2014/main" id="{1E2D67DD-2355-5442-81ED-3B0BF55F5612}"/>
                    </a:ext>
                  </a:extLst>
                </p:cNvPr>
                <p:cNvSpPr>
                  <a:spLocks/>
                </p:cNvSpPr>
                <p:nvPr/>
              </p:nvSpPr>
              <p:spPr bwMode="auto">
                <a:xfrm>
                  <a:off x="2734" y="1648"/>
                  <a:ext cx="95" cy="29"/>
                </a:xfrm>
                <a:custGeom>
                  <a:avLst/>
                  <a:gdLst>
                    <a:gd name="T0" fmla="*/ 14 w 95"/>
                    <a:gd name="T1" fmla="*/ 0 h 29"/>
                    <a:gd name="T2" fmla="*/ 0 w 95"/>
                    <a:gd name="T3" fmla="*/ 15 h 29"/>
                    <a:gd name="T4" fmla="*/ 95 w 95"/>
                    <a:gd name="T5" fmla="*/ 29 h 29"/>
                    <a:gd name="T6" fmla="*/ 14 w 95"/>
                    <a:gd name="T7" fmla="*/ 0 h 29"/>
                  </a:gdLst>
                  <a:ahLst/>
                  <a:cxnLst>
                    <a:cxn ang="0">
                      <a:pos x="T0" y="T1"/>
                    </a:cxn>
                    <a:cxn ang="0">
                      <a:pos x="T2" y="T3"/>
                    </a:cxn>
                    <a:cxn ang="0">
                      <a:pos x="T4" y="T5"/>
                    </a:cxn>
                    <a:cxn ang="0">
                      <a:pos x="T6" y="T7"/>
                    </a:cxn>
                  </a:cxnLst>
                  <a:rect l="0" t="0" r="r" b="b"/>
                  <a:pathLst>
                    <a:path w="95" h="29">
                      <a:moveTo>
                        <a:pt x="14" y="0"/>
                      </a:moveTo>
                      <a:lnTo>
                        <a:pt x="0" y="15"/>
                      </a:lnTo>
                      <a:lnTo>
                        <a:pt x="95" y="29"/>
                      </a:lnTo>
                      <a:lnTo>
                        <a:pt x="14"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45" name="Freeform 1005">
                  <a:extLst>
                    <a:ext uri="{FF2B5EF4-FFF2-40B4-BE49-F238E27FC236}">
                      <a16:creationId xmlns:a16="http://schemas.microsoft.com/office/drawing/2014/main" id="{9D4A9A92-079F-0348-BF1F-ABD0D5EC7B52}"/>
                    </a:ext>
                  </a:extLst>
                </p:cNvPr>
                <p:cNvSpPr>
                  <a:spLocks/>
                </p:cNvSpPr>
                <p:nvPr/>
              </p:nvSpPr>
              <p:spPr bwMode="auto">
                <a:xfrm>
                  <a:off x="2734" y="1648"/>
                  <a:ext cx="95" cy="29"/>
                </a:xfrm>
                <a:custGeom>
                  <a:avLst/>
                  <a:gdLst>
                    <a:gd name="T0" fmla="*/ 14 w 95"/>
                    <a:gd name="T1" fmla="*/ 0 h 29"/>
                    <a:gd name="T2" fmla="*/ 0 w 95"/>
                    <a:gd name="T3" fmla="*/ 15 h 29"/>
                    <a:gd name="T4" fmla="*/ 95 w 95"/>
                    <a:gd name="T5" fmla="*/ 29 h 29"/>
                  </a:gdLst>
                  <a:ahLst/>
                  <a:cxnLst>
                    <a:cxn ang="0">
                      <a:pos x="T0" y="T1"/>
                    </a:cxn>
                    <a:cxn ang="0">
                      <a:pos x="T2" y="T3"/>
                    </a:cxn>
                    <a:cxn ang="0">
                      <a:pos x="T4" y="T5"/>
                    </a:cxn>
                  </a:cxnLst>
                  <a:rect l="0" t="0" r="r" b="b"/>
                  <a:pathLst>
                    <a:path w="95" h="29">
                      <a:moveTo>
                        <a:pt x="14" y="0"/>
                      </a:moveTo>
                      <a:lnTo>
                        <a:pt x="0" y="15"/>
                      </a:lnTo>
                      <a:lnTo>
                        <a:pt x="95"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46" name="Freeform 1006">
                  <a:extLst>
                    <a:ext uri="{FF2B5EF4-FFF2-40B4-BE49-F238E27FC236}">
                      <a16:creationId xmlns:a16="http://schemas.microsoft.com/office/drawing/2014/main" id="{0FBD9D47-EB2E-2941-8D0B-74EECD52D950}"/>
                    </a:ext>
                  </a:extLst>
                </p:cNvPr>
                <p:cNvSpPr>
                  <a:spLocks/>
                </p:cNvSpPr>
                <p:nvPr/>
              </p:nvSpPr>
              <p:spPr bwMode="auto">
                <a:xfrm>
                  <a:off x="2748" y="1648"/>
                  <a:ext cx="103" cy="29"/>
                </a:xfrm>
                <a:custGeom>
                  <a:avLst/>
                  <a:gdLst>
                    <a:gd name="T0" fmla="*/ 81 w 103"/>
                    <a:gd name="T1" fmla="*/ 29 h 29"/>
                    <a:gd name="T2" fmla="*/ 103 w 103"/>
                    <a:gd name="T3" fmla="*/ 7 h 29"/>
                    <a:gd name="T4" fmla="*/ 0 w 103"/>
                    <a:gd name="T5" fmla="*/ 0 h 29"/>
                    <a:gd name="T6" fmla="*/ 81 w 103"/>
                    <a:gd name="T7" fmla="*/ 29 h 29"/>
                  </a:gdLst>
                  <a:ahLst/>
                  <a:cxnLst>
                    <a:cxn ang="0">
                      <a:pos x="T0" y="T1"/>
                    </a:cxn>
                    <a:cxn ang="0">
                      <a:pos x="T2" y="T3"/>
                    </a:cxn>
                    <a:cxn ang="0">
                      <a:pos x="T4" y="T5"/>
                    </a:cxn>
                    <a:cxn ang="0">
                      <a:pos x="T6" y="T7"/>
                    </a:cxn>
                  </a:cxnLst>
                  <a:rect l="0" t="0" r="r" b="b"/>
                  <a:pathLst>
                    <a:path w="103" h="29">
                      <a:moveTo>
                        <a:pt x="81" y="29"/>
                      </a:moveTo>
                      <a:lnTo>
                        <a:pt x="103" y="7"/>
                      </a:lnTo>
                      <a:lnTo>
                        <a:pt x="0" y="0"/>
                      </a:lnTo>
                      <a:lnTo>
                        <a:pt x="81"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47" name="Freeform 1007">
                  <a:extLst>
                    <a:ext uri="{FF2B5EF4-FFF2-40B4-BE49-F238E27FC236}">
                      <a16:creationId xmlns:a16="http://schemas.microsoft.com/office/drawing/2014/main" id="{17B13770-606A-EE48-8733-CD5862EF1496}"/>
                    </a:ext>
                  </a:extLst>
                </p:cNvPr>
                <p:cNvSpPr>
                  <a:spLocks/>
                </p:cNvSpPr>
                <p:nvPr/>
              </p:nvSpPr>
              <p:spPr bwMode="auto">
                <a:xfrm>
                  <a:off x="2748" y="1648"/>
                  <a:ext cx="103" cy="29"/>
                </a:xfrm>
                <a:custGeom>
                  <a:avLst/>
                  <a:gdLst>
                    <a:gd name="T0" fmla="*/ 81 w 103"/>
                    <a:gd name="T1" fmla="*/ 29 h 29"/>
                    <a:gd name="T2" fmla="*/ 103 w 103"/>
                    <a:gd name="T3" fmla="*/ 7 h 29"/>
                    <a:gd name="T4" fmla="*/ 0 w 103"/>
                    <a:gd name="T5" fmla="*/ 0 h 29"/>
                  </a:gdLst>
                  <a:ahLst/>
                  <a:cxnLst>
                    <a:cxn ang="0">
                      <a:pos x="T0" y="T1"/>
                    </a:cxn>
                    <a:cxn ang="0">
                      <a:pos x="T2" y="T3"/>
                    </a:cxn>
                    <a:cxn ang="0">
                      <a:pos x="T4" y="T5"/>
                    </a:cxn>
                  </a:cxnLst>
                  <a:rect l="0" t="0" r="r" b="b"/>
                  <a:pathLst>
                    <a:path w="103" h="29">
                      <a:moveTo>
                        <a:pt x="81" y="29"/>
                      </a:moveTo>
                      <a:lnTo>
                        <a:pt x="103" y="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48" name="Freeform 1008">
                  <a:extLst>
                    <a:ext uri="{FF2B5EF4-FFF2-40B4-BE49-F238E27FC236}">
                      <a16:creationId xmlns:a16="http://schemas.microsoft.com/office/drawing/2014/main" id="{E3018B46-BA42-4442-88B4-AFE870BB3ADA}"/>
                    </a:ext>
                  </a:extLst>
                </p:cNvPr>
                <p:cNvSpPr>
                  <a:spLocks/>
                </p:cNvSpPr>
                <p:nvPr/>
              </p:nvSpPr>
              <p:spPr bwMode="auto">
                <a:xfrm>
                  <a:off x="3472" y="2078"/>
                  <a:ext cx="37" cy="117"/>
                </a:xfrm>
                <a:custGeom>
                  <a:avLst/>
                  <a:gdLst>
                    <a:gd name="T0" fmla="*/ 15 w 37"/>
                    <a:gd name="T1" fmla="*/ 0 h 117"/>
                    <a:gd name="T2" fmla="*/ 0 w 37"/>
                    <a:gd name="T3" fmla="*/ 22 h 117"/>
                    <a:gd name="T4" fmla="*/ 37 w 37"/>
                    <a:gd name="T5" fmla="*/ 117 h 117"/>
                    <a:gd name="T6" fmla="*/ 15 w 37"/>
                    <a:gd name="T7" fmla="*/ 0 h 117"/>
                  </a:gdLst>
                  <a:ahLst/>
                  <a:cxnLst>
                    <a:cxn ang="0">
                      <a:pos x="T0" y="T1"/>
                    </a:cxn>
                    <a:cxn ang="0">
                      <a:pos x="T2" y="T3"/>
                    </a:cxn>
                    <a:cxn ang="0">
                      <a:pos x="T4" y="T5"/>
                    </a:cxn>
                    <a:cxn ang="0">
                      <a:pos x="T6" y="T7"/>
                    </a:cxn>
                  </a:cxnLst>
                  <a:rect l="0" t="0" r="r" b="b"/>
                  <a:pathLst>
                    <a:path w="37" h="117">
                      <a:moveTo>
                        <a:pt x="15" y="0"/>
                      </a:moveTo>
                      <a:lnTo>
                        <a:pt x="0" y="22"/>
                      </a:lnTo>
                      <a:lnTo>
                        <a:pt x="37"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49" name="Freeform 1009">
                  <a:extLst>
                    <a:ext uri="{FF2B5EF4-FFF2-40B4-BE49-F238E27FC236}">
                      <a16:creationId xmlns:a16="http://schemas.microsoft.com/office/drawing/2014/main" id="{7291163E-45EB-5144-B354-1C121D33EE03}"/>
                    </a:ext>
                  </a:extLst>
                </p:cNvPr>
                <p:cNvSpPr>
                  <a:spLocks/>
                </p:cNvSpPr>
                <p:nvPr/>
              </p:nvSpPr>
              <p:spPr bwMode="auto">
                <a:xfrm>
                  <a:off x="3472" y="2078"/>
                  <a:ext cx="37" cy="117"/>
                </a:xfrm>
                <a:custGeom>
                  <a:avLst/>
                  <a:gdLst>
                    <a:gd name="T0" fmla="*/ 15 w 37"/>
                    <a:gd name="T1" fmla="*/ 0 h 117"/>
                    <a:gd name="T2" fmla="*/ 0 w 37"/>
                    <a:gd name="T3" fmla="*/ 22 h 117"/>
                    <a:gd name="T4" fmla="*/ 37 w 37"/>
                    <a:gd name="T5" fmla="*/ 117 h 117"/>
                  </a:gdLst>
                  <a:ahLst/>
                  <a:cxnLst>
                    <a:cxn ang="0">
                      <a:pos x="T0" y="T1"/>
                    </a:cxn>
                    <a:cxn ang="0">
                      <a:pos x="T2" y="T3"/>
                    </a:cxn>
                    <a:cxn ang="0">
                      <a:pos x="T4" y="T5"/>
                    </a:cxn>
                  </a:cxnLst>
                  <a:rect l="0" t="0" r="r" b="b"/>
                  <a:pathLst>
                    <a:path w="37" h="117">
                      <a:moveTo>
                        <a:pt x="15" y="0"/>
                      </a:moveTo>
                      <a:lnTo>
                        <a:pt x="0" y="22"/>
                      </a:lnTo>
                      <a:lnTo>
                        <a:pt x="3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50" name="Freeform 1010">
                  <a:extLst>
                    <a:ext uri="{FF2B5EF4-FFF2-40B4-BE49-F238E27FC236}">
                      <a16:creationId xmlns:a16="http://schemas.microsoft.com/office/drawing/2014/main" id="{741C6F1D-757E-E946-B8EF-9FEA71572F62}"/>
                    </a:ext>
                  </a:extLst>
                </p:cNvPr>
                <p:cNvSpPr>
                  <a:spLocks/>
                </p:cNvSpPr>
                <p:nvPr/>
              </p:nvSpPr>
              <p:spPr bwMode="auto">
                <a:xfrm>
                  <a:off x="3472" y="2100"/>
                  <a:ext cx="37" cy="117"/>
                </a:xfrm>
                <a:custGeom>
                  <a:avLst/>
                  <a:gdLst>
                    <a:gd name="T0" fmla="*/ 22 w 37"/>
                    <a:gd name="T1" fmla="*/ 117 h 117"/>
                    <a:gd name="T2" fmla="*/ 37 w 37"/>
                    <a:gd name="T3" fmla="*/ 95 h 117"/>
                    <a:gd name="T4" fmla="*/ 0 w 37"/>
                    <a:gd name="T5" fmla="*/ 0 h 117"/>
                    <a:gd name="T6" fmla="*/ 22 w 37"/>
                    <a:gd name="T7" fmla="*/ 117 h 117"/>
                  </a:gdLst>
                  <a:ahLst/>
                  <a:cxnLst>
                    <a:cxn ang="0">
                      <a:pos x="T0" y="T1"/>
                    </a:cxn>
                    <a:cxn ang="0">
                      <a:pos x="T2" y="T3"/>
                    </a:cxn>
                    <a:cxn ang="0">
                      <a:pos x="T4" y="T5"/>
                    </a:cxn>
                    <a:cxn ang="0">
                      <a:pos x="T6" y="T7"/>
                    </a:cxn>
                  </a:cxnLst>
                  <a:rect l="0" t="0" r="r" b="b"/>
                  <a:pathLst>
                    <a:path w="37" h="117">
                      <a:moveTo>
                        <a:pt x="22" y="117"/>
                      </a:moveTo>
                      <a:lnTo>
                        <a:pt x="37"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51" name="Freeform 1011">
                  <a:extLst>
                    <a:ext uri="{FF2B5EF4-FFF2-40B4-BE49-F238E27FC236}">
                      <a16:creationId xmlns:a16="http://schemas.microsoft.com/office/drawing/2014/main" id="{694B9578-4797-7140-B473-B74E8D2E3472}"/>
                    </a:ext>
                  </a:extLst>
                </p:cNvPr>
                <p:cNvSpPr>
                  <a:spLocks/>
                </p:cNvSpPr>
                <p:nvPr/>
              </p:nvSpPr>
              <p:spPr bwMode="auto">
                <a:xfrm>
                  <a:off x="3472" y="2100"/>
                  <a:ext cx="37" cy="117"/>
                </a:xfrm>
                <a:custGeom>
                  <a:avLst/>
                  <a:gdLst>
                    <a:gd name="T0" fmla="*/ 22 w 37"/>
                    <a:gd name="T1" fmla="*/ 117 h 117"/>
                    <a:gd name="T2" fmla="*/ 37 w 37"/>
                    <a:gd name="T3" fmla="*/ 95 h 117"/>
                    <a:gd name="T4" fmla="*/ 0 w 37"/>
                    <a:gd name="T5" fmla="*/ 0 h 117"/>
                  </a:gdLst>
                  <a:ahLst/>
                  <a:cxnLst>
                    <a:cxn ang="0">
                      <a:pos x="T0" y="T1"/>
                    </a:cxn>
                    <a:cxn ang="0">
                      <a:pos x="T2" y="T3"/>
                    </a:cxn>
                    <a:cxn ang="0">
                      <a:pos x="T4" y="T5"/>
                    </a:cxn>
                  </a:cxnLst>
                  <a:rect l="0" t="0" r="r" b="b"/>
                  <a:pathLst>
                    <a:path w="37" h="117">
                      <a:moveTo>
                        <a:pt x="22" y="117"/>
                      </a:moveTo>
                      <a:lnTo>
                        <a:pt x="37"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52" name="Freeform 1012">
                  <a:extLst>
                    <a:ext uri="{FF2B5EF4-FFF2-40B4-BE49-F238E27FC236}">
                      <a16:creationId xmlns:a16="http://schemas.microsoft.com/office/drawing/2014/main" id="{EA087A8E-7ED5-6F41-B808-7145C552474F}"/>
                    </a:ext>
                  </a:extLst>
                </p:cNvPr>
                <p:cNvSpPr>
                  <a:spLocks/>
                </p:cNvSpPr>
                <p:nvPr/>
              </p:nvSpPr>
              <p:spPr bwMode="auto">
                <a:xfrm>
                  <a:off x="2865" y="1626"/>
                  <a:ext cx="103" cy="44"/>
                </a:xfrm>
                <a:custGeom>
                  <a:avLst/>
                  <a:gdLst>
                    <a:gd name="T0" fmla="*/ 15 w 103"/>
                    <a:gd name="T1" fmla="*/ 0 h 44"/>
                    <a:gd name="T2" fmla="*/ 0 w 103"/>
                    <a:gd name="T3" fmla="*/ 15 h 44"/>
                    <a:gd name="T4" fmla="*/ 103 w 103"/>
                    <a:gd name="T5" fmla="*/ 44 h 44"/>
                    <a:gd name="T6" fmla="*/ 15 w 103"/>
                    <a:gd name="T7" fmla="*/ 0 h 44"/>
                  </a:gdLst>
                  <a:ahLst/>
                  <a:cxnLst>
                    <a:cxn ang="0">
                      <a:pos x="T0" y="T1"/>
                    </a:cxn>
                    <a:cxn ang="0">
                      <a:pos x="T2" y="T3"/>
                    </a:cxn>
                    <a:cxn ang="0">
                      <a:pos x="T4" y="T5"/>
                    </a:cxn>
                    <a:cxn ang="0">
                      <a:pos x="T6" y="T7"/>
                    </a:cxn>
                  </a:cxnLst>
                  <a:rect l="0" t="0" r="r" b="b"/>
                  <a:pathLst>
                    <a:path w="103" h="44">
                      <a:moveTo>
                        <a:pt x="15" y="0"/>
                      </a:moveTo>
                      <a:lnTo>
                        <a:pt x="0" y="15"/>
                      </a:lnTo>
                      <a:lnTo>
                        <a:pt x="103" y="44"/>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53" name="Freeform 1013">
                  <a:extLst>
                    <a:ext uri="{FF2B5EF4-FFF2-40B4-BE49-F238E27FC236}">
                      <a16:creationId xmlns:a16="http://schemas.microsoft.com/office/drawing/2014/main" id="{9ADDFD0A-AF8F-254B-A644-BBAC19D652BC}"/>
                    </a:ext>
                  </a:extLst>
                </p:cNvPr>
                <p:cNvSpPr>
                  <a:spLocks/>
                </p:cNvSpPr>
                <p:nvPr/>
              </p:nvSpPr>
              <p:spPr bwMode="auto">
                <a:xfrm>
                  <a:off x="2865" y="1626"/>
                  <a:ext cx="103" cy="44"/>
                </a:xfrm>
                <a:custGeom>
                  <a:avLst/>
                  <a:gdLst>
                    <a:gd name="T0" fmla="*/ 15 w 103"/>
                    <a:gd name="T1" fmla="*/ 0 h 44"/>
                    <a:gd name="T2" fmla="*/ 0 w 103"/>
                    <a:gd name="T3" fmla="*/ 15 h 44"/>
                    <a:gd name="T4" fmla="*/ 103 w 103"/>
                    <a:gd name="T5" fmla="*/ 44 h 44"/>
                  </a:gdLst>
                  <a:ahLst/>
                  <a:cxnLst>
                    <a:cxn ang="0">
                      <a:pos x="T0" y="T1"/>
                    </a:cxn>
                    <a:cxn ang="0">
                      <a:pos x="T2" y="T3"/>
                    </a:cxn>
                    <a:cxn ang="0">
                      <a:pos x="T4" y="T5"/>
                    </a:cxn>
                  </a:cxnLst>
                  <a:rect l="0" t="0" r="r" b="b"/>
                  <a:pathLst>
                    <a:path w="103" h="44">
                      <a:moveTo>
                        <a:pt x="15" y="0"/>
                      </a:moveTo>
                      <a:lnTo>
                        <a:pt x="0" y="15"/>
                      </a:lnTo>
                      <a:lnTo>
                        <a:pt x="103"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54" name="Freeform 1014">
                  <a:extLst>
                    <a:ext uri="{FF2B5EF4-FFF2-40B4-BE49-F238E27FC236}">
                      <a16:creationId xmlns:a16="http://schemas.microsoft.com/office/drawing/2014/main" id="{35371704-7032-984C-8F28-3E9394DA62DA}"/>
                    </a:ext>
                  </a:extLst>
                </p:cNvPr>
                <p:cNvSpPr>
                  <a:spLocks/>
                </p:cNvSpPr>
                <p:nvPr/>
              </p:nvSpPr>
              <p:spPr bwMode="auto">
                <a:xfrm>
                  <a:off x="2880" y="1626"/>
                  <a:ext cx="102" cy="44"/>
                </a:xfrm>
                <a:custGeom>
                  <a:avLst/>
                  <a:gdLst>
                    <a:gd name="T0" fmla="*/ 88 w 102"/>
                    <a:gd name="T1" fmla="*/ 44 h 44"/>
                    <a:gd name="T2" fmla="*/ 102 w 102"/>
                    <a:gd name="T3" fmla="*/ 29 h 44"/>
                    <a:gd name="T4" fmla="*/ 0 w 102"/>
                    <a:gd name="T5" fmla="*/ 0 h 44"/>
                    <a:gd name="T6" fmla="*/ 88 w 102"/>
                    <a:gd name="T7" fmla="*/ 44 h 44"/>
                  </a:gdLst>
                  <a:ahLst/>
                  <a:cxnLst>
                    <a:cxn ang="0">
                      <a:pos x="T0" y="T1"/>
                    </a:cxn>
                    <a:cxn ang="0">
                      <a:pos x="T2" y="T3"/>
                    </a:cxn>
                    <a:cxn ang="0">
                      <a:pos x="T4" y="T5"/>
                    </a:cxn>
                    <a:cxn ang="0">
                      <a:pos x="T6" y="T7"/>
                    </a:cxn>
                  </a:cxnLst>
                  <a:rect l="0" t="0" r="r" b="b"/>
                  <a:pathLst>
                    <a:path w="102" h="44">
                      <a:moveTo>
                        <a:pt x="88" y="44"/>
                      </a:moveTo>
                      <a:lnTo>
                        <a:pt x="102" y="29"/>
                      </a:lnTo>
                      <a:lnTo>
                        <a:pt x="0" y="0"/>
                      </a:lnTo>
                      <a:lnTo>
                        <a:pt x="88" y="44"/>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55" name="Freeform 1015">
                  <a:extLst>
                    <a:ext uri="{FF2B5EF4-FFF2-40B4-BE49-F238E27FC236}">
                      <a16:creationId xmlns:a16="http://schemas.microsoft.com/office/drawing/2014/main" id="{042833B8-2A41-6D48-9207-73325675C3CE}"/>
                    </a:ext>
                  </a:extLst>
                </p:cNvPr>
                <p:cNvSpPr>
                  <a:spLocks/>
                </p:cNvSpPr>
                <p:nvPr/>
              </p:nvSpPr>
              <p:spPr bwMode="auto">
                <a:xfrm>
                  <a:off x="2880" y="1626"/>
                  <a:ext cx="102" cy="44"/>
                </a:xfrm>
                <a:custGeom>
                  <a:avLst/>
                  <a:gdLst>
                    <a:gd name="T0" fmla="*/ 88 w 102"/>
                    <a:gd name="T1" fmla="*/ 44 h 44"/>
                    <a:gd name="T2" fmla="*/ 102 w 102"/>
                    <a:gd name="T3" fmla="*/ 29 h 44"/>
                    <a:gd name="T4" fmla="*/ 0 w 102"/>
                    <a:gd name="T5" fmla="*/ 0 h 44"/>
                  </a:gdLst>
                  <a:ahLst/>
                  <a:cxnLst>
                    <a:cxn ang="0">
                      <a:pos x="T0" y="T1"/>
                    </a:cxn>
                    <a:cxn ang="0">
                      <a:pos x="T2" y="T3"/>
                    </a:cxn>
                    <a:cxn ang="0">
                      <a:pos x="T4" y="T5"/>
                    </a:cxn>
                  </a:cxnLst>
                  <a:rect l="0" t="0" r="r" b="b"/>
                  <a:pathLst>
                    <a:path w="102" h="44">
                      <a:moveTo>
                        <a:pt x="88" y="44"/>
                      </a:moveTo>
                      <a:lnTo>
                        <a:pt x="102"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56" name="Freeform 1016">
                  <a:extLst>
                    <a:ext uri="{FF2B5EF4-FFF2-40B4-BE49-F238E27FC236}">
                      <a16:creationId xmlns:a16="http://schemas.microsoft.com/office/drawing/2014/main" id="{158DFF3A-9C23-EC4C-B5EE-5693FFAAF55A}"/>
                    </a:ext>
                  </a:extLst>
                </p:cNvPr>
                <p:cNvSpPr>
                  <a:spLocks/>
                </p:cNvSpPr>
                <p:nvPr/>
              </p:nvSpPr>
              <p:spPr bwMode="auto">
                <a:xfrm>
                  <a:off x="3457" y="2370"/>
                  <a:ext cx="15" cy="109"/>
                </a:xfrm>
                <a:custGeom>
                  <a:avLst/>
                  <a:gdLst>
                    <a:gd name="T0" fmla="*/ 15 w 15"/>
                    <a:gd name="T1" fmla="*/ 0 h 109"/>
                    <a:gd name="T2" fmla="*/ 0 w 15"/>
                    <a:gd name="T3" fmla="*/ 22 h 109"/>
                    <a:gd name="T4" fmla="*/ 0 w 15"/>
                    <a:gd name="T5" fmla="*/ 109 h 109"/>
                    <a:gd name="T6" fmla="*/ 15 w 15"/>
                    <a:gd name="T7" fmla="*/ 0 h 109"/>
                  </a:gdLst>
                  <a:ahLst/>
                  <a:cxnLst>
                    <a:cxn ang="0">
                      <a:pos x="T0" y="T1"/>
                    </a:cxn>
                    <a:cxn ang="0">
                      <a:pos x="T2" y="T3"/>
                    </a:cxn>
                    <a:cxn ang="0">
                      <a:pos x="T4" y="T5"/>
                    </a:cxn>
                    <a:cxn ang="0">
                      <a:pos x="T6" y="T7"/>
                    </a:cxn>
                  </a:cxnLst>
                  <a:rect l="0" t="0" r="r" b="b"/>
                  <a:pathLst>
                    <a:path w="15" h="109">
                      <a:moveTo>
                        <a:pt x="15" y="0"/>
                      </a:moveTo>
                      <a:lnTo>
                        <a:pt x="0" y="22"/>
                      </a:lnTo>
                      <a:lnTo>
                        <a:pt x="0" y="109"/>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57" name="Freeform 1017">
                  <a:extLst>
                    <a:ext uri="{FF2B5EF4-FFF2-40B4-BE49-F238E27FC236}">
                      <a16:creationId xmlns:a16="http://schemas.microsoft.com/office/drawing/2014/main" id="{2065B0E2-1061-4446-B1CD-DD84D9E83AE5}"/>
                    </a:ext>
                  </a:extLst>
                </p:cNvPr>
                <p:cNvSpPr>
                  <a:spLocks/>
                </p:cNvSpPr>
                <p:nvPr/>
              </p:nvSpPr>
              <p:spPr bwMode="auto">
                <a:xfrm>
                  <a:off x="3457" y="2370"/>
                  <a:ext cx="15" cy="109"/>
                </a:xfrm>
                <a:custGeom>
                  <a:avLst/>
                  <a:gdLst>
                    <a:gd name="T0" fmla="*/ 15 w 15"/>
                    <a:gd name="T1" fmla="*/ 0 h 109"/>
                    <a:gd name="T2" fmla="*/ 0 w 15"/>
                    <a:gd name="T3" fmla="*/ 22 h 109"/>
                    <a:gd name="T4" fmla="*/ 0 w 15"/>
                    <a:gd name="T5" fmla="*/ 109 h 109"/>
                  </a:gdLst>
                  <a:ahLst/>
                  <a:cxnLst>
                    <a:cxn ang="0">
                      <a:pos x="T0" y="T1"/>
                    </a:cxn>
                    <a:cxn ang="0">
                      <a:pos x="T2" y="T3"/>
                    </a:cxn>
                    <a:cxn ang="0">
                      <a:pos x="T4" y="T5"/>
                    </a:cxn>
                  </a:cxnLst>
                  <a:rect l="0" t="0" r="r" b="b"/>
                  <a:pathLst>
                    <a:path w="15" h="109">
                      <a:moveTo>
                        <a:pt x="15" y="0"/>
                      </a:moveTo>
                      <a:lnTo>
                        <a:pt x="0" y="22"/>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58" name="Freeform 1018">
                  <a:extLst>
                    <a:ext uri="{FF2B5EF4-FFF2-40B4-BE49-F238E27FC236}">
                      <a16:creationId xmlns:a16="http://schemas.microsoft.com/office/drawing/2014/main" id="{72B6EEEA-34F6-0248-8A7B-3CD806E87397}"/>
                    </a:ext>
                  </a:extLst>
                </p:cNvPr>
                <p:cNvSpPr>
                  <a:spLocks/>
                </p:cNvSpPr>
                <p:nvPr/>
              </p:nvSpPr>
              <p:spPr bwMode="auto">
                <a:xfrm>
                  <a:off x="3443" y="2392"/>
                  <a:ext cx="14" cy="109"/>
                </a:xfrm>
                <a:custGeom>
                  <a:avLst/>
                  <a:gdLst>
                    <a:gd name="T0" fmla="*/ 0 w 14"/>
                    <a:gd name="T1" fmla="*/ 109 h 109"/>
                    <a:gd name="T2" fmla="*/ 14 w 14"/>
                    <a:gd name="T3" fmla="*/ 87 h 109"/>
                    <a:gd name="T4" fmla="*/ 14 w 14"/>
                    <a:gd name="T5" fmla="*/ 0 h 109"/>
                    <a:gd name="T6" fmla="*/ 0 w 14"/>
                    <a:gd name="T7" fmla="*/ 109 h 109"/>
                  </a:gdLst>
                  <a:ahLst/>
                  <a:cxnLst>
                    <a:cxn ang="0">
                      <a:pos x="T0" y="T1"/>
                    </a:cxn>
                    <a:cxn ang="0">
                      <a:pos x="T2" y="T3"/>
                    </a:cxn>
                    <a:cxn ang="0">
                      <a:pos x="T4" y="T5"/>
                    </a:cxn>
                    <a:cxn ang="0">
                      <a:pos x="T6" y="T7"/>
                    </a:cxn>
                  </a:cxnLst>
                  <a:rect l="0" t="0" r="r" b="b"/>
                  <a:pathLst>
                    <a:path w="14" h="109">
                      <a:moveTo>
                        <a:pt x="0" y="109"/>
                      </a:moveTo>
                      <a:lnTo>
                        <a:pt x="14" y="87"/>
                      </a:lnTo>
                      <a:lnTo>
                        <a:pt x="14"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59" name="Freeform 1019">
                  <a:extLst>
                    <a:ext uri="{FF2B5EF4-FFF2-40B4-BE49-F238E27FC236}">
                      <a16:creationId xmlns:a16="http://schemas.microsoft.com/office/drawing/2014/main" id="{D8D24687-A4B4-F94B-B053-2573513F646E}"/>
                    </a:ext>
                  </a:extLst>
                </p:cNvPr>
                <p:cNvSpPr>
                  <a:spLocks/>
                </p:cNvSpPr>
                <p:nvPr/>
              </p:nvSpPr>
              <p:spPr bwMode="auto">
                <a:xfrm>
                  <a:off x="3443" y="2392"/>
                  <a:ext cx="14" cy="109"/>
                </a:xfrm>
                <a:custGeom>
                  <a:avLst/>
                  <a:gdLst>
                    <a:gd name="T0" fmla="*/ 0 w 14"/>
                    <a:gd name="T1" fmla="*/ 109 h 109"/>
                    <a:gd name="T2" fmla="*/ 14 w 14"/>
                    <a:gd name="T3" fmla="*/ 87 h 109"/>
                    <a:gd name="T4" fmla="*/ 14 w 14"/>
                    <a:gd name="T5" fmla="*/ 0 h 109"/>
                  </a:gdLst>
                  <a:ahLst/>
                  <a:cxnLst>
                    <a:cxn ang="0">
                      <a:pos x="T0" y="T1"/>
                    </a:cxn>
                    <a:cxn ang="0">
                      <a:pos x="T2" y="T3"/>
                    </a:cxn>
                    <a:cxn ang="0">
                      <a:pos x="T4" y="T5"/>
                    </a:cxn>
                  </a:cxnLst>
                  <a:rect l="0" t="0" r="r" b="b"/>
                  <a:pathLst>
                    <a:path w="14" h="109">
                      <a:moveTo>
                        <a:pt x="0" y="109"/>
                      </a:moveTo>
                      <a:lnTo>
                        <a:pt x="14" y="87"/>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60" name="Freeform 1020">
                  <a:extLst>
                    <a:ext uri="{FF2B5EF4-FFF2-40B4-BE49-F238E27FC236}">
                      <a16:creationId xmlns:a16="http://schemas.microsoft.com/office/drawing/2014/main" id="{AF58699D-61CB-F64F-99E8-A942E14445D6}"/>
                    </a:ext>
                  </a:extLst>
                </p:cNvPr>
                <p:cNvSpPr>
                  <a:spLocks/>
                </p:cNvSpPr>
                <p:nvPr/>
              </p:nvSpPr>
              <p:spPr bwMode="auto">
                <a:xfrm>
                  <a:off x="2588" y="1699"/>
                  <a:ext cx="95" cy="22"/>
                </a:xfrm>
                <a:custGeom>
                  <a:avLst/>
                  <a:gdLst>
                    <a:gd name="T0" fmla="*/ 14 w 95"/>
                    <a:gd name="T1" fmla="*/ 0 h 22"/>
                    <a:gd name="T2" fmla="*/ 0 w 95"/>
                    <a:gd name="T3" fmla="*/ 22 h 22"/>
                    <a:gd name="T4" fmla="*/ 95 w 95"/>
                    <a:gd name="T5" fmla="*/ 15 h 22"/>
                    <a:gd name="T6" fmla="*/ 14 w 95"/>
                    <a:gd name="T7" fmla="*/ 0 h 22"/>
                  </a:gdLst>
                  <a:ahLst/>
                  <a:cxnLst>
                    <a:cxn ang="0">
                      <a:pos x="T0" y="T1"/>
                    </a:cxn>
                    <a:cxn ang="0">
                      <a:pos x="T2" y="T3"/>
                    </a:cxn>
                    <a:cxn ang="0">
                      <a:pos x="T4" y="T5"/>
                    </a:cxn>
                    <a:cxn ang="0">
                      <a:pos x="T6" y="T7"/>
                    </a:cxn>
                  </a:cxnLst>
                  <a:rect l="0" t="0" r="r" b="b"/>
                  <a:pathLst>
                    <a:path w="95" h="22">
                      <a:moveTo>
                        <a:pt x="14" y="0"/>
                      </a:moveTo>
                      <a:lnTo>
                        <a:pt x="0" y="22"/>
                      </a:lnTo>
                      <a:lnTo>
                        <a:pt x="95" y="15"/>
                      </a:lnTo>
                      <a:lnTo>
                        <a:pt x="14"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61" name="Freeform 1021">
                  <a:extLst>
                    <a:ext uri="{FF2B5EF4-FFF2-40B4-BE49-F238E27FC236}">
                      <a16:creationId xmlns:a16="http://schemas.microsoft.com/office/drawing/2014/main" id="{1F1E0B67-9F03-A946-98C8-0214FA193519}"/>
                    </a:ext>
                  </a:extLst>
                </p:cNvPr>
                <p:cNvSpPr>
                  <a:spLocks/>
                </p:cNvSpPr>
                <p:nvPr/>
              </p:nvSpPr>
              <p:spPr bwMode="auto">
                <a:xfrm>
                  <a:off x="2588" y="1699"/>
                  <a:ext cx="95" cy="22"/>
                </a:xfrm>
                <a:custGeom>
                  <a:avLst/>
                  <a:gdLst>
                    <a:gd name="T0" fmla="*/ 14 w 95"/>
                    <a:gd name="T1" fmla="*/ 0 h 22"/>
                    <a:gd name="T2" fmla="*/ 0 w 95"/>
                    <a:gd name="T3" fmla="*/ 22 h 22"/>
                    <a:gd name="T4" fmla="*/ 95 w 95"/>
                    <a:gd name="T5" fmla="*/ 15 h 22"/>
                  </a:gdLst>
                  <a:ahLst/>
                  <a:cxnLst>
                    <a:cxn ang="0">
                      <a:pos x="T0" y="T1"/>
                    </a:cxn>
                    <a:cxn ang="0">
                      <a:pos x="T2" y="T3"/>
                    </a:cxn>
                    <a:cxn ang="0">
                      <a:pos x="T4" y="T5"/>
                    </a:cxn>
                  </a:cxnLst>
                  <a:rect l="0" t="0" r="r" b="b"/>
                  <a:pathLst>
                    <a:path w="95" h="22">
                      <a:moveTo>
                        <a:pt x="14" y="0"/>
                      </a:moveTo>
                      <a:lnTo>
                        <a:pt x="0" y="22"/>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39262" name="Freeform 1022">
                  <a:extLst>
                    <a:ext uri="{FF2B5EF4-FFF2-40B4-BE49-F238E27FC236}">
                      <a16:creationId xmlns:a16="http://schemas.microsoft.com/office/drawing/2014/main" id="{AF8B9B08-264B-5048-9323-9652B5AF6F27}"/>
                    </a:ext>
                  </a:extLst>
                </p:cNvPr>
                <p:cNvSpPr>
                  <a:spLocks/>
                </p:cNvSpPr>
                <p:nvPr/>
              </p:nvSpPr>
              <p:spPr bwMode="auto">
                <a:xfrm>
                  <a:off x="2602" y="1699"/>
                  <a:ext cx="95" cy="15"/>
                </a:xfrm>
                <a:custGeom>
                  <a:avLst/>
                  <a:gdLst>
                    <a:gd name="T0" fmla="*/ 81 w 95"/>
                    <a:gd name="T1" fmla="*/ 15 h 15"/>
                    <a:gd name="T2" fmla="*/ 95 w 95"/>
                    <a:gd name="T3" fmla="*/ 0 h 15"/>
                    <a:gd name="T4" fmla="*/ 0 w 95"/>
                    <a:gd name="T5" fmla="*/ 0 h 15"/>
                    <a:gd name="T6" fmla="*/ 81 w 95"/>
                    <a:gd name="T7" fmla="*/ 15 h 15"/>
                  </a:gdLst>
                  <a:ahLst/>
                  <a:cxnLst>
                    <a:cxn ang="0">
                      <a:pos x="T0" y="T1"/>
                    </a:cxn>
                    <a:cxn ang="0">
                      <a:pos x="T2" y="T3"/>
                    </a:cxn>
                    <a:cxn ang="0">
                      <a:pos x="T4" y="T5"/>
                    </a:cxn>
                    <a:cxn ang="0">
                      <a:pos x="T6" y="T7"/>
                    </a:cxn>
                  </a:cxnLst>
                  <a:rect l="0" t="0" r="r" b="b"/>
                  <a:pathLst>
                    <a:path w="95" h="15">
                      <a:moveTo>
                        <a:pt x="81" y="15"/>
                      </a:moveTo>
                      <a:lnTo>
                        <a:pt x="95" y="0"/>
                      </a:lnTo>
                      <a:lnTo>
                        <a:pt x="0" y="0"/>
                      </a:lnTo>
                      <a:lnTo>
                        <a:pt x="81"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39263" name="Freeform 1023">
                  <a:extLst>
                    <a:ext uri="{FF2B5EF4-FFF2-40B4-BE49-F238E27FC236}">
                      <a16:creationId xmlns:a16="http://schemas.microsoft.com/office/drawing/2014/main" id="{2DDDA279-B62F-904D-B6C8-2A20805B2405}"/>
                    </a:ext>
                  </a:extLst>
                </p:cNvPr>
                <p:cNvSpPr>
                  <a:spLocks/>
                </p:cNvSpPr>
                <p:nvPr/>
              </p:nvSpPr>
              <p:spPr bwMode="auto">
                <a:xfrm>
                  <a:off x="2602" y="1699"/>
                  <a:ext cx="95" cy="15"/>
                </a:xfrm>
                <a:custGeom>
                  <a:avLst/>
                  <a:gdLst>
                    <a:gd name="T0" fmla="*/ 81 w 95"/>
                    <a:gd name="T1" fmla="*/ 15 h 15"/>
                    <a:gd name="T2" fmla="*/ 95 w 95"/>
                    <a:gd name="T3" fmla="*/ 0 h 15"/>
                    <a:gd name="T4" fmla="*/ 0 w 95"/>
                    <a:gd name="T5" fmla="*/ 0 h 15"/>
                  </a:gdLst>
                  <a:ahLst/>
                  <a:cxnLst>
                    <a:cxn ang="0">
                      <a:pos x="T0" y="T1"/>
                    </a:cxn>
                    <a:cxn ang="0">
                      <a:pos x="T2" y="T3"/>
                    </a:cxn>
                    <a:cxn ang="0">
                      <a:pos x="T4" y="T5"/>
                    </a:cxn>
                  </a:cxnLst>
                  <a:rect l="0" t="0" r="r" b="b"/>
                  <a:pathLst>
                    <a:path w="95" h="15">
                      <a:moveTo>
                        <a:pt x="81" y="15"/>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84" name="Freeform 0">
                  <a:extLst>
                    <a:ext uri="{FF2B5EF4-FFF2-40B4-BE49-F238E27FC236}">
                      <a16:creationId xmlns:a16="http://schemas.microsoft.com/office/drawing/2014/main" id="{D8BF7EB8-D0C8-E54F-A232-388504A4C30B}"/>
                    </a:ext>
                  </a:extLst>
                </p:cNvPr>
                <p:cNvSpPr>
                  <a:spLocks/>
                </p:cNvSpPr>
                <p:nvPr/>
              </p:nvSpPr>
              <p:spPr bwMode="auto">
                <a:xfrm>
                  <a:off x="2083" y="2042"/>
                  <a:ext cx="44" cy="58"/>
                </a:xfrm>
                <a:custGeom>
                  <a:avLst/>
                  <a:gdLst>
                    <a:gd name="T0" fmla="*/ 22 w 44"/>
                    <a:gd name="T1" fmla="*/ 36 h 58"/>
                    <a:gd name="T2" fmla="*/ 0 w 44"/>
                    <a:gd name="T3" fmla="*/ 58 h 58"/>
                    <a:gd name="T4" fmla="*/ 44 w 44"/>
                    <a:gd name="T5" fmla="*/ 0 h 58"/>
                    <a:gd name="T6" fmla="*/ 22 w 44"/>
                    <a:gd name="T7" fmla="*/ 36 h 58"/>
                  </a:gdLst>
                  <a:ahLst/>
                  <a:cxnLst>
                    <a:cxn ang="0">
                      <a:pos x="T0" y="T1"/>
                    </a:cxn>
                    <a:cxn ang="0">
                      <a:pos x="T2" y="T3"/>
                    </a:cxn>
                    <a:cxn ang="0">
                      <a:pos x="T4" y="T5"/>
                    </a:cxn>
                    <a:cxn ang="0">
                      <a:pos x="T6" y="T7"/>
                    </a:cxn>
                  </a:cxnLst>
                  <a:rect l="0" t="0" r="r" b="b"/>
                  <a:pathLst>
                    <a:path w="44" h="58">
                      <a:moveTo>
                        <a:pt x="22" y="36"/>
                      </a:moveTo>
                      <a:lnTo>
                        <a:pt x="0" y="58"/>
                      </a:lnTo>
                      <a:lnTo>
                        <a:pt x="44" y="0"/>
                      </a:lnTo>
                      <a:lnTo>
                        <a:pt x="22" y="36"/>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85" name="Freeform 1">
                  <a:extLst>
                    <a:ext uri="{FF2B5EF4-FFF2-40B4-BE49-F238E27FC236}">
                      <a16:creationId xmlns:a16="http://schemas.microsoft.com/office/drawing/2014/main" id="{CD1B23D4-3E6B-D148-8963-EFF3619C8C01}"/>
                    </a:ext>
                  </a:extLst>
                </p:cNvPr>
                <p:cNvSpPr>
                  <a:spLocks/>
                </p:cNvSpPr>
                <p:nvPr/>
              </p:nvSpPr>
              <p:spPr bwMode="auto">
                <a:xfrm>
                  <a:off x="2083" y="2042"/>
                  <a:ext cx="44" cy="58"/>
                </a:xfrm>
                <a:custGeom>
                  <a:avLst/>
                  <a:gdLst>
                    <a:gd name="T0" fmla="*/ 22 w 44"/>
                    <a:gd name="T1" fmla="*/ 36 h 58"/>
                    <a:gd name="T2" fmla="*/ 0 w 44"/>
                    <a:gd name="T3" fmla="*/ 58 h 58"/>
                    <a:gd name="T4" fmla="*/ 44 w 44"/>
                    <a:gd name="T5" fmla="*/ 0 h 58"/>
                  </a:gdLst>
                  <a:ahLst/>
                  <a:cxnLst>
                    <a:cxn ang="0">
                      <a:pos x="T0" y="T1"/>
                    </a:cxn>
                    <a:cxn ang="0">
                      <a:pos x="T2" y="T3"/>
                    </a:cxn>
                    <a:cxn ang="0">
                      <a:pos x="T4" y="T5"/>
                    </a:cxn>
                  </a:cxnLst>
                  <a:rect l="0" t="0" r="r" b="b"/>
                  <a:pathLst>
                    <a:path w="44" h="58">
                      <a:moveTo>
                        <a:pt x="22" y="36"/>
                      </a:moveTo>
                      <a:lnTo>
                        <a:pt x="0" y="58"/>
                      </a:lnTo>
                      <a:lnTo>
                        <a:pt x="4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86" name="Freeform 2">
                  <a:extLst>
                    <a:ext uri="{FF2B5EF4-FFF2-40B4-BE49-F238E27FC236}">
                      <a16:creationId xmlns:a16="http://schemas.microsoft.com/office/drawing/2014/main" id="{A4014F88-5AFB-0848-A0B5-52A0CF12718B}"/>
                    </a:ext>
                  </a:extLst>
                </p:cNvPr>
                <p:cNvSpPr>
                  <a:spLocks/>
                </p:cNvSpPr>
                <p:nvPr/>
              </p:nvSpPr>
              <p:spPr bwMode="auto">
                <a:xfrm>
                  <a:off x="2105" y="2020"/>
                  <a:ext cx="44" cy="58"/>
                </a:xfrm>
                <a:custGeom>
                  <a:avLst/>
                  <a:gdLst>
                    <a:gd name="T0" fmla="*/ 22 w 44"/>
                    <a:gd name="T1" fmla="*/ 22 h 58"/>
                    <a:gd name="T2" fmla="*/ 44 w 44"/>
                    <a:gd name="T3" fmla="*/ 0 h 58"/>
                    <a:gd name="T4" fmla="*/ 0 w 44"/>
                    <a:gd name="T5" fmla="*/ 58 h 58"/>
                    <a:gd name="T6" fmla="*/ 22 w 44"/>
                    <a:gd name="T7" fmla="*/ 22 h 58"/>
                  </a:gdLst>
                  <a:ahLst/>
                  <a:cxnLst>
                    <a:cxn ang="0">
                      <a:pos x="T0" y="T1"/>
                    </a:cxn>
                    <a:cxn ang="0">
                      <a:pos x="T2" y="T3"/>
                    </a:cxn>
                    <a:cxn ang="0">
                      <a:pos x="T4" y="T5"/>
                    </a:cxn>
                    <a:cxn ang="0">
                      <a:pos x="T6" y="T7"/>
                    </a:cxn>
                  </a:cxnLst>
                  <a:rect l="0" t="0" r="r" b="b"/>
                  <a:pathLst>
                    <a:path w="44" h="58">
                      <a:moveTo>
                        <a:pt x="22" y="22"/>
                      </a:moveTo>
                      <a:lnTo>
                        <a:pt x="44" y="0"/>
                      </a:lnTo>
                      <a:lnTo>
                        <a:pt x="0" y="58"/>
                      </a:lnTo>
                      <a:lnTo>
                        <a:pt x="22" y="22"/>
                      </a:lnTo>
                      <a:close/>
                    </a:path>
                  </a:pathLst>
                </a:custGeom>
                <a:solidFill>
                  <a:srgbClr val="B83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87" name="Freeform 3">
                  <a:extLst>
                    <a:ext uri="{FF2B5EF4-FFF2-40B4-BE49-F238E27FC236}">
                      <a16:creationId xmlns:a16="http://schemas.microsoft.com/office/drawing/2014/main" id="{0B566EEE-6900-BE4F-823C-C3353AB30735}"/>
                    </a:ext>
                  </a:extLst>
                </p:cNvPr>
                <p:cNvSpPr>
                  <a:spLocks/>
                </p:cNvSpPr>
                <p:nvPr/>
              </p:nvSpPr>
              <p:spPr bwMode="auto">
                <a:xfrm>
                  <a:off x="2105" y="2020"/>
                  <a:ext cx="44" cy="58"/>
                </a:xfrm>
                <a:custGeom>
                  <a:avLst/>
                  <a:gdLst>
                    <a:gd name="T0" fmla="*/ 22 w 44"/>
                    <a:gd name="T1" fmla="*/ 22 h 58"/>
                    <a:gd name="T2" fmla="*/ 44 w 44"/>
                    <a:gd name="T3" fmla="*/ 0 h 58"/>
                    <a:gd name="T4" fmla="*/ 0 w 44"/>
                    <a:gd name="T5" fmla="*/ 58 h 58"/>
                  </a:gdLst>
                  <a:ahLst/>
                  <a:cxnLst>
                    <a:cxn ang="0">
                      <a:pos x="T0" y="T1"/>
                    </a:cxn>
                    <a:cxn ang="0">
                      <a:pos x="T2" y="T3"/>
                    </a:cxn>
                    <a:cxn ang="0">
                      <a:pos x="T4" y="T5"/>
                    </a:cxn>
                  </a:cxnLst>
                  <a:rect l="0" t="0" r="r" b="b"/>
                  <a:pathLst>
                    <a:path w="44" h="58">
                      <a:moveTo>
                        <a:pt x="22" y="22"/>
                      </a:moveTo>
                      <a:lnTo>
                        <a:pt x="44" y="0"/>
                      </a:lnTo>
                      <a:lnTo>
                        <a:pt x="0"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88" name="Freeform 4">
                  <a:extLst>
                    <a:ext uri="{FF2B5EF4-FFF2-40B4-BE49-F238E27FC236}">
                      <a16:creationId xmlns:a16="http://schemas.microsoft.com/office/drawing/2014/main" id="{7D689938-1EF3-4243-9C64-0B8463F8F37F}"/>
                    </a:ext>
                  </a:extLst>
                </p:cNvPr>
                <p:cNvSpPr>
                  <a:spLocks/>
                </p:cNvSpPr>
                <p:nvPr/>
              </p:nvSpPr>
              <p:spPr bwMode="auto">
                <a:xfrm>
                  <a:off x="3436" y="1983"/>
                  <a:ext cx="51" cy="117"/>
                </a:xfrm>
                <a:custGeom>
                  <a:avLst/>
                  <a:gdLst>
                    <a:gd name="T0" fmla="*/ 36 w 51"/>
                    <a:gd name="T1" fmla="*/ 117 h 117"/>
                    <a:gd name="T2" fmla="*/ 51 w 51"/>
                    <a:gd name="T3" fmla="*/ 95 h 117"/>
                    <a:gd name="T4" fmla="*/ 0 w 51"/>
                    <a:gd name="T5" fmla="*/ 0 h 117"/>
                    <a:gd name="T6" fmla="*/ 36 w 51"/>
                    <a:gd name="T7" fmla="*/ 117 h 117"/>
                  </a:gdLst>
                  <a:ahLst/>
                  <a:cxnLst>
                    <a:cxn ang="0">
                      <a:pos x="T0" y="T1"/>
                    </a:cxn>
                    <a:cxn ang="0">
                      <a:pos x="T2" y="T3"/>
                    </a:cxn>
                    <a:cxn ang="0">
                      <a:pos x="T4" y="T5"/>
                    </a:cxn>
                    <a:cxn ang="0">
                      <a:pos x="T6" y="T7"/>
                    </a:cxn>
                  </a:cxnLst>
                  <a:rect l="0" t="0" r="r" b="b"/>
                  <a:pathLst>
                    <a:path w="51" h="117">
                      <a:moveTo>
                        <a:pt x="36" y="117"/>
                      </a:moveTo>
                      <a:lnTo>
                        <a:pt x="51" y="95"/>
                      </a:lnTo>
                      <a:lnTo>
                        <a:pt x="0" y="0"/>
                      </a:lnTo>
                      <a:lnTo>
                        <a:pt x="36" y="117"/>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89" name="Freeform 5">
                  <a:extLst>
                    <a:ext uri="{FF2B5EF4-FFF2-40B4-BE49-F238E27FC236}">
                      <a16:creationId xmlns:a16="http://schemas.microsoft.com/office/drawing/2014/main" id="{22315D0D-00FA-0D4F-94ED-DFAC3E869398}"/>
                    </a:ext>
                  </a:extLst>
                </p:cNvPr>
                <p:cNvSpPr>
                  <a:spLocks/>
                </p:cNvSpPr>
                <p:nvPr/>
              </p:nvSpPr>
              <p:spPr bwMode="auto">
                <a:xfrm>
                  <a:off x="3436" y="1983"/>
                  <a:ext cx="51" cy="117"/>
                </a:xfrm>
                <a:custGeom>
                  <a:avLst/>
                  <a:gdLst>
                    <a:gd name="T0" fmla="*/ 36 w 51"/>
                    <a:gd name="T1" fmla="*/ 117 h 117"/>
                    <a:gd name="T2" fmla="*/ 51 w 51"/>
                    <a:gd name="T3" fmla="*/ 95 h 117"/>
                    <a:gd name="T4" fmla="*/ 0 w 51"/>
                    <a:gd name="T5" fmla="*/ 0 h 117"/>
                  </a:gdLst>
                  <a:ahLst/>
                  <a:cxnLst>
                    <a:cxn ang="0">
                      <a:pos x="T0" y="T1"/>
                    </a:cxn>
                    <a:cxn ang="0">
                      <a:pos x="T2" y="T3"/>
                    </a:cxn>
                    <a:cxn ang="0">
                      <a:pos x="T4" y="T5"/>
                    </a:cxn>
                  </a:cxnLst>
                  <a:rect l="0" t="0" r="r" b="b"/>
                  <a:pathLst>
                    <a:path w="51" h="117">
                      <a:moveTo>
                        <a:pt x="36" y="117"/>
                      </a:moveTo>
                      <a:lnTo>
                        <a:pt x="5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90" name="Freeform 6">
                  <a:extLst>
                    <a:ext uri="{FF2B5EF4-FFF2-40B4-BE49-F238E27FC236}">
                      <a16:creationId xmlns:a16="http://schemas.microsoft.com/office/drawing/2014/main" id="{C2526013-F523-5B4A-B31A-EABFC4508F4E}"/>
                    </a:ext>
                  </a:extLst>
                </p:cNvPr>
                <p:cNvSpPr>
                  <a:spLocks/>
                </p:cNvSpPr>
                <p:nvPr/>
              </p:nvSpPr>
              <p:spPr bwMode="auto">
                <a:xfrm>
                  <a:off x="2193" y="1932"/>
                  <a:ext cx="58" cy="51"/>
                </a:xfrm>
                <a:custGeom>
                  <a:avLst/>
                  <a:gdLst>
                    <a:gd name="T0" fmla="*/ 22 w 58"/>
                    <a:gd name="T1" fmla="*/ 29 h 51"/>
                    <a:gd name="T2" fmla="*/ 0 w 58"/>
                    <a:gd name="T3" fmla="*/ 51 h 51"/>
                    <a:gd name="T4" fmla="*/ 58 w 58"/>
                    <a:gd name="T5" fmla="*/ 0 h 51"/>
                    <a:gd name="T6" fmla="*/ 22 w 58"/>
                    <a:gd name="T7" fmla="*/ 29 h 51"/>
                  </a:gdLst>
                  <a:ahLst/>
                  <a:cxnLst>
                    <a:cxn ang="0">
                      <a:pos x="T0" y="T1"/>
                    </a:cxn>
                    <a:cxn ang="0">
                      <a:pos x="T2" y="T3"/>
                    </a:cxn>
                    <a:cxn ang="0">
                      <a:pos x="T4" y="T5"/>
                    </a:cxn>
                    <a:cxn ang="0">
                      <a:pos x="T6" y="T7"/>
                    </a:cxn>
                  </a:cxnLst>
                  <a:rect l="0" t="0" r="r" b="b"/>
                  <a:pathLst>
                    <a:path w="58" h="51">
                      <a:moveTo>
                        <a:pt x="22" y="29"/>
                      </a:moveTo>
                      <a:lnTo>
                        <a:pt x="0" y="51"/>
                      </a:lnTo>
                      <a:lnTo>
                        <a:pt x="58"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91" name="Freeform 7">
                  <a:extLst>
                    <a:ext uri="{FF2B5EF4-FFF2-40B4-BE49-F238E27FC236}">
                      <a16:creationId xmlns:a16="http://schemas.microsoft.com/office/drawing/2014/main" id="{322093A2-CC38-F44D-9C6C-895A5B50AC4D}"/>
                    </a:ext>
                  </a:extLst>
                </p:cNvPr>
                <p:cNvSpPr>
                  <a:spLocks/>
                </p:cNvSpPr>
                <p:nvPr/>
              </p:nvSpPr>
              <p:spPr bwMode="auto">
                <a:xfrm>
                  <a:off x="2193" y="1932"/>
                  <a:ext cx="58" cy="51"/>
                </a:xfrm>
                <a:custGeom>
                  <a:avLst/>
                  <a:gdLst>
                    <a:gd name="T0" fmla="*/ 22 w 58"/>
                    <a:gd name="T1" fmla="*/ 29 h 51"/>
                    <a:gd name="T2" fmla="*/ 0 w 58"/>
                    <a:gd name="T3" fmla="*/ 51 h 51"/>
                    <a:gd name="T4" fmla="*/ 58 w 58"/>
                    <a:gd name="T5" fmla="*/ 0 h 51"/>
                  </a:gdLst>
                  <a:ahLst/>
                  <a:cxnLst>
                    <a:cxn ang="0">
                      <a:pos x="T0" y="T1"/>
                    </a:cxn>
                    <a:cxn ang="0">
                      <a:pos x="T2" y="T3"/>
                    </a:cxn>
                    <a:cxn ang="0">
                      <a:pos x="T4" y="T5"/>
                    </a:cxn>
                  </a:cxnLst>
                  <a:rect l="0" t="0" r="r" b="b"/>
                  <a:pathLst>
                    <a:path w="58" h="51">
                      <a:moveTo>
                        <a:pt x="22" y="29"/>
                      </a:moveTo>
                      <a:lnTo>
                        <a:pt x="0" y="51"/>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92" name="Freeform 8">
                  <a:extLst>
                    <a:ext uri="{FF2B5EF4-FFF2-40B4-BE49-F238E27FC236}">
                      <a16:creationId xmlns:a16="http://schemas.microsoft.com/office/drawing/2014/main" id="{3B583350-D2DC-6142-9C4F-323F44555C13}"/>
                    </a:ext>
                  </a:extLst>
                </p:cNvPr>
                <p:cNvSpPr>
                  <a:spLocks/>
                </p:cNvSpPr>
                <p:nvPr/>
              </p:nvSpPr>
              <p:spPr bwMode="auto">
                <a:xfrm>
                  <a:off x="2215" y="1918"/>
                  <a:ext cx="58" cy="43"/>
                </a:xfrm>
                <a:custGeom>
                  <a:avLst/>
                  <a:gdLst>
                    <a:gd name="T0" fmla="*/ 36 w 58"/>
                    <a:gd name="T1" fmla="*/ 14 h 43"/>
                    <a:gd name="T2" fmla="*/ 58 w 58"/>
                    <a:gd name="T3" fmla="*/ 0 h 43"/>
                    <a:gd name="T4" fmla="*/ 0 w 58"/>
                    <a:gd name="T5" fmla="*/ 43 h 43"/>
                    <a:gd name="T6" fmla="*/ 36 w 58"/>
                    <a:gd name="T7" fmla="*/ 14 h 43"/>
                  </a:gdLst>
                  <a:ahLst/>
                  <a:cxnLst>
                    <a:cxn ang="0">
                      <a:pos x="T0" y="T1"/>
                    </a:cxn>
                    <a:cxn ang="0">
                      <a:pos x="T2" y="T3"/>
                    </a:cxn>
                    <a:cxn ang="0">
                      <a:pos x="T4" y="T5"/>
                    </a:cxn>
                    <a:cxn ang="0">
                      <a:pos x="T6" y="T7"/>
                    </a:cxn>
                  </a:cxnLst>
                  <a:rect l="0" t="0" r="r" b="b"/>
                  <a:pathLst>
                    <a:path w="58" h="43">
                      <a:moveTo>
                        <a:pt x="36" y="14"/>
                      </a:moveTo>
                      <a:lnTo>
                        <a:pt x="58" y="0"/>
                      </a:lnTo>
                      <a:lnTo>
                        <a:pt x="0" y="43"/>
                      </a:lnTo>
                      <a:lnTo>
                        <a:pt x="36" y="14"/>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93" name="Freeform 9">
                  <a:extLst>
                    <a:ext uri="{FF2B5EF4-FFF2-40B4-BE49-F238E27FC236}">
                      <a16:creationId xmlns:a16="http://schemas.microsoft.com/office/drawing/2014/main" id="{B4AD6157-8B29-2C42-B436-7630EDDD2E7D}"/>
                    </a:ext>
                  </a:extLst>
                </p:cNvPr>
                <p:cNvSpPr>
                  <a:spLocks/>
                </p:cNvSpPr>
                <p:nvPr/>
              </p:nvSpPr>
              <p:spPr bwMode="auto">
                <a:xfrm>
                  <a:off x="2215" y="1918"/>
                  <a:ext cx="58" cy="43"/>
                </a:xfrm>
                <a:custGeom>
                  <a:avLst/>
                  <a:gdLst>
                    <a:gd name="T0" fmla="*/ 36 w 58"/>
                    <a:gd name="T1" fmla="*/ 14 h 43"/>
                    <a:gd name="T2" fmla="*/ 58 w 58"/>
                    <a:gd name="T3" fmla="*/ 0 h 43"/>
                    <a:gd name="T4" fmla="*/ 0 w 58"/>
                    <a:gd name="T5" fmla="*/ 43 h 43"/>
                  </a:gdLst>
                  <a:ahLst/>
                  <a:cxnLst>
                    <a:cxn ang="0">
                      <a:pos x="T0" y="T1"/>
                    </a:cxn>
                    <a:cxn ang="0">
                      <a:pos x="T2" y="T3"/>
                    </a:cxn>
                    <a:cxn ang="0">
                      <a:pos x="T4" y="T5"/>
                    </a:cxn>
                  </a:cxnLst>
                  <a:rect l="0" t="0" r="r" b="b"/>
                  <a:pathLst>
                    <a:path w="58" h="43">
                      <a:moveTo>
                        <a:pt x="36" y="14"/>
                      </a:moveTo>
                      <a:lnTo>
                        <a:pt x="58" y="0"/>
                      </a:lnTo>
                      <a:lnTo>
                        <a:pt x="0" y="4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94" name="Freeform 10">
                  <a:extLst>
                    <a:ext uri="{FF2B5EF4-FFF2-40B4-BE49-F238E27FC236}">
                      <a16:creationId xmlns:a16="http://schemas.microsoft.com/office/drawing/2014/main" id="{072D9DEC-BC75-EE4F-8957-84E3AE6F019E}"/>
                    </a:ext>
                  </a:extLst>
                </p:cNvPr>
                <p:cNvSpPr>
                  <a:spLocks/>
                </p:cNvSpPr>
                <p:nvPr/>
              </p:nvSpPr>
              <p:spPr bwMode="auto">
                <a:xfrm>
                  <a:off x="2441" y="1772"/>
                  <a:ext cx="88" cy="22"/>
                </a:xfrm>
                <a:custGeom>
                  <a:avLst/>
                  <a:gdLst>
                    <a:gd name="T0" fmla="*/ 22 w 88"/>
                    <a:gd name="T1" fmla="*/ 0 h 22"/>
                    <a:gd name="T2" fmla="*/ 0 w 88"/>
                    <a:gd name="T3" fmla="*/ 22 h 22"/>
                    <a:gd name="T4" fmla="*/ 88 w 88"/>
                    <a:gd name="T5" fmla="*/ 0 h 22"/>
                    <a:gd name="T6" fmla="*/ 22 w 88"/>
                    <a:gd name="T7" fmla="*/ 0 h 22"/>
                  </a:gdLst>
                  <a:ahLst/>
                  <a:cxnLst>
                    <a:cxn ang="0">
                      <a:pos x="T0" y="T1"/>
                    </a:cxn>
                    <a:cxn ang="0">
                      <a:pos x="T2" y="T3"/>
                    </a:cxn>
                    <a:cxn ang="0">
                      <a:pos x="T4" y="T5"/>
                    </a:cxn>
                    <a:cxn ang="0">
                      <a:pos x="T6" y="T7"/>
                    </a:cxn>
                  </a:cxnLst>
                  <a:rect l="0" t="0" r="r" b="b"/>
                  <a:pathLst>
                    <a:path w="88" h="22">
                      <a:moveTo>
                        <a:pt x="22" y="0"/>
                      </a:moveTo>
                      <a:lnTo>
                        <a:pt x="0" y="22"/>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95" name="Freeform 11">
                  <a:extLst>
                    <a:ext uri="{FF2B5EF4-FFF2-40B4-BE49-F238E27FC236}">
                      <a16:creationId xmlns:a16="http://schemas.microsoft.com/office/drawing/2014/main" id="{71E79252-3369-B14E-910E-DB28BD94F12B}"/>
                    </a:ext>
                  </a:extLst>
                </p:cNvPr>
                <p:cNvSpPr>
                  <a:spLocks/>
                </p:cNvSpPr>
                <p:nvPr/>
              </p:nvSpPr>
              <p:spPr bwMode="auto">
                <a:xfrm>
                  <a:off x="2441" y="1772"/>
                  <a:ext cx="88" cy="22"/>
                </a:xfrm>
                <a:custGeom>
                  <a:avLst/>
                  <a:gdLst>
                    <a:gd name="T0" fmla="*/ 22 w 88"/>
                    <a:gd name="T1" fmla="*/ 0 h 22"/>
                    <a:gd name="T2" fmla="*/ 0 w 88"/>
                    <a:gd name="T3" fmla="*/ 22 h 22"/>
                    <a:gd name="T4" fmla="*/ 88 w 88"/>
                    <a:gd name="T5" fmla="*/ 0 h 22"/>
                  </a:gdLst>
                  <a:ahLst/>
                  <a:cxnLst>
                    <a:cxn ang="0">
                      <a:pos x="T0" y="T1"/>
                    </a:cxn>
                    <a:cxn ang="0">
                      <a:pos x="T2" y="T3"/>
                    </a:cxn>
                    <a:cxn ang="0">
                      <a:pos x="T4" y="T5"/>
                    </a:cxn>
                  </a:cxnLst>
                  <a:rect l="0" t="0" r="r" b="b"/>
                  <a:pathLst>
                    <a:path w="88" h="22">
                      <a:moveTo>
                        <a:pt x="22" y="0"/>
                      </a:moveTo>
                      <a:lnTo>
                        <a:pt x="0" y="22"/>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96" name="Freeform 12">
                  <a:extLst>
                    <a:ext uri="{FF2B5EF4-FFF2-40B4-BE49-F238E27FC236}">
                      <a16:creationId xmlns:a16="http://schemas.microsoft.com/office/drawing/2014/main" id="{17FD6D9D-4BCF-2949-B9A0-10DE09342C90}"/>
                    </a:ext>
                  </a:extLst>
                </p:cNvPr>
                <p:cNvSpPr>
                  <a:spLocks/>
                </p:cNvSpPr>
                <p:nvPr/>
              </p:nvSpPr>
              <p:spPr bwMode="auto">
                <a:xfrm>
                  <a:off x="2463" y="1750"/>
                  <a:ext cx="88" cy="22"/>
                </a:xfrm>
                <a:custGeom>
                  <a:avLst/>
                  <a:gdLst>
                    <a:gd name="T0" fmla="*/ 66 w 88"/>
                    <a:gd name="T1" fmla="*/ 22 h 22"/>
                    <a:gd name="T2" fmla="*/ 88 w 88"/>
                    <a:gd name="T3" fmla="*/ 0 h 22"/>
                    <a:gd name="T4" fmla="*/ 0 w 88"/>
                    <a:gd name="T5" fmla="*/ 22 h 22"/>
                    <a:gd name="T6" fmla="*/ 66 w 88"/>
                    <a:gd name="T7" fmla="*/ 22 h 22"/>
                  </a:gdLst>
                  <a:ahLst/>
                  <a:cxnLst>
                    <a:cxn ang="0">
                      <a:pos x="T0" y="T1"/>
                    </a:cxn>
                    <a:cxn ang="0">
                      <a:pos x="T2" y="T3"/>
                    </a:cxn>
                    <a:cxn ang="0">
                      <a:pos x="T4" y="T5"/>
                    </a:cxn>
                    <a:cxn ang="0">
                      <a:pos x="T6" y="T7"/>
                    </a:cxn>
                  </a:cxnLst>
                  <a:rect l="0" t="0" r="r" b="b"/>
                  <a:pathLst>
                    <a:path w="88" h="22">
                      <a:moveTo>
                        <a:pt x="66" y="22"/>
                      </a:moveTo>
                      <a:lnTo>
                        <a:pt x="88" y="0"/>
                      </a:lnTo>
                      <a:lnTo>
                        <a:pt x="0" y="22"/>
                      </a:lnTo>
                      <a:lnTo>
                        <a:pt x="66"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97" name="Freeform 13">
                  <a:extLst>
                    <a:ext uri="{FF2B5EF4-FFF2-40B4-BE49-F238E27FC236}">
                      <a16:creationId xmlns:a16="http://schemas.microsoft.com/office/drawing/2014/main" id="{F3C22704-B356-3B4F-B022-538F710543A0}"/>
                    </a:ext>
                  </a:extLst>
                </p:cNvPr>
                <p:cNvSpPr>
                  <a:spLocks/>
                </p:cNvSpPr>
                <p:nvPr/>
              </p:nvSpPr>
              <p:spPr bwMode="auto">
                <a:xfrm>
                  <a:off x="2463" y="1750"/>
                  <a:ext cx="88" cy="22"/>
                </a:xfrm>
                <a:custGeom>
                  <a:avLst/>
                  <a:gdLst>
                    <a:gd name="T0" fmla="*/ 66 w 88"/>
                    <a:gd name="T1" fmla="*/ 22 h 22"/>
                    <a:gd name="T2" fmla="*/ 88 w 88"/>
                    <a:gd name="T3" fmla="*/ 0 h 22"/>
                    <a:gd name="T4" fmla="*/ 0 w 88"/>
                    <a:gd name="T5" fmla="*/ 22 h 22"/>
                  </a:gdLst>
                  <a:ahLst/>
                  <a:cxnLst>
                    <a:cxn ang="0">
                      <a:pos x="T0" y="T1"/>
                    </a:cxn>
                    <a:cxn ang="0">
                      <a:pos x="T2" y="T3"/>
                    </a:cxn>
                    <a:cxn ang="0">
                      <a:pos x="T4" y="T5"/>
                    </a:cxn>
                  </a:cxnLst>
                  <a:rect l="0" t="0" r="r" b="b"/>
                  <a:pathLst>
                    <a:path w="88" h="22">
                      <a:moveTo>
                        <a:pt x="66" y="22"/>
                      </a:moveTo>
                      <a:lnTo>
                        <a:pt x="88"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398" name="Freeform 14">
                  <a:extLst>
                    <a:ext uri="{FF2B5EF4-FFF2-40B4-BE49-F238E27FC236}">
                      <a16:creationId xmlns:a16="http://schemas.microsoft.com/office/drawing/2014/main" id="{E78D627E-CC17-A04C-AB9D-E5B8AA74FC44}"/>
                    </a:ext>
                  </a:extLst>
                </p:cNvPr>
                <p:cNvSpPr>
                  <a:spLocks/>
                </p:cNvSpPr>
                <p:nvPr/>
              </p:nvSpPr>
              <p:spPr bwMode="auto">
                <a:xfrm>
                  <a:off x="2982" y="1641"/>
                  <a:ext cx="103" cy="58"/>
                </a:xfrm>
                <a:custGeom>
                  <a:avLst/>
                  <a:gdLst>
                    <a:gd name="T0" fmla="*/ 22 w 103"/>
                    <a:gd name="T1" fmla="*/ 0 h 58"/>
                    <a:gd name="T2" fmla="*/ 0 w 103"/>
                    <a:gd name="T3" fmla="*/ 14 h 58"/>
                    <a:gd name="T4" fmla="*/ 103 w 103"/>
                    <a:gd name="T5" fmla="*/ 58 h 58"/>
                    <a:gd name="T6" fmla="*/ 22 w 103"/>
                    <a:gd name="T7" fmla="*/ 0 h 58"/>
                  </a:gdLst>
                  <a:ahLst/>
                  <a:cxnLst>
                    <a:cxn ang="0">
                      <a:pos x="T0" y="T1"/>
                    </a:cxn>
                    <a:cxn ang="0">
                      <a:pos x="T2" y="T3"/>
                    </a:cxn>
                    <a:cxn ang="0">
                      <a:pos x="T4" y="T5"/>
                    </a:cxn>
                    <a:cxn ang="0">
                      <a:pos x="T6" y="T7"/>
                    </a:cxn>
                  </a:cxnLst>
                  <a:rect l="0" t="0" r="r" b="b"/>
                  <a:pathLst>
                    <a:path w="103" h="58">
                      <a:moveTo>
                        <a:pt x="22" y="0"/>
                      </a:moveTo>
                      <a:lnTo>
                        <a:pt x="0" y="14"/>
                      </a:lnTo>
                      <a:lnTo>
                        <a:pt x="103" y="58"/>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399" name="Freeform 15">
                  <a:extLst>
                    <a:ext uri="{FF2B5EF4-FFF2-40B4-BE49-F238E27FC236}">
                      <a16:creationId xmlns:a16="http://schemas.microsoft.com/office/drawing/2014/main" id="{435501D2-76A8-D44A-8FC3-4F9DAA6D7207}"/>
                    </a:ext>
                  </a:extLst>
                </p:cNvPr>
                <p:cNvSpPr>
                  <a:spLocks/>
                </p:cNvSpPr>
                <p:nvPr/>
              </p:nvSpPr>
              <p:spPr bwMode="auto">
                <a:xfrm>
                  <a:off x="2982" y="1641"/>
                  <a:ext cx="103" cy="58"/>
                </a:xfrm>
                <a:custGeom>
                  <a:avLst/>
                  <a:gdLst>
                    <a:gd name="T0" fmla="*/ 22 w 103"/>
                    <a:gd name="T1" fmla="*/ 0 h 58"/>
                    <a:gd name="T2" fmla="*/ 0 w 103"/>
                    <a:gd name="T3" fmla="*/ 14 h 58"/>
                    <a:gd name="T4" fmla="*/ 103 w 103"/>
                    <a:gd name="T5" fmla="*/ 58 h 58"/>
                  </a:gdLst>
                  <a:ahLst/>
                  <a:cxnLst>
                    <a:cxn ang="0">
                      <a:pos x="T0" y="T1"/>
                    </a:cxn>
                    <a:cxn ang="0">
                      <a:pos x="T2" y="T3"/>
                    </a:cxn>
                    <a:cxn ang="0">
                      <a:pos x="T4" y="T5"/>
                    </a:cxn>
                  </a:cxnLst>
                  <a:rect l="0" t="0" r="r" b="b"/>
                  <a:pathLst>
                    <a:path w="103" h="58">
                      <a:moveTo>
                        <a:pt x="22" y="0"/>
                      </a:moveTo>
                      <a:lnTo>
                        <a:pt x="0" y="14"/>
                      </a:lnTo>
                      <a:lnTo>
                        <a:pt x="103"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00" name="Freeform 16">
                  <a:extLst>
                    <a:ext uri="{FF2B5EF4-FFF2-40B4-BE49-F238E27FC236}">
                      <a16:creationId xmlns:a16="http://schemas.microsoft.com/office/drawing/2014/main" id="{E3962459-1765-0F4F-8973-0C855D5156CE}"/>
                    </a:ext>
                  </a:extLst>
                </p:cNvPr>
                <p:cNvSpPr>
                  <a:spLocks/>
                </p:cNvSpPr>
                <p:nvPr/>
              </p:nvSpPr>
              <p:spPr bwMode="auto">
                <a:xfrm>
                  <a:off x="3004" y="1641"/>
                  <a:ext cx="95" cy="58"/>
                </a:xfrm>
                <a:custGeom>
                  <a:avLst/>
                  <a:gdLst>
                    <a:gd name="T0" fmla="*/ 81 w 95"/>
                    <a:gd name="T1" fmla="*/ 58 h 58"/>
                    <a:gd name="T2" fmla="*/ 95 w 95"/>
                    <a:gd name="T3" fmla="*/ 43 h 58"/>
                    <a:gd name="T4" fmla="*/ 0 w 95"/>
                    <a:gd name="T5" fmla="*/ 0 h 58"/>
                    <a:gd name="T6" fmla="*/ 81 w 95"/>
                    <a:gd name="T7" fmla="*/ 58 h 58"/>
                  </a:gdLst>
                  <a:ahLst/>
                  <a:cxnLst>
                    <a:cxn ang="0">
                      <a:pos x="T0" y="T1"/>
                    </a:cxn>
                    <a:cxn ang="0">
                      <a:pos x="T2" y="T3"/>
                    </a:cxn>
                    <a:cxn ang="0">
                      <a:pos x="T4" y="T5"/>
                    </a:cxn>
                    <a:cxn ang="0">
                      <a:pos x="T6" y="T7"/>
                    </a:cxn>
                  </a:cxnLst>
                  <a:rect l="0" t="0" r="r" b="b"/>
                  <a:pathLst>
                    <a:path w="95" h="58">
                      <a:moveTo>
                        <a:pt x="81" y="58"/>
                      </a:moveTo>
                      <a:lnTo>
                        <a:pt x="95" y="43"/>
                      </a:lnTo>
                      <a:lnTo>
                        <a:pt x="0" y="0"/>
                      </a:lnTo>
                      <a:lnTo>
                        <a:pt x="81" y="58"/>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01" name="Freeform 17">
                  <a:extLst>
                    <a:ext uri="{FF2B5EF4-FFF2-40B4-BE49-F238E27FC236}">
                      <a16:creationId xmlns:a16="http://schemas.microsoft.com/office/drawing/2014/main" id="{7CBEB589-49A6-BD4D-AF3A-76D49383AFBE}"/>
                    </a:ext>
                  </a:extLst>
                </p:cNvPr>
                <p:cNvSpPr>
                  <a:spLocks/>
                </p:cNvSpPr>
                <p:nvPr/>
              </p:nvSpPr>
              <p:spPr bwMode="auto">
                <a:xfrm>
                  <a:off x="3004" y="1641"/>
                  <a:ext cx="95" cy="58"/>
                </a:xfrm>
                <a:custGeom>
                  <a:avLst/>
                  <a:gdLst>
                    <a:gd name="T0" fmla="*/ 81 w 95"/>
                    <a:gd name="T1" fmla="*/ 58 h 58"/>
                    <a:gd name="T2" fmla="*/ 95 w 95"/>
                    <a:gd name="T3" fmla="*/ 43 h 58"/>
                    <a:gd name="T4" fmla="*/ 0 w 95"/>
                    <a:gd name="T5" fmla="*/ 0 h 58"/>
                  </a:gdLst>
                  <a:ahLst/>
                  <a:cxnLst>
                    <a:cxn ang="0">
                      <a:pos x="T0" y="T1"/>
                    </a:cxn>
                    <a:cxn ang="0">
                      <a:pos x="T2" y="T3"/>
                    </a:cxn>
                    <a:cxn ang="0">
                      <a:pos x="T4" y="T5"/>
                    </a:cxn>
                  </a:cxnLst>
                  <a:rect l="0" t="0" r="r" b="b"/>
                  <a:pathLst>
                    <a:path w="95" h="58">
                      <a:moveTo>
                        <a:pt x="81" y="58"/>
                      </a:moveTo>
                      <a:lnTo>
                        <a:pt x="95" y="4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02" name="Freeform 18">
                  <a:extLst>
                    <a:ext uri="{FF2B5EF4-FFF2-40B4-BE49-F238E27FC236}">
                      <a16:creationId xmlns:a16="http://schemas.microsoft.com/office/drawing/2014/main" id="{0D79B1AE-4672-8245-813D-CE7AA313B6BA}"/>
                    </a:ext>
                  </a:extLst>
                </p:cNvPr>
                <p:cNvSpPr>
                  <a:spLocks/>
                </p:cNvSpPr>
                <p:nvPr/>
              </p:nvSpPr>
              <p:spPr bwMode="auto">
                <a:xfrm>
                  <a:off x="2310" y="1845"/>
                  <a:ext cx="73" cy="36"/>
                </a:xfrm>
                <a:custGeom>
                  <a:avLst/>
                  <a:gdLst>
                    <a:gd name="T0" fmla="*/ 22 w 73"/>
                    <a:gd name="T1" fmla="*/ 14 h 36"/>
                    <a:gd name="T2" fmla="*/ 0 w 73"/>
                    <a:gd name="T3" fmla="*/ 36 h 36"/>
                    <a:gd name="T4" fmla="*/ 73 w 73"/>
                    <a:gd name="T5" fmla="*/ 0 h 36"/>
                    <a:gd name="T6" fmla="*/ 22 w 73"/>
                    <a:gd name="T7" fmla="*/ 14 h 36"/>
                  </a:gdLst>
                  <a:ahLst/>
                  <a:cxnLst>
                    <a:cxn ang="0">
                      <a:pos x="T0" y="T1"/>
                    </a:cxn>
                    <a:cxn ang="0">
                      <a:pos x="T2" y="T3"/>
                    </a:cxn>
                    <a:cxn ang="0">
                      <a:pos x="T4" y="T5"/>
                    </a:cxn>
                    <a:cxn ang="0">
                      <a:pos x="T6" y="T7"/>
                    </a:cxn>
                  </a:cxnLst>
                  <a:rect l="0" t="0" r="r" b="b"/>
                  <a:pathLst>
                    <a:path w="73" h="36">
                      <a:moveTo>
                        <a:pt x="22" y="14"/>
                      </a:moveTo>
                      <a:lnTo>
                        <a:pt x="0" y="36"/>
                      </a:lnTo>
                      <a:lnTo>
                        <a:pt x="73" y="0"/>
                      </a:lnTo>
                      <a:lnTo>
                        <a:pt x="22"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03" name="Freeform 19">
                  <a:extLst>
                    <a:ext uri="{FF2B5EF4-FFF2-40B4-BE49-F238E27FC236}">
                      <a16:creationId xmlns:a16="http://schemas.microsoft.com/office/drawing/2014/main" id="{1095B2B2-B8BC-9C4F-AEE2-67F7C7F28141}"/>
                    </a:ext>
                  </a:extLst>
                </p:cNvPr>
                <p:cNvSpPr>
                  <a:spLocks/>
                </p:cNvSpPr>
                <p:nvPr/>
              </p:nvSpPr>
              <p:spPr bwMode="auto">
                <a:xfrm>
                  <a:off x="2310" y="1845"/>
                  <a:ext cx="73" cy="36"/>
                </a:xfrm>
                <a:custGeom>
                  <a:avLst/>
                  <a:gdLst>
                    <a:gd name="T0" fmla="*/ 22 w 73"/>
                    <a:gd name="T1" fmla="*/ 14 h 36"/>
                    <a:gd name="T2" fmla="*/ 0 w 73"/>
                    <a:gd name="T3" fmla="*/ 36 h 36"/>
                    <a:gd name="T4" fmla="*/ 73 w 73"/>
                    <a:gd name="T5" fmla="*/ 0 h 36"/>
                  </a:gdLst>
                  <a:ahLst/>
                  <a:cxnLst>
                    <a:cxn ang="0">
                      <a:pos x="T0" y="T1"/>
                    </a:cxn>
                    <a:cxn ang="0">
                      <a:pos x="T2" y="T3"/>
                    </a:cxn>
                    <a:cxn ang="0">
                      <a:pos x="T4" y="T5"/>
                    </a:cxn>
                  </a:cxnLst>
                  <a:rect l="0" t="0" r="r" b="b"/>
                  <a:pathLst>
                    <a:path w="73" h="36">
                      <a:moveTo>
                        <a:pt x="22" y="14"/>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04" name="Freeform 20">
                  <a:extLst>
                    <a:ext uri="{FF2B5EF4-FFF2-40B4-BE49-F238E27FC236}">
                      <a16:creationId xmlns:a16="http://schemas.microsoft.com/office/drawing/2014/main" id="{901E099E-B522-6949-A1AE-61E167C83E71}"/>
                    </a:ext>
                  </a:extLst>
                </p:cNvPr>
                <p:cNvSpPr>
                  <a:spLocks/>
                </p:cNvSpPr>
                <p:nvPr/>
              </p:nvSpPr>
              <p:spPr bwMode="auto">
                <a:xfrm>
                  <a:off x="2332" y="1823"/>
                  <a:ext cx="73" cy="36"/>
                </a:xfrm>
                <a:custGeom>
                  <a:avLst/>
                  <a:gdLst>
                    <a:gd name="T0" fmla="*/ 51 w 73"/>
                    <a:gd name="T1" fmla="*/ 22 h 36"/>
                    <a:gd name="T2" fmla="*/ 73 w 73"/>
                    <a:gd name="T3" fmla="*/ 0 h 36"/>
                    <a:gd name="T4" fmla="*/ 0 w 73"/>
                    <a:gd name="T5" fmla="*/ 36 h 36"/>
                    <a:gd name="T6" fmla="*/ 51 w 73"/>
                    <a:gd name="T7" fmla="*/ 22 h 36"/>
                  </a:gdLst>
                  <a:ahLst/>
                  <a:cxnLst>
                    <a:cxn ang="0">
                      <a:pos x="T0" y="T1"/>
                    </a:cxn>
                    <a:cxn ang="0">
                      <a:pos x="T2" y="T3"/>
                    </a:cxn>
                    <a:cxn ang="0">
                      <a:pos x="T4" y="T5"/>
                    </a:cxn>
                    <a:cxn ang="0">
                      <a:pos x="T6" y="T7"/>
                    </a:cxn>
                  </a:cxnLst>
                  <a:rect l="0" t="0" r="r" b="b"/>
                  <a:pathLst>
                    <a:path w="73" h="36">
                      <a:moveTo>
                        <a:pt x="51" y="22"/>
                      </a:moveTo>
                      <a:lnTo>
                        <a:pt x="73" y="0"/>
                      </a:lnTo>
                      <a:lnTo>
                        <a:pt x="0" y="36"/>
                      </a:lnTo>
                      <a:lnTo>
                        <a:pt x="51"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05" name="Freeform 21">
                  <a:extLst>
                    <a:ext uri="{FF2B5EF4-FFF2-40B4-BE49-F238E27FC236}">
                      <a16:creationId xmlns:a16="http://schemas.microsoft.com/office/drawing/2014/main" id="{1E74D584-283B-EA49-B34C-9C6E1167BD36}"/>
                    </a:ext>
                  </a:extLst>
                </p:cNvPr>
                <p:cNvSpPr>
                  <a:spLocks/>
                </p:cNvSpPr>
                <p:nvPr/>
              </p:nvSpPr>
              <p:spPr bwMode="auto">
                <a:xfrm>
                  <a:off x="2332" y="1823"/>
                  <a:ext cx="73" cy="36"/>
                </a:xfrm>
                <a:custGeom>
                  <a:avLst/>
                  <a:gdLst>
                    <a:gd name="T0" fmla="*/ 51 w 73"/>
                    <a:gd name="T1" fmla="*/ 22 h 36"/>
                    <a:gd name="T2" fmla="*/ 73 w 73"/>
                    <a:gd name="T3" fmla="*/ 0 h 36"/>
                    <a:gd name="T4" fmla="*/ 0 w 73"/>
                    <a:gd name="T5" fmla="*/ 36 h 36"/>
                  </a:gdLst>
                  <a:ahLst/>
                  <a:cxnLst>
                    <a:cxn ang="0">
                      <a:pos x="T0" y="T1"/>
                    </a:cxn>
                    <a:cxn ang="0">
                      <a:pos x="T2" y="T3"/>
                    </a:cxn>
                    <a:cxn ang="0">
                      <a:pos x="T4" y="T5"/>
                    </a:cxn>
                  </a:cxnLst>
                  <a:rect l="0" t="0" r="r" b="b"/>
                  <a:pathLst>
                    <a:path w="73" h="36">
                      <a:moveTo>
                        <a:pt x="51" y="22"/>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06" name="Freeform 22">
                  <a:extLst>
                    <a:ext uri="{FF2B5EF4-FFF2-40B4-BE49-F238E27FC236}">
                      <a16:creationId xmlns:a16="http://schemas.microsoft.com/office/drawing/2014/main" id="{FF55DEB6-002D-EF4C-8BDE-F947BD6CA455}"/>
                    </a:ext>
                  </a:extLst>
                </p:cNvPr>
                <p:cNvSpPr>
                  <a:spLocks/>
                </p:cNvSpPr>
                <p:nvPr/>
              </p:nvSpPr>
              <p:spPr bwMode="auto">
                <a:xfrm>
                  <a:off x="3465" y="2239"/>
                  <a:ext cx="14" cy="109"/>
                </a:xfrm>
                <a:custGeom>
                  <a:avLst/>
                  <a:gdLst>
                    <a:gd name="T0" fmla="*/ 14 w 14"/>
                    <a:gd name="T1" fmla="*/ 0 h 109"/>
                    <a:gd name="T2" fmla="*/ 0 w 14"/>
                    <a:gd name="T3" fmla="*/ 14 h 109"/>
                    <a:gd name="T4" fmla="*/ 14 w 14"/>
                    <a:gd name="T5" fmla="*/ 109 h 109"/>
                    <a:gd name="T6" fmla="*/ 14 w 14"/>
                    <a:gd name="T7" fmla="*/ 0 h 109"/>
                  </a:gdLst>
                  <a:ahLst/>
                  <a:cxnLst>
                    <a:cxn ang="0">
                      <a:pos x="T0" y="T1"/>
                    </a:cxn>
                    <a:cxn ang="0">
                      <a:pos x="T2" y="T3"/>
                    </a:cxn>
                    <a:cxn ang="0">
                      <a:pos x="T4" y="T5"/>
                    </a:cxn>
                    <a:cxn ang="0">
                      <a:pos x="T6" y="T7"/>
                    </a:cxn>
                  </a:cxnLst>
                  <a:rect l="0" t="0" r="r" b="b"/>
                  <a:pathLst>
                    <a:path w="14" h="109">
                      <a:moveTo>
                        <a:pt x="14" y="0"/>
                      </a:moveTo>
                      <a:lnTo>
                        <a:pt x="0" y="14"/>
                      </a:lnTo>
                      <a:lnTo>
                        <a:pt x="14" y="109"/>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07" name="Freeform 23">
                  <a:extLst>
                    <a:ext uri="{FF2B5EF4-FFF2-40B4-BE49-F238E27FC236}">
                      <a16:creationId xmlns:a16="http://schemas.microsoft.com/office/drawing/2014/main" id="{DBFC35E8-C037-2F4F-AB1A-B2FF7BF974C7}"/>
                    </a:ext>
                  </a:extLst>
                </p:cNvPr>
                <p:cNvSpPr>
                  <a:spLocks/>
                </p:cNvSpPr>
                <p:nvPr/>
              </p:nvSpPr>
              <p:spPr bwMode="auto">
                <a:xfrm>
                  <a:off x="3465" y="2239"/>
                  <a:ext cx="14" cy="109"/>
                </a:xfrm>
                <a:custGeom>
                  <a:avLst/>
                  <a:gdLst>
                    <a:gd name="T0" fmla="*/ 14 w 14"/>
                    <a:gd name="T1" fmla="*/ 0 h 109"/>
                    <a:gd name="T2" fmla="*/ 0 w 14"/>
                    <a:gd name="T3" fmla="*/ 14 h 109"/>
                    <a:gd name="T4" fmla="*/ 14 w 14"/>
                    <a:gd name="T5" fmla="*/ 109 h 109"/>
                  </a:gdLst>
                  <a:ahLst/>
                  <a:cxnLst>
                    <a:cxn ang="0">
                      <a:pos x="T0" y="T1"/>
                    </a:cxn>
                    <a:cxn ang="0">
                      <a:pos x="T2" y="T3"/>
                    </a:cxn>
                    <a:cxn ang="0">
                      <a:pos x="T4" y="T5"/>
                    </a:cxn>
                  </a:cxnLst>
                  <a:rect l="0" t="0" r="r" b="b"/>
                  <a:pathLst>
                    <a:path w="14" h="109">
                      <a:moveTo>
                        <a:pt x="14" y="0"/>
                      </a:moveTo>
                      <a:lnTo>
                        <a:pt x="0" y="14"/>
                      </a:lnTo>
                      <a:lnTo>
                        <a:pt x="14"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08" name="Freeform 24">
                  <a:extLst>
                    <a:ext uri="{FF2B5EF4-FFF2-40B4-BE49-F238E27FC236}">
                      <a16:creationId xmlns:a16="http://schemas.microsoft.com/office/drawing/2014/main" id="{66522082-7284-2C49-A8AF-F19CA505B1D4}"/>
                    </a:ext>
                  </a:extLst>
                </p:cNvPr>
                <p:cNvSpPr>
                  <a:spLocks/>
                </p:cNvSpPr>
                <p:nvPr/>
              </p:nvSpPr>
              <p:spPr bwMode="auto">
                <a:xfrm>
                  <a:off x="3465" y="2253"/>
                  <a:ext cx="14" cy="117"/>
                </a:xfrm>
                <a:custGeom>
                  <a:avLst/>
                  <a:gdLst>
                    <a:gd name="T0" fmla="*/ 7 w 14"/>
                    <a:gd name="T1" fmla="*/ 117 h 117"/>
                    <a:gd name="T2" fmla="*/ 14 w 14"/>
                    <a:gd name="T3" fmla="*/ 95 h 117"/>
                    <a:gd name="T4" fmla="*/ 0 w 14"/>
                    <a:gd name="T5" fmla="*/ 0 h 117"/>
                    <a:gd name="T6" fmla="*/ 7 w 14"/>
                    <a:gd name="T7" fmla="*/ 117 h 117"/>
                  </a:gdLst>
                  <a:ahLst/>
                  <a:cxnLst>
                    <a:cxn ang="0">
                      <a:pos x="T0" y="T1"/>
                    </a:cxn>
                    <a:cxn ang="0">
                      <a:pos x="T2" y="T3"/>
                    </a:cxn>
                    <a:cxn ang="0">
                      <a:pos x="T4" y="T5"/>
                    </a:cxn>
                    <a:cxn ang="0">
                      <a:pos x="T6" y="T7"/>
                    </a:cxn>
                  </a:cxnLst>
                  <a:rect l="0" t="0" r="r" b="b"/>
                  <a:pathLst>
                    <a:path w="14" h="117">
                      <a:moveTo>
                        <a:pt x="7" y="117"/>
                      </a:moveTo>
                      <a:lnTo>
                        <a:pt x="14" y="95"/>
                      </a:lnTo>
                      <a:lnTo>
                        <a:pt x="0" y="0"/>
                      </a:lnTo>
                      <a:lnTo>
                        <a:pt x="7" y="117"/>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09" name="Freeform 25">
                  <a:extLst>
                    <a:ext uri="{FF2B5EF4-FFF2-40B4-BE49-F238E27FC236}">
                      <a16:creationId xmlns:a16="http://schemas.microsoft.com/office/drawing/2014/main" id="{44DA1CC4-CD7F-EA49-A761-8400D9FE2411}"/>
                    </a:ext>
                  </a:extLst>
                </p:cNvPr>
                <p:cNvSpPr>
                  <a:spLocks/>
                </p:cNvSpPr>
                <p:nvPr/>
              </p:nvSpPr>
              <p:spPr bwMode="auto">
                <a:xfrm>
                  <a:off x="3465" y="2253"/>
                  <a:ext cx="14" cy="117"/>
                </a:xfrm>
                <a:custGeom>
                  <a:avLst/>
                  <a:gdLst>
                    <a:gd name="T0" fmla="*/ 7 w 14"/>
                    <a:gd name="T1" fmla="*/ 117 h 117"/>
                    <a:gd name="T2" fmla="*/ 14 w 14"/>
                    <a:gd name="T3" fmla="*/ 95 h 117"/>
                    <a:gd name="T4" fmla="*/ 0 w 14"/>
                    <a:gd name="T5" fmla="*/ 0 h 117"/>
                  </a:gdLst>
                  <a:ahLst/>
                  <a:cxnLst>
                    <a:cxn ang="0">
                      <a:pos x="T0" y="T1"/>
                    </a:cxn>
                    <a:cxn ang="0">
                      <a:pos x="T2" y="T3"/>
                    </a:cxn>
                    <a:cxn ang="0">
                      <a:pos x="T4" y="T5"/>
                    </a:cxn>
                  </a:cxnLst>
                  <a:rect l="0" t="0" r="r" b="b"/>
                  <a:pathLst>
                    <a:path w="14" h="117">
                      <a:moveTo>
                        <a:pt x="7" y="117"/>
                      </a:moveTo>
                      <a:lnTo>
                        <a:pt x="14"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10" name="Freeform 26">
                  <a:extLst>
                    <a:ext uri="{FF2B5EF4-FFF2-40B4-BE49-F238E27FC236}">
                      <a16:creationId xmlns:a16="http://schemas.microsoft.com/office/drawing/2014/main" id="{202B6081-5102-2D43-8C79-B641FAD901EC}"/>
                    </a:ext>
                  </a:extLst>
                </p:cNvPr>
                <p:cNvSpPr>
                  <a:spLocks/>
                </p:cNvSpPr>
                <p:nvPr/>
              </p:nvSpPr>
              <p:spPr bwMode="auto">
                <a:xfrm>
                  <a:off x="2712" y="1663"/>
                  <a:ext cx="102" cy="29"/>
                </a:xfrm>
                <a:custGeom>
                  <a:avLst/>
                  <a:gdLst>
                    <a:gd name="T0" fmla="*/ 22 w 102"/>
                    <a:gd name="T1" fmla="*/ 0 h 29"/>
                    <a:gd name="T2" fmla="*/ 0 w 102"/>
                    <a:gd name="T3" fmla="*/ 14 h 29"/>
                    <a:gd name="T4" fmla="*/ 102 w 102"/>
                    <a:gd name="T5" fmla="*/ 29 h 29"/>
                    <a:gd name="T6" fmla="*/ 22 w 102"/>
                    <a:gd name="T7" fmla="*/ 0 h 29"/>
                  </a:gdLst>
                  <a:ahLst/>
                  <a:cxnLst>
                    <a:cxn ang="0">
                      <a:pos x="T0" y="T1"/>
                    </a:cxn>
                    <a:cxn ang="0">
                      <a:pos x="T2" y="T3"/>
                    </a:cxn>
                    <a:cxn ang="0">
                      <a:pos x="T4" y="T5"/>
                    </a:cxn>
                    <a:cxn ang="0">
                      <a:pos x="T6" y="T7"/>
                    </a:cxn>
                  </a:cxnLst>
                  <a:rect l="0" t="0" r="r" b="b"/>
                  <a:pathLst>
                    <a:path w="102" h="29">
                      <a:moveTo>
                        <a:pt x="22" y="0"/>
                      </a:moveTo>
                      <a:lnTo>
                        <a:pt x="0" y="14"/>
                      </a:lnTo>
                      <a:lnTo>
                        <a:pt x="102" y="29"/>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11" name="Freeform 27">
                  <a:extLst>
                    <a:ext uri="{FF2B5EF4-FFF2-40B4-BE49-F238E27FC236}">
                      <a16:creationId xmlns:a16="http://schemas.microsoft.com/office/drawing/2014/main" id="{D671A805-AD76-F245-8DAA-15B4E01B522B}"/>
                    </a:ext>
                  </a:extLst>
                </p:cNvPr>
                <p:cNvSpPr>
                  <a:spLocks/>
                </p:cNvSpPr>
                <p:nvPr/>
              </p:nvSpPr>
              <p:spPr bwMode="auto">
                <a:xfrm>
                  <a:off x="2712" y="1663"/>
                  <a:ext cx="102" cy="29"/>
                </a:xfrm>
                <a:custGeom>
                  <a:avLst/>
                  <a:gdLst>
                    <a:gd name="T0" fmla="*/ 22 w 102"/>
                    <a:gd name="T1" fmla="*/ 0 h 29"/>
                    <a:gd name="T2" fmla="*/ 0 w 102"/>
                    <a:gd name="T3" fmla="*/ 14 h 29"/>
                    <a:gd name="T4" fmla="*/ 102 w 102"/>
                    <a:gd name="T5" fmla="*/ 29 h 29"/>
                  </a:gdLst>
                  <a:ahLst/>
                  <a:cxnLst>
                    <a:cxn ang="0">
                      <a:pos x="T0" y="T1"/>
                    </a:cxn>
                    <a:cxn ang="0">
                      <a:pos x="T2" y="T3"/>
                    </a:cxn>
                    <a:cxn ang="0">
                      <a:pos x="T4" y="T5"/>
                    </a:cxn>
                  </a:cxnLst>
                  <a:rect l="0" t="0" r="r" b="b"/>
                  <a:pathLst>
                    <a:path w="102" h="29">
                      <a:moveTo>
                        <a:pt x="22" y="0"/>
                      </a:moveTo>
                      <a:lnTo>
                        <a:pt x="0" y="14"/>
                      </a:lnTo>
                      <a:lnTo>
                        <a:pt x="102"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12" name="Freeform 28">
                  <a:extLst>
                    <a:ext uri="{FF2B5EF4-FFF2-40B4-BE49-F238E27FC236}">
                      <a16:creationId xmlns:a16="http://schemas.microsoft.com/office/drawing/2014/main" id="{5C16F331-3AAA-E34C-AE0D-3F8B72A7979C}"/>
                    </a:ext>
                  </a:extLst>
                </p:cNvPr>
                <p:cNvSpPr>
                  <a:spLocks/>
                </p:cNvSpPr>
                <p:nvPr/>
              </p:nvSpPr>
              <p:spPr bwMode="auto">
                <a:xfrm>
                  <a:off x="2734" y="1663"/>
                  <a:ext cx="95" cy="29"/>
                </a:xfrm>
                <a:custGeom>
                  <a:avLst/>
                  <a:gdLst>
                    <a:gd name="T0" fmla="*/ 80 w 95"/>
                    <a:gd name="T1" fmla="*/ 29 h 29"/>
                    <a:gd name="T2" fmla="*/ 95 w 95"/>
                    <a:gd name="T3" fmla="*/ 14 h 29"/>
                    <a:gd name="T4" fmla="*/ 0 w 95"/>
                    <a:gd name="T5" fmla="*/ 0 h 29"/>
                    <a:gd name="T6" fmla="*/ 80 w 95"/>
                    <a:gd name="T7" fmla="*/ 29 h 29"/>
                  </a:gdLst>
                  <a:ahLst/>
                  <a:cxnLst>
                    <a:cxn ang="0">
                      <a:pos x="T0" y="T1"/>
                    </a:cxn>
                    <a:cxn ang="0">
                      <a:pos x="T2" y="T3"/>
                    </a:cxn>
                    <a:cxn ang="0">
                      <a:pos x="T4" y="T5"/>
                    </a:cxn>
                    <a:cxn ang="0">
                      <a:pos x="T6" y="T7"/>
                    </a:cxn>
                  </a:cxnLst>
                  <a:rect l="0" t="0" r="r" b="b"/>
                  <a:pathLst>
                    <a:path w="95" h="29">
                      <a:moveTo>
                        <a:pt x="80" y="29"/>
                      </a:moveTo>
                      <a:lnTo>
                        <a:pt x="95" y="14"/>
                      </a:lnTo>
                      <a:lnTo>
                        <a:pt x="0" y="0"/>
                      </a:lnTo>
                      <a:lnTo>
                        <a:pt x="80"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13" name="Freeform 29">
                  <a:extLst>
                    <a:ext uri="{FF2B5EF4-FFF2-40B4-BE49-F238E27FC236}">
                      <a16:creationId xmlns:a16="http://schemas.microsoft.com/office/drawing/2014/main" id="{D3BB1FFB-41F9-9641-80CA-987ADB9089DF}"/>
                    </a:ext>
                  </a:extLst>
                </p:cNvPr>
                <p:cNvSpPr>
                  <a:spLocks/>
                </p:cNvSpPr>
                <p:nvPr/>
              </p:nvSpPr>
              <p:spPr bwMode="auto">
                <a:xfrm>
                  <a:off x="2734" y="1663"/>
                  <a:ext cx="95" cy="29"/>
                </a:xfrm>
                <a:custGeom>
                  <a:avLst/>
                  <a:gdLst>
                    <a:gd name="T0" fmla="*/ 80 w 95"/>
                    <a:gd name="T1" fmla="*/ 29 h 29"/>
                    <a:gd name="T2" fmla="*/ 95 w 95"/>
                    <a:gd name="T3" fmla="*/ 14 h 29"/>
                    <a:gd name="T4" fmla="*/ 0 w 95"/>
                    <a:gd name="T5" fmla="*/ 0 h 29"/>
                  </a:gdLst>
                  <a:ahLst/>
                  <a:cxnLst>
                    <a:cxn ang="0">
                      <a:pos x="T0" y="T1"/>
                    </a:cxn>
                    <a:cxn ang="0">
                      <a:pos x="T2" y="T3"/>
                    </a:cxn>
                    <a:cxn ang="0">
                      <a:pos x="T4" y="T5"/>
                    </a:cxn>
                  </a:cxnLst>
                  <a:rect l="0" t="0" r="r" b="b"/>
                  <a:pathLst>
                    <a:path w="95" h="29">
                      <a:moveTo>
                        <a:pt x="80" y="29"/>
                      </a:moveTo>
                      <a:lnTo>
                        <a:pt x="95"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14" name="Freeform 30">
                  <a:extLst>
                    <a:ext uri="{FF2B5EF4-FFF2-40B4-BE49-F238E27FC236}">
                      <a16:creationId xmlns:a16="http://schemas.microsoft.com/office/drawing/2014/main" id="{5744DA5A-660D-C342-B475-F0A6DC197CA8}"/>
                    </a:ext>
                  </a:extLst>
                </p:cNvPr>
                <p:cNvSpPr>
                  <a:spLocks/>
                </p:cNvSpPr>
                <p:nvPr/>
              </p:nvSpPr>
              <p:spPr bwMode="auto">
                <a:xfrm>
                  <a:off x="3457" y="2100"/>
                  <a:ext cx="37" cy="117"/>
                </a:xfrm>
                <a:custGeom>
                  <a:avLst/>
                  <a:gdLst>
                    <a:gd name="T0" fmla="*/ 15 w 37"/>
                    <a:gd name="T1" fmla="*/ 0 h 117"/>
                    <a:gd name="T2" fmla="*/ 0 w 37"/>
                    <a:gd name="T3" fmla="*/ 22 h 117"/>
                    <a:gd name="T4" fmla="*/ 37 w 37"/>
                    <a:gd name="T5" fmla="*/ 117 h 117"/>
                    <a:gd name="T6" fmla="*/ 15 w 37"/>
                    <a:gd name="T7" fmla="*/ 0 h 117"/>
                  </a:gdLst>
                  <a:ahLst/>
                  <a:cxnLst>
                    <a:cxn ang="0">
                      <a:pos x="T0" y="T1"/>
                    </a:cxn>
                    <a:cxn ang="0">
                      <a:pos x="T2" y="T3"/>
                    </a:cxn>
                    <a:cxn ang="0">
                      <a:pos x="T4" y="T5"/>
                    </a:cxn>
                    <a:cxn ang="0">
                      <a:pos x="T6" y="T7"/>
                    </a:cxn>
                  </a:cxnLst>
                  <a:rect l="0" t="0" r="r" b="b"/>
                  <a:pathLst>
                    <a:path w="37" h="117">
                      <a:moveTo>
                        <a:pt x="15" y="0"/>
                      </a:moveTo>
                      <a:lnTo>
                        <a:pt x="0" y="22"/>
                      </a:lnTo>
                      <a:lnTo>
                        <a:pt x="37"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15" name="Freeform 31">
                  <a:extLst>
                    <a:ext uri="{FF2B5EF4-FFF2-40B4-BE49-F238E27FC236}">
                      <a16:creationId xmlns:a16="http://schemas.microsoft.com/office/drawing/2014/main" id="{596AABD6-F428-624E-A63D-906105C93D52}"/>
                    </a:ext>
                  </a:extLst>
                </p:cNvPr>
                <p:cNvSpPr>
                  <a:spLocks/>
                </p:cNvSpPr>
                <p:nvPr/>
              </p:nvSpPr>
              <p:spPr bwMode="auto">
                <a:xfrm>
                  <a:off x="3457" y="2100"/>
                  <a:ext cx="37" cy="117"/>
                </a:xfrm>
                <a:custGeom>
                  <a:avLst/>
                  <a:gdLst>
                    <a:gd name="T0" fmla="*/ 15 w 37"/>
                    <a:gd name="T1" fmla="*/ 0 h 117"/>
                    <a:gd name="T2" fmla="*/ 0 w 37"/>
                    <a:gd name="T3" fmla="*/ 22 h 117"/>
                    <a:gd name="T4" fmla="*/ 37 w 37"/>
                    <a:gd name="T5" fmla="*/ 117 h 117"/>
                  </a:gdLst>
                  <a:ahLst/>
                  <a:cxnLst>
                    <a:cxn ang="0">
                      <a:pos x="T0" y="T1"/>
                    </a:cxn>
                    <a:cxn ang="0">
                      <a:pos x="T2" y="T3"/>
                    </a:cxn>
                    <a:cxn ang="0">
                      <a:pos x="T4" y="T5"/>
                    </a:cxn>
                  </a:cxnLst>
                  <a:rect l="0" t="0" r="r" b="b"/>
                  <a:pathLst>
                    <a:path w="37" h="117">
                      <a:moveTo>
                        <a:pt x="15" y="0"/>
                      </a:moveTo>
                      <a:lnTo>
                        <a:pt x="0" y="22"/>
                      </a:lnTo>
                      <a:lnTo>
                        <a:pt x="3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16" name="Freeform 32">
                  <a:extLst>
                    <a:ext uri="{FF2B5EF4-FFF2-40B4-BE49-F238E27FC236}">
                      <a16:creationId xmlns:a16="http://schemas.microsoft.com/office/drawing/2014/main" id="{4F432062-C0BF-7F48-970A-2CE597EE41A1}"/>
                    </a:ext>
                  </a:extLst>
                </p:cNvPr>
                <p:cNvSpPr>
                  <a:spLocks/>
                </p:cNvSpPr>
                <p:nvPr/>
              </p:nvSpPr>
              <p:spPr bwMode="auto">
                <a:xfrm>
                  <a:off x="3457" y="2122"/>
                  <a:ext cx="37" cy="117"/>
                </a:xfrm>
                <a:custGeom>
                  <a:avLst/>
                  <a:gdLst>
                    <a:gd name="T0" fmla="*/ 22 w 37"/>
                    <a:gd name="T1" fmla="*/ 117 h 117"/>
                    <a:gd name="T2" fmla="*/ 37 w 37"/>
                    <a:gd name="T3" fmla="*/ 95 h 117"/>
                    <a:gd name="T4" fmla="*/ 0 w 37"/>
                    <a:gd name="T5" fmla="*/ 0 h 117"/>
                    <a:gd name="T6" fmla="*/ 22 w 37"/>
                    <a:gd name="T7" fmla="*/ 117 h 117"/>
                  </a:gdLst>
                  <a:ahLst/>
                  <a:cxnLst>
                    <a:cxn ang="0">
                      <a:pos x="T0" y="T1"/>
                    </a:cxn>
                    <a:cxn ang="0">
                      <a:pos x="T2" y="T3"/>
                    </a:cxn>
                    <a:cxn ang="0">
                      <a:pos x="T4" y="T5"/>
                    </a:cxn>
                    <a:cxn ang="0">
                      <a:pos x="T6" y="T7"/>
                    </a:cxn>
                  </a:cxnLst>
                  <a:rect l="0" t="0" r="r" b="b"/>
                  <a:pathLst>
                    <a:path w="37" h="117">
                      <a:moveTo>
                        <a:pt x="22" y="117"/>
                      </a:moveTo>
                      <a:lnTo>
                        <a:pt x="37"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17" name="Freeform 33">
                  <a:extLst>
                    <a:ext uri="{FF2B5EF4-FFF2-40B4-BE49-F238E27FC236}">
                      <a16:creationId xmlns:a16="http://schemas.microsoft.com/office/drawing/2014/main" id="{B17D3708-83ED-BD49-B2D6-0C848F5265D8}"/>
                    </a:ext>
                  </a:extLst>
                </p:cNvPr>
                <p:cNvSpPr>
                  <a:spLocks/>
                </p:cNvSpPr>
                <p:nvPr/>
              </p:nvSpPr>
              <p:spPr bwMode="auto">
                <a:xfrm>
                  <a:off x="3457" y="2122"/>
                  <a:ext cx="37" cy="117"/>
                </a:xfrm>
                <a:custGeom>
                  <a:avLst/>
                  <a:gdLst>
                    <a:gd name="T0" fmla="*/ 22 w 37"/>
                    <a:gd name="T1" fmla="*/ 117 h 117"/>
                    <a:gd name="T2" fmla="*/ 37 w 37"/>
                    <a:gd name="T3" fmla="*/ 95 h 117"/>
                    <a:gd name="T4" fmla="*/ 0 w 37"/>
                    <a:gd name="T5" fmla="*/ 0 h 117"/>
                  </a:gdLst>
                  <a:ahLst/>
                  <a:cxnLst>
                    <a:cxn ang="0">
                      <a:pos x="T0" y="T1"/>
                    </a:cxn>
                    <a:cxn ang="0">
                      <a:pos x="T2" y="T3"/>
                    </a:cxn>
                    <a:cxn ang="0">
                      <a:pos x="T4" y="T5"/>
                    </a:cxn>
                  </a:cxnLst>
                  <a:rect l="0" t="0" r="r" b="b"/>
                  <a:pathLst>
                    <a:path w="37" h="117">
                      <a:moveTo>
                        <a:pt x="22" y="117"/>
                      </a:moveTo>
                      <a:lnTo>
                        <a:pt x="37"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18" name="Freeform 34">
                  <a:extLst>
                    <a:ext uri="{FF2B5EF4-FFF2-40B4-BE49-F238E27FC236}">
                      <a16:creationId xmlns:a16="http://schemas.microsoft.com/office/drawing/2014/main" id="{EA61D2B6-92BE-9C45-B8E8-6055D023675D}"/>
                    </a:ext>
                  </a:extLst>
                </p:cNvPr>
                <p:cNvSpPr>
                  <a:spLocks/>
                </p:cNvSpPr>
                <p:nvPr/>
              </p:nvSpPr>
              <p:spPr bwMode="auto">
                <a:xfrm>
                  <a:off x="2851" y="1641"/>
                  <a:ext cx="102" cy="43"/>
                </a:xfrm>
                <a:custGeom>
                  <a:avLst/>
                  <a:gdLst>
                    <a:gd name="T0" fmla="*/ 14 w 102"/>
                    <a:gd name="T1" fmla="*/ 0 h 43"/>
                    <a:gd name="T2" fmla="*/ 0 w 102"/>
                    <a:gd name="T3" fmla="*/ 14 h 43"/>
                    <a:gd name="T4" fmla="*/ 102 w 102"/>
                    <a:gd name="T5" fmla="*/ 43 h 43"/>
                    <a:gd name="T6" fmla="*/ 14 w 102"/>
                    <a:gd name="T7" fmla="*/ 0 h 43"/>
                  </a:gdLst>
                  <a:ahLst/>
                  <a:cxnLst>
                    <a:cxn ang="0">
                      <a:pos x="T0" y="T1"/>
                    </a:cxn>
                    <a:cxn ang="0">
                      <a:pos x="T2" y="T3"/>
                    </a:cxn>
                    <a:cxn ang="0">
                      <a:pos x="T4" y="T5"/>
                    </a:cxn>
                    <a:cxn ang="0">
                      <a:pos x="T6" y="T7"/>
                    </a:cxn>
                  </a:cxnLst>
                  <a:rect l="0" t="0" r="r" b="b"/>
                  <a:pathLst>
                    <a:path w="102" h="43">
                      <a:moveTo>
                        <a:pt x="14" y="0"/>
                      </a:moveTo>
                      <a:lnTo>
                        <a:pt x="0" y="14"/>
                      </a:lnTo>
                      <a:lnTo>
                        <a:pt x="102" y="43"/>
                      </a:lnTo>
                      <a:lnTo>
                        <a:pt x="14"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19" name="Freeform 35">
                  <a:extLst>
                    <a:ext uri="{FF2B5EF4-FFF2-40B4-BE49-F238E27FC236}">
                      <a16:creationId xmlns:a16="http://schemas.microsoft.com/office/drawing/2014/main" id="{84E6E829-7C08-7140-8D70-4F12B553BE6E}"/>
                    </a:ext>
                  </a:extLst>
                </p:cNvPr>
                <p:cNvSpPr>
                  <a:spLocks/>
                </p:cNvSpPr>
                <p:nvPr/>
              </p:nvSpPr>
              <p:spPr bwMode="auto">
                <a:xfrm>
                  <a:off x="2851" y="1641"/>
                  <a:ext cx="102" cy="43"/>
                </a:xfrm>
                <a:custGeom>
                  <a:avLst/>
                  <a:gdLst>
                    <a:gd name="T0" fmla="*/ 14 w 102"/>
                    <a:gd name="T1" fmla="*/ 0 h 43"/>
                    <a:gd name="T2" fmla="*/ 0 w 102"/>
                    <a:gd name="T3" fmla="*/ 14 h 43"/>
                    <a:gd name="T4" fmla="*/ 102 w 102"/>
                    <a:gd name="T5" fmla="*/ 43 h 43"/>
                  </a:gdLst>
                  <a:ahLst/>
                  <a:cxnLst>
                    <a:cxn ang="0">
                      <a:pos x="T0" y="T1"/>
                    </a:cxn>
                    <a:cxn ang="0">
                      <a:pos x="T2" y="T3"/>
                    </a:cxn>
                    <a:cxn ang="0">
                      <a:pos x="T4" y="T5"/>
                    </a:cxn>
                  </a:cxnLst>
                  <a:rect l="0" t="0" r="r" b="b"/>
                  <a:pathLst>
                    <a:path w="102" h="43">
                      <a:moveTo>
                        <a:pt x="14" y="0"/>
                      </a:moveTo>
                      <a:lnTo>
                        <a:pt x="0" y="14"/>
                      </a:lnTo>
                      <a:lnTo>
                        <a:pt x="102" y="4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20" name="Freeform 36">
                  <a:extLst>
                    <a:ext uri="{FF2B5EF4-FFF2-40B4-BE49-F238E27FC236}">
                      <a16:creationId xmlns:a16="http://schemas.microsoft.com/office/drawing/2014/main" id="{3B5B3D82-2947-8140-B6D4-AA5CEDD068AB}"/>
                    </a:ext>
                  </a:extLst>
                </p:cNvPr>
                <p:cNvSpPr>
                  <a:spLocks/>
                </p:cNvSpPr>
                <p:nvPr/>
              </p:nvSpPr>
              <p:spPr bwMode="auto">
                <a:xfrm>
                  <a:off x="2865" y="1641"/>
                  <a:ext cx="103" cy="43"/>
                </a:xfrm>
                <a:custGeom>
                  <a:avLst/>
                  <a:gdLst>
                    <a:gd name="T0" fmla="*/ 88 w 103"/>
                    <a:gd name="T1" fmla="*/ 43 h 43"/>
                    <a:gd name="T2" fmla="*/ 103 w 103"/>
                    <a:gd name="T3" fmla="*/ 29 h 43"/>
                    <a:gd name="T4" fmla="*/ 0 w 103"/>
                    <a:gd name="T5" fmla="*/ 0 h 43"/>
                    <a:gd name="T6" fmla="*/ 88 w 103"/>
                    <a:gd name="T7" fmla="*/ 43 h 43"/>
                  </a:gdLst>
                  <a:ahLst/>
                  <a:cxnLst>
                    <a:cxn ang="0">
                      <a:pos x="T0" y="T1"/>
                    </a:cxn>
                    <a:cxn ang="0">
                      <a:pos x="T2" y="T3"/>
                    </a:cxn>
                    <a:cxn ang="0">
                      <a:pos x="T4" y="T5"/>
                    </a:cxn>
                    <a:cxn ang="0">
                      <a:pos x="T6" y="T7"/>
                    </a:cxn>
                  </a:cxnLst>
                  <a:rect l="0" t="0" r="r" b="b"/>
                  <a:pathLst>
                    <a:path w="103" h="43">
                      <a:moveTo>
                        <a:pt x="88" y="43"/>
                      </a:moveTo>
                      <a:lnTo>
                        <a:pt x="103" y="29"/>
                      </a:lnTo>
                      <a:lnTo>
                        <a:pt x="0" y="0"/>
                      </a:lnTo>
                      <a:lnTo>
                        <a:pt x="88" y="43"/>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21" name="Freeform 37">
                  <a:extLst>
                    <a:ext uri="{FF2B5EF4-FFF2-40B4-BE49-F238E27FC236}">
                      <a16:creationId xmlns:a16="http://schemas.microsoft.com/office/drawing/2014/main" id="{528921AF-25EC-5D40-8DAA-73A1DC22545E}"/>
                    </a:ext>
                  </a:extLst>
                </p:cNvPr>
                <p:cNvSpPr>
                  <a:spLocks/>
                </p:cNvSpPr>
                <p:nvPr/>
              </p:nvSpPr>
              <p:spPr bwMode="auto">
                <a:xfrm>
                  <a:off x="2865" y="1641"/>
                  <a:ext cx="103" cy="43"/>
                </a:xfrm>
                <a:custGeom>
                  <a:avLst/>
                  <a:gdLst>
                    <a:gd name="T0" fmla="*/ 88 w 103"/>
                    <a:gd name="T1" fmla="*/ 43 h 43"/>
                    <a:gd name="T2" fmla="*/ 103 w 103"/>
                    <a:gd name="T3" fmla="*/ 29 h 43"/>
                    <a:gd name="T4" fmla="*/ 0 w 103"/>
                    <a:gd name="T5" fmla="*/ 0 h 43"/>
                  </a:gdLst>
                  <a:ahLst/>
                  <a:cxnLst>
                    <a:cxn ang="0">
                      <a:pos x="T0" y="T1"/>
                    </a:cxn>
                    <a:cxn ang="0">
                      <a:pos x="T2" y="T3"/>
                    </a:cxn>
                    <a:cxn ang="0">
                      <a:pos x="T4" y="T5"/>
                    </a:cxn>
                  </a:cxnLst>
                  <a:rect l="0" t="0" r="r" b="b"/>
                  <a:pathLst>
                    <a:path w="103" h="43">
                      <a:moveTo>
                        <a:pt x="88" y="43"/>
                      </a:moveTo>
                      <a:lnTo>
                        <a:pt x="103"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22" name="Freeform 38">
                  <a:extLst>
                    <a:ext uri="{FF2B5EF4-FFF2-40B4-BE49-F238E27FC236}">
                      <a16:creationId xmlns:a16="http://schemas.microsoft.com/office/drawing/2014/main" id="{C8466175-F14B-8B47-BFE9-BC5F16271DFC}"/>
                    </a:ext>
                  </a:extLst>
                </p:cNvPr>
                <p:cNvSpPr>
                  <a:spLocks/>
                </p:cNvSpPr>
                <p:nvPr/>
              </p:nvSpPr>
              <p:spPr bwMode="auto">
                <a:xfrm>
                  <a:off x="3443" y="2392"/>
                  <a:ext cx="14" cy="109"/>
                </a:xfrm>
                <a:custGeom>
                  <a:avLst/>
                  <a:gdLst>
                    <a:gd name="T0" fmla="*/ 14 w 14"/>
                    <a:gd name="T1" fmla="*/ 0 h 109"/>
                    <a:gd name="T2" fmla="*/ 0 w 14"/>
                    <a:gd name="T3" fmla="*/ 22 h 109"/>
                    <a:gd name="T4" fmla="*/ 0 w 14"/>
                    <a:gd name="T5" fmla="*/ 109 h 109"/>
                    <a:gd name="T6" fmla="*/ 14 w 14"/>
                    <a:gd name="T7" fmla="*/ 0 h 109"/>
                  </a:gdLst>
                  <a:ahLst/>
                  <a:cxnLst>
                    <a:cxn ang="0">
                      <a:pos x="T0" y="T1"/>
                    </a:cxn>
                    <a:cxn ang="0">
                      <a:pos x="T2" y="T3"/>
                    </a:cxn>
                    <a:cxn ang="0">
                      <a:pos x="T4" y="T5"/>
                    </a:cxn>
                    <a:cxn ang="0">
                      <a:pos x="T6" y="T7"/>
                    </a:cxn>
                  </a:cxnLst>
                  <a:rect l="0" t="0" r="r" b="b"/>
                  <a:pathLst>
                    <a:path w="14" h="109">
                      <a:moveTo>
                        <a:pt x="14" y="0"/>
                      </a:moveTo>
                      <a:lnTo>
                        <a:pt x="0" y="22"/>
                      </a:lnTo>
                      <a:lnTo>
                        <a:pt x="0" y="109"/>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23" name="Freeform 39">
                  <a:extLst>
                    <a:ext uri="{FF2B5EF4-FFF2-40B4-BE49-F238E27FC236}">
                      <a16:creationId xmlns:a16="http://schemas.microsoft.com/office/drawing/2014/main" id="{DFEC3CB4-0DDE-D840-8D8A-F9BE4B5B32BD}"/>
                    </a:ext>
                  </a:extLst>
                </p:cNvPr>
                <p:cNvSpPr>
                  <a:spLocks/>
                </p:cNvSpPr>
                <p:nvPr/>
              </p:nvSpPr>
              <p:spPr bwMode="auto">
                <a:xfrm>
                  <a:off x="3443" y="2392"/>
                  <a:ext cx="14" cy="109"/>
                </a:xfrm>
                <a:custGeom>
                  <a:avLst/>
                  <a:gdLst>
                    <a:gd name="T0" fmla="*/ 14 w 14"/>
                    <a:gd name="T1" fmla="*/ 0 h 109"/>
                    <a:gd name="T2" fmla="*/ 0 w 14"/>
                    <a:gd name="T3" fmla="*/ 22 h 109"/>
                    <a:gd name="T4" fmla="*/ 0 w 14"/>
                    <a:gd name="T5" fmla="*/ 109 h 109"/>
                  </a:gdLst>
                  <a:ahLst/>
                  <a:cxnLst>
                    <a:cxn ang="0">
                      <a:pos x="T0" y="T1"/>
                    </a:cxn>
                    <a:cxn ang="0">
                      <a:pos x="T2" y="T3"/>
                    </a:cxn>
                    <a:cxn ang="0">
                      <a:pos x="T4" y="T5"/>
                    </a:cxn>
                  </a:cxnLst>
                  <a:rect l="0" t="0" r="r" b="b"/>
                  <a:pathLst>
                    <a:path w="14" h="109">
                      <a:moveTo>
                        <a:pt x="14" y="0"/>
                      </a:moveTo>
                      <a:lnTo>
                        <a:pt x="0" y="22"/>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24" name="Freeform 40">
                  <a:extLst>
                    <a:ext uri="{FF2B5EF4-FFF2-40B4-BE49-F238E27FC236}">
                      <a16:creationId xmlns:a16="http://schemas.microsoft.com/office/drawing/2014/main" id="{238C7147-8AFA-C547-9977-52DF04738910}"/>
                    </a:ext>
                  </a:extLst>
                </p:cNvPr>
                <p:cNvSpPr>
                  <a:spLocks/>
                </p:cNvSpPr>
                <p:nvPr/>
              </p:nvSpPr>
              <p:spPr bwMode="auto">
                <a:xfrm>
                  <a:off x="3428" y="2414"/>
                  <a:ext cx="15" cy="109"/>
                </a:xfrm>
                <a:custGeom>
                  <a:avLst/>
                  <a:gdLst>
                    <a:gd name="T0" fmla="*/ 0 w 15"/>
                    <a:gd name="T1" fmla="*/ 109 h 109"/>
                    <a:gd name="T2" fmla="*/ 15 w 15"/>
                    <a:gd name="T3" fmla="*/ 87 h 109"/>
                    <a:gd name="T4" fmla="*/ 15 w 15"/>
                    <a:gd name="T5" fmla="*/ 0 h 109"/>
                    <a:gd name="T6" fmla="*/ 0 w 15"/>
                    <a:gd name="T7" fmla="*/ 109 h 109"/>
                  </a:gdLst>
                  <a:ahLst/>
                  <a:cxnLst>
                    <a:cxn ang="0">
                      <a:pos x="T0" y="T1"/>
                    </a:cxn>
                    <a:cxn ang="0">
                      <a:pos x="T2" y="T3"/>
                    </a:cxn>
                    <a:cxn ang="0">
                      <a:pos x="T4" y="T5"/>
                    </a:cxn>
                    <a:cxn ang="0">
                      <a:pos x="T6" y="T7"/>
                    </a:cxn>
                  </a:cxnLst>
                  <a:rect l="0" t="0" r="r" b="b"/>
                  <a:pathLst>
                    <a:path w="15" h="109">
                      <a:moveTo>
                        <a:pt x="0" y="109"/>
                      </a:moveTo>
                      <a:lnTo>
                        <a:pt x="15" y="87"/>
                      </a:lnTo>
                      <a:lnTo>
                        <a:pt x="15"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25" name="Freeform 41">
                  <a:extLst>
                    <a:ext uri="{FF2B5EF4-FFF2-40B4-BE49-F238E27FC236}">
                      <a16:creationId xmlns:a16="http://schemas.microsoft.com/office/drawing/2014/main" id="{6F1FF662-308A-0842-91E3-0C5B8C9B9C24}"/>
                    </a:ext>
                  </a:extLst>
                </p:cNvPr>
                <p:cNvSpPr>
                  <a:spLocks/>
                </p:cNvSpPr>
                <p:nvPr/>
              </p:nvSpPr>
              <p:spPr bwMode="auto">
                <a:xfrm>
                  <a:off x="3428" y="2414"/>
                  <a:ext cx="15" cy="109"/>
                </a:xfrm>
                <a:custGeom>
                  <a:avLst/>
                  <a:gdLst>
                    <a:gd name="T0" fmla="*/ 0 w 15"/>
                    <a:gd name="T1" fmla="*/ 109 h 109"/>
                    <a:gd name="T2" fmla="*/ 15 w 15"/>
                    <a:gd name="T3" fmla="*/ 87 h 109"/>
                    <a:gd name="T4" fmla="*/ 15 w 15"/>
                    <a:gd name="T5" fmla="*/ 0 h 109"/>
                  </a:gdLst>
                  <a:ahLst/>
                  <a:cxnLst>
                    <a:cxn ang="0">
                      <a:pos x="T0" y="T1"/>
                    </a:cxn>
                    <a:cxn ang="0">
                      <a:pos x="T2" y="T3"/>
                    </a:cxn>
                    <a:cxn ang="0">
                      <a:pos x="T4" y="T5"/>
                    </a:cxn>
                  </a:cxnLst>
                  <a:rect l="0" t="0" r="r" b="b"/>
                  <a:pathLst>
                    <a:path w="15" h="109">
                      <a:moveTo>
                        <a:pt x="0" y="109"/>
                      </a:moveTo>
                      <a:lnTo>
                        <a:pt x="15" y="87"/>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26" name="Freeform 42">
                  <a:extLst>
                    <a:ext uri="{FF2B5EF4-FFF2-40B4-BE49-F238E27FC236}">
                      <a16:creationId xmlns:a16="http://schemas.microsoft.com/office/drawing/2014/main" id="{212E7100-E96D-E242-B147-32FFD692E140}"/>
                    </a:ext>
                  </a:extLst>
                </p:cNvPr>
                <p:cNvSpPr>
                  <a:spLocks/>
                </p:cNvSpPr>
                <p:nvPr/>
              </p:nvSpPr>
              <p:spPr bwMode="auto">
                <a:xfrm>
                  <a:off x="2566" y="1721"/>
                  <a:ext cx="95" cy="14"/>
                </a:xfrm>
                <a:custGeom>
                  <a:avLst/>
                  <a:gdLst>
                    <a:gd name="T0" fmla="*/ 22 w 95"/>
                    <a:gd name="T1" fmla="*/ 0 h 14"/>
                    <a:gd name="T2" fmla="*/ 0 w 95"/>
                    <a:gd name="T3" fmla="*/ 14 h 14"/>
                    <a:gd name="T4" fmla="*/ 95 w 95"/>
                    <a:gd name="T5" fmla="*/ 7 h 14"/>
                    <a:gd name="T6" fmla="*/ 22 w 95"/>
                    <a:gd name="T7" fmla="*/ 0 h 14"/>
                  </a:gdLst>
                  <a:ahLst/>
                  <a:cxnLst>
                    <a:cxn ang="0">
                      <a:pos x="T0" y="T1"/>
                    </a:cxn>
                    <a:cxn ang="0">
                      <a:pos x="T2" y="T3"/>
                    </a:cxn>
                    <a:cxn ang="0">
                      <a:pos x="T4" y="T5"/>
                    </a:cxn>
                    <a:cxn ang="0">
                      <a:pos x="T6" y="T7"/>
                    </a:cxn>
                  </a:cxnLst>
                  <a:rect l="0" t="0" r="r" b="b"/>
                  <a:pathLst>
                    <a:path w="95" h="14">
                      <a:moveTo>
                        <a:pt x="22" y="0"/>
                      </a:moveTo>
                      <a:lnTo>
                        <a:pt x="0" y="14"/>
                      </a:lnTo>
                      <a:lnTo>
                        <a:pt x="95" y="7"/>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27" name="Freeform 43">
                  <a:extLst>
                    <a:ext uri="{FF2B5EF4-FFF2-40B4-BE49-F238E27FC236}">
                      <a16:creationId xmlns:a16="http://schemas.microsoft.com/office/drawing/2014/main" id="{D5E535F3-5847-E142-97A4-5BA91D0833F6}"/>
                    </a:ext>
                  </a:extLst>
                </p:cNvPr>
                <p:cNvSpPr>
                  <a:spLocks/>
                </p:cNvSpPr>
                <p:nvPr/>
              </p:nvSpPr>
              <p:spPr bwMode="auto">
                <a:xfrm>
                  <a:off x="2566" y="1721"/>
                  <a:ext cx="95" cy="14"/>
                </a:xfrm>
                <a:custGeom>
                  <a:avLst/>
                  <a:gdLst>
                    <a:gd name="T0" fmla="*/ 22 w 95"/>
                    <a:gd name="T1" fmla="*/ 0 h 14"/>
                    <a:gd name="T2" fmla="*/ 0 w 95"/>
                    <a:gd name="T3" fmla="*/ 14 h 14"/>
                    <a:gd name="T4" fmla="*/ 95 w 95"/>
                    <a:gd name="T5" fmla="*/ 7 h 14"/>
                  </a:gdLst>
                  <a:ahLst/>
                  <a:cxnLst>
                    <a:cxn ang="0">
                      <a:pos x="T0" y="T1"/>
                    </a:cxn>
                    <a:cxn ang="0">
                      <a:pos x="T2" y="T3"/>
                    </a:cxn>
                    <a:cxn ang="0">
                      <a:pos x="T4" y="T5"/>
                    </a:cxn>
                  </a:cxnLst>
                  <a:rect l="0" t="0" r="r" b="b"/>
                  <a:pathLst>
                    <a:path w="95" h="14">
                      <a:moveTo>
                        <a:pt x="22" y="0"/>
                      </a:moveTo>
                      <a:lnTo>
                        <a:pt x="0" y="14"/>
                      </a:lnTo>
                      <a:lnTo>
                        <a:pt x="95"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28" name="Freeform 44">
                  <a:extLst>
                    <a:ext uri="{FF2B5EF4-FFF2-40B4-BE49-F238E27FC236}">
                      <a16:creationId xmlns:a16="http://schemas.microsoft.com/office/drawing/2014/main" id="{DEEC7C2A-DAE4-CC43-8812-66D253CA618E}"/>
                    </a:ext>
                  </a:extLst>
                </p:cNvPr>
                <p:cNvSpPr>
                  <a:spLocks/>
                </p:cNvSpPr>
                <p:nvPr/>
              </p:nvSpPr>
              <p:spPr bwMode="auto">
                <a:xfrm>
                  <a:off x="2588" y="1714"/>
                  <a:ext cx="95" cy="14"/>
                </a:xfrm>
                <a:custGeom>
                  <a:avLst/>
                  <a:gdLst>
                    <a:gd name="T0" fmla="*/ 73 w 95"/>
                    <a:gd name="T1" fmla="*/ 14 h 14"/>
                    <a:gd name="T2" fmla="*/ 95 w 95"/>
                    <a:gd name="T3" fmla="*/ 0 h 14"/>
                    <a:gd name="T4" fmla="*/ 0 w 95"/>
                    <a:gd name="T5" fmla="*/ 7 h 14"/>
                    <a:gd name="T6" fmla="*/ 73 w 95"/>
                    <a:gd name="T7" fmla="*/ 14 h 14"/>
                  </a:gdLst>
                  <a:ahLst/>
                  <a:cxnLst>
                    <a:cxn ang="0">
                      <a:pos x="T0" y="T1"/>
                    </a:cxn>
                    <a:cxn ang="0">
                      <a:pos x="T2" y="T3"/>
                    </a:cxn>
                    <a:cxn ang="0">
                      <a:pos x="T4" y="T5"/>
                    </a:cxn>
                    <a:cxn ang="0">
                      <a:pos x="T6" y="T7"/>
                    </a:cxn>
                  </a:cxnLst>
                  <a:rect l="0" t="0" r="r" b="b"/>
                  <a:pathLst>
                    <a:path w="95" h="14">
                      <a:moveTo>
                        <a:pt x="73" y="14"/>
                      </a:moveTo>
                      <a:lnTo>
                        <a:pt x="95" y="0"/>
                      </a:lnTo>
                      <a:lnTo>
                        <a:pt x="0" y="7"/>
                      </a:lnTo>
                      <a:lnTo>
                        <a:pt x="73" y="14"/>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29" name="Freeform 45">
                  <a:extLst>
                    <a:ext uri="{FF2B5EF4-FFF2-40B4-BE49-F238E27FC236}">
                      <a16:creationId xmlns:a16="http://schemas.microsoft.com/office/drawing/2014/main" id="{C4E07CEC-1B99-7246-9D2E-157927D4FAA7}"/>
                    </a:ext>
                  </a:extLst>
                </p:cNvPr>
                <p:cNvSpPr>
                  <a:spLocks/>
                </p:cNvSpPr>
                <p:nvPr/>
              </p:nvSpPr>
              <p:spPr bwMode="auto">
                <a:xfrm>
                  <a:off x="2588" y="1714"/>
                  <a:ext cx="95" cy="14"/>
                </a:xfrm>
                <a:custGeom>
                  <a:avLst/>
                  <a:gdLst>
                    <a:gd name="T0" fmla="*/ 73 w 95"/>
                    <a:gd name="T1" fmla="*/ 14 h 14"/>
                    <a:gd name="T2" fmla="*/ 95 w 95"/>
                    <a:gd name="T3" fmla="*/ 0 h 14"/>
                    <a:gd name="T4" fmla="*/ 0 w 95"/>
                    <a:gd name="T5" fmla="*/ 7 h 14"/>
                  </a:gdLst>
                  <a:ahLst/>
                  <a:cxnLst>
                    <a:cxn ang="0">
                      <a:pos x="T0" y="T1"/>
                    </a:cxn>
                    <a:cxn ang="0">
                      <a:pos x="T2" y="T3"/>
                    </a:cxn>
                    <a:cxn ang="0">
                      <a:pos x="T4" y="T5"/>
                    </a:cxn>
                  </a:cxnLst>
                  <a:rect l="0" t="0" r="r" b="b"/>
                  <a:pathLst>
                    <a:path w="95" h="14">
                      <a:moveTo>
                        <a:pt x="73" y="14"/>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30" name="Freeform 46">
                  <a:extLst>
                    <a:ext uri="{FF2B5EF4-FFF2-40B4-BE49-F238E27FC236}">
                      <a16:creationId xmlns:a16="http://schemas.microsoft.com/office/drawing/2014/main" id="{BB8008E9-0661-9944-811C-CE85F78F9C5B}"/>
                    </a:ext>
                  </a:extLst>
                </p:cNvPr>
                <p:cNvSpPr>
                  <a:spLocks/>
                </p:cNvSpPr>
                <p:nvPr/>
              </p:nvSpPr>
              <p:spPr bwMode="auto">
                <a:xfrm>
                  <a:off x="3421" y="1983"/>
                  <a:ext cx="51" cy="117"/>
                </a:xfrm>
                <a:custGeom>
                  <a:avLst/>
                  <a:gdLst>
                    <a:gd name="T0" fmla="*/ 15 w 51"/>
                    <a:gd name="T1" fmla="*/ 0 h 117"/>
                    <a:gd name="T2" fmla="*/ 0 w 51"/>
                    <a:gd name="T3" fmla="*/ 22 h 117"/>
                    <a:gd name="T4" fmla="*/ 51 w 51"/>
                    <a:gd name="T5" fmla="*/ 117 h 117"/>
                    <a:gd name="T6" fmla="*/ 15 w 51"/>
                    <a:gd name="T7" fmla="*/ 0 h 117"/>
                  </a:gdLst>
                  <a:ahLst/>
                  <a:cxnLst>
                    <a:cxn ang="0">
                      <a:pos x="T0" y="T1"/>
                    </a:cxn>
                    <a:cxn ang="0">
                      <a:pos x="T2" y="T3"/>
                    </a:cxn>
                    <a:cxn ang="0">
                      <a:pos x="T4" y="T5"/>
                    </a:cxn>
                    <a:cxn ang="0">
                      <a:pos x="T6" y="T7"/>
                    </a:cxn>
                  </a:cxnLst>
                  <a:rect l="0" t="0" r="r" b="b"/>
                  <a:pathLst>
                    <a:path w="51" h="117">
                      <a:moveTo>
                        <a:pt x="15" y="0"/>
                      </a:moveTo>
                      <a:lnTo>
                        <a:pt x="0" y="22"/>
                      </a:lnTo>
                      <a:lnTo>
                        <a:pt x="51" y="117"/>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31" name="Freeform 47">
                  <a:extLst>
                    <a:ext uri="{FF2B5EF4-FFF2-40B4-BE49-F238E27FC236}">
                      <a16:creationId xmlns:a16="http://schemas.microsoft.com/office/drawing/2014/main" id="{510EF447-C8BE-4A4E-B23D-435717E89961}"/>
                    </a:ext>
                  </a:extLst>
                </p:cNvPr>
                <p:cNvSpPr>
                  <a:spLocks/>
                </p:cNvSpPr>
                <p:nvPr/>
              </p:nvSpPr>
              <p:spPr bwMode="auto">
                <a:xfrm>
                  <a:off x="3421" y="1983"/>
                  <a:ext cx="51" cy="117"/>
                </a:xfrm>
                <a:custGeom>
                  <a:avLst/>
                  <a:gdLst>
                    <a:gd name="T0" fmla="*/ 15 w 51"/>
                    <a:gd name="T1" fmla="*/ 0 h 117"/>
                    <a:gd name="T2" fmla="*/ 0 w 51"/>
                    <a:gd name="T3" fmla="*/ 22 h 117"/>
                    <a:gd name="T4" fmla="*/ 51 w 51"/>
                    <a:gd name="T5" fmla="*/ 117 h 117"/>
                  </a:gdLst>
                  <a:ahLst/>
                  <a:cxnLst>
                    <a:cxn ang="0">
                      <a:pos x="T0" y="T1"/>
                    </a:cxn>
                    <a:cxn ang="0">
                      <a:pos x="T2" y="T3"/>
                    </a:cxn>
                    <a:cxn ang="0">
                      <a:pos x="T4" y="T5"/>
                    </a:cxn>
                  </a:cxnLst>
                  <a:rect l="0" t="0" r="r" b="b"/>
                  <a:pathLst>
                    <a:path w="51" h="117">
                      <a:moveTo>
                        <a:pt x="15" y="0"/>
                      </a:moveTo>
                      <a:lnTo>
                        <a:pt x="0" y="22"/>
                      </a:lnTo>
                      <a:lnTo>
                        <a:pt x="51"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32" name="Freeform 48">
                  <a:extLst>
                    <a:ext uri="{FF2B5EF4-FFF2-40B4-BE49-F238E27FC236}">
                      <a16:creationId xmlns:a16="http://schemas.microsoft.com/office/drawing/2014/main" id="{66FF5D18-F8A0-E44A-97FD-C61F2F178D60}"/>
                    </a:ext>
                  </a:extLst>
                </p:cNvPr>
                <p:cNvSpPr>
                  <a:spLocks/>
                </p:cNvSpPr>
                <p:nvPr/>
              </p:nvSpPr>
              <p:spPr bwMode="auto">
                <a:xfrm>
                  <a:off x="3421" y="2005"/>
                  <a:ext cx="51" cy="117"/>
                </a:xfrm>
                <a:custGeom>
                  <a:avLst/>
                  <a:gdLst>
                    <a:gd name="T0" fmla="*/ 36 w 51"/>
                    <a:gd name="T1" fmla="*/ 117 h 117"/>
                    <a:gd name="T2" fmla="*/ 51 w 51"/>
                    <a:gd name="T3" fmla="*/ 95 h 117"/>
                    <a:gd name="T4" fmla="*/ 0 w 51"/>
                    <a:gd name="T5" fmla="*/ 0 h 117"/>
                    <a:gd name="T6" fmla="*/ 36 w 51"/>
                    <a:gd name="T7" fmla="*/ 117 h 117"/>
                  </a:gdLst>
                  <a:ahLst/>
                  <a:cxnLst>
                    <a:cxn ang="0">
                      <a:pos x="T0" y="T1"/>
                    </a:cxn>
                    <a:cxn ang="0">
                      <a:pos x="T2" y="T3"/>
                    </a:cxn>
                    <a:cxn ang="0">
                      <a:pos x="T4" y="T5"/>
                    </a:cxn>
                    <a:cxn ang="0">
                      <a:pos x="T6" y="T7"/>
                    </a:cxn>
                  </a:cxnLst>
                  <a:rect l="0" t="0" r="r" b="b"/>
                  <a:pathLst>
                    <a:path w="51" h="117">
                      <a:moveTo>
                        <a:pt x="36" y="117"/>
                      </a:moveTo>
                      <a:lnTo>
                        <a:pt x="51" y="95"/>
                      </a:lnTo>
                      <a:lnTo>
                        <a:pt x="0" y="0"/>
                      </a:lnTo>
                      <a:lnTo>
                        <a:pt x="36" y="117"/>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33" name="Freeform 49">
                  <a:extLst>
                    <a:ext uri="{FF2B5EF4-FFF2-40B4-BE49-F238E27FC236}">
                      <a16:creationId xmlns:a16="http://schemas.microsoft.com/office/drawing/2014/main" id="{DD431EAE-9D93-8549-8B0A-36D7175C5931}"/>
                    </a:ext>
                  </a:extLst>
                </p:cNvPr>
                <p:cNvSpPr>
                  <a:spLocks/>
                </p:cNvSpPr>
                <p:nvPr/>
              </p:nvSpPr>
              <p:spPr bwMode="auto">
                <a:xfrm>
                  <a:off x="3421" y="2005"/>
                  <a:ext cx="51" cy="117"/>
                </a:xfrm>
                <a:custGeom>
                  <a:avLst/>
                  <a:gdLst>
                    <a:gd name="T0" fmla="*/ 36 w 51"/>
                    <a:gd name="T1" fmla="*/ 117 h 117"/>
                    <a:gd name="T2" fmla="*/ 51 w 51"/>
                    <a:gd name="T3" fmla="*/ 95 h 117"/>
                    <a:gd name="T4" fmla="*/ 0 w 51"/>
                    <a:gd name="T5" fmla="*/ 0 h 117"/>
                  </a:gdLst>
                  <a:ahLst/>
                  <a:cxnLst>
                    <a:cxn ang="0">
                      <a:pos x="T0" y="T1"/>
                    </a:cxn>
                    <a:cxn ang="0">
                      <a:pos x="T2" y="T3"/>
                    </a:cxn>
                    <a:cxn ang="0">
                      <a:pos x="T4" y="T5"/>
                    </a:cxn>
                  </a:cxnLst>
                  <a:rect l="0" t="0" r="r" b="b"/>
                  <a:pathLst>
                    <a:path w="51" h="117">
                      <a:moveTo>
                        <a:pt x="36" y="117"/>
                      </a:moveTo>
                      <a:lnTo>
                        <a:pt x="5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34" name="Freeform 50">
                  <a:extLst>
                    <a:ext uri="{FF2B5EF4-FFF2-40B4-BE49-F238E27FC236}">
                      <a16:creationId xmlns:a16="http://schemas.microsoft.com/office/drawing/2014/main" id="{DAFF0396-647F-2C40-9034-97554D9D5BFF}"/>
                    </a:ext>
                  </a:extLst>
                </p:cNvPr>
                <p:cNvSpPr>
                  <a:spLocks/>
                </p:cNvSpPr>
                <p:nvPr/>
              </p:nvSpPr>
              <p:spPr bwMode="auto">
                <a:xfrm>
                  <a:off x="2171" y="1954"/>
                  <a:ext cx="58" cy="44"/>
                </a:xfrm>
                <a:custGeom>
                  <a:avLst/>
                  <a:gdLst>
                    <a:gd name="T0" fmla="*/ 22 w 58"/>
                    <a:gd name="T1" fmla="*/ 29 h 44"/>
                    <a:gd name="T2" fmla="*/ 0 w 58"/>
                    <a:gd name="T3" fmla="*/ 44 h 44"/>
                    <a:gd name="T4" fmla="*/ 58 w 58"/>
                    <a:gd name="T5" fmla="*/ 0 h 44"/>
                    <a:gd name="T6" fmla="*/ 22 w 58"/>
                    <a:gd name="T7" fmla="*/ 29 h 44"/>
                  </a:gdLst>
                  <a:ahLst/>
                  <a:cxnLst>
                    <a:cxn ang="0">
                      <a:pos x="T0" y="T1"/>
                    </a:cxn>
                    <a:cxn ang="0">
                      <a:pos x="T2" y="T3"/>
                    </a:cxn>
                    <a:cxn ang="0">
                      <a:pos x="T4" y="T5"/>
                    </a:cxn>
                    <a:cxn ang="0">
                      <a:pos x="T6" y="T7"/>
                    </a:cxn>
                  </a:cxnLst>
                  <a:rect l="0" t="0" r="r" b="b"/>
                  <a:pathLst>
                    <a:path w="58" h="44">
                      <a:moveTo>
                        <a:pt x="22" y="29"/>
                      </a:moveTo>
                      <a:lnTo>
                        <a:pt x="0" y="44"/>
                      </a:lnTo>
                      <a:lnTo>
                        <a:pt x="58"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35" name="Freeform 51">
                  <a:extLst>
                    <a:ext uri="{FF2B5EF4-FFF2-40B4-BE49-F238E27FC236}">
                      <a16:creationId xmlns:a16="http://schemas.microsoft.com/office/drawing/2014/main" id="{4C866E27-ED92-2949-B6F5-6C136F7166A8}"/>
                    </a:ext>
                  </a:extLst>
                </p:cNvPr>
                <p:cNvSpPr>
                  <a:spLocks/>
                </p:cNvSpPr>
                <p:nvPr/>
              </p:nvSpPr>
              <p:spPr bwMode="auto">
                <a:xfrm>
                  <a:off x="2171" y="1954"/>
                  <a:ext cx="58" cy="44"/>
                </a:xfrm>
                <a:custGeom>
                  <a:avLst/>
                  <a:gdLst>
                    <a:gd name="T0" fmla="*/ 22 w 58"/>
                    <a:gd name="T1" fmla="*/ 29 h 44"/>
                    <a:gd name="T2" fmla="*/ 0 w 58"/>
                    <a:gd name="T3" fmla="*/ 44 h 44"/>
                    <a:gd name="T4" fmla="*/ 58 w 58"/>
                    <a:gd name="T5" fmla="*/ 0 h 44"/>
                  </a:gdLst>
                  <a:ahLst/>
                  <a:cxnLst>
                    <a:cxn ang="0">
                      <a:pos x="T0" y="T1"/>
                    </a:cxn>
                    <a:cxn ang="0">
                      <a:pos x="T2" y="T3"/>
                    </a:cxn>
                    <a:cxn ang="0">
                      <a:pos x="T4" y="T5"/>
                    </a:cxn>
                  </a:cxnLst>
                  <a:rect l="0" t="0" r="r" b="b"/>
                  <a:pathLst>
                    <a:path w="58" h="44">
                      <a:moveTo>
                        <a:pt x="22" y="29"/>
                      </a:moveTo>
                      <a:lnTo>
                        <a:pt x="0" y="44"/>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36" name="Freeform 52">
                  <a:extLst>
                    <a:ext uri="{FF2B5EF4-FFF2-40B4-BE49-F238E27FC236}">
                      <a16:creationId xmlns:a16="http://schemas.microsoft.com/office/drawing/2014/main" id="{41B50060-3D10-B44D-9A47-DD403EE3AE9D}"/>
                    </a:ext>
                  </a:extLst>
                </p:cNvPr>
                <p:cNvSpPr>
                  <a:spLocks/>
                </p:cNvSpPr>
                <p:nvPr/>
              </p:nvSpPr>
              <p:spPr bwMode="auto">
                <a:xfrm>
                  <a:off x="2193" y="1932"/>
                  <a:ext cx="58" cy="51"/>
                </a:xfrm>
                <a:custGeom>
                  <a:avLst/>
                  <a:gdLst>
                    <a:gd name="T0" fmla="*/ 36 w 58"/>
                    <a:gd name="T1" fmla="*/ 22 h 51"/>
                    <a:gd name="T2" fmla="*/ 58 w 58"/>
                    <a:gd name="T3" fmla="*/ 0 h 51"/>
                    <a:gd name="T4" fmla="*/ 0 w 58"/>
                    <a:gd name="T5" fmla="*/ 51 h 51"/>
                    <a:gd name="T6" fmla="*/ 36 w 58"/>
                    <a:gd name="T7" fmla="*/ 22 h 51"/>
                  </a:gdLst>
                  <a:ahLst/>
                  <a:cxnLst>
                    <a:cxn ang="0">
                      <a:pos x="T0" y="T1"/>
                    </a:cxn>
                    <a:cxn ang="0">
                      <a:pos x="T2" y="T3"/>
                    </a:cxn>
                    <a:cxn ang="0">
                      <a:pos x="T4" y="T5"/>
                    </a:cxn>
                    <a:cxn ang="0">
                      <a:pos x="T6" y="T7"/>
                    </a:cxn>
                  </a:cxnLst>
                  <a:rect l="0" t="0" r="r" b="b"/>
                  <a:pathLst>
                    <a:path w="58" h="51">
                      <a:moveTo>
                        <a:pt x="36" y="22"/>
                      </a:moveTo>
                      <a:lnTo>
                        <a:pt x="58" y="0"/>
                      </a:lnTo>
                      <a:lnTo>
                        <a:pt x="0" y="51"/>
                      </a:lnTo>
                      <a:lnTo>
                        <a:pt x="36"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37" name="Freeform 53">
                  <a:extLst>
                    <a:ext uri="{FF2B5EF4-FFF2-40B4-BE49-F238E27FC236}">
                      <a16:creationId xmlns:a16="http://schemas.microsoft.com/office/drawing/2014/main" id="{4FCF1F63-0BEB-BA46-B8CC-181A9B7F1F3C}"/>
                    </a:ext>
                  </a:extLst>
                </p:cNvPr>
                <p:cNvSpPr>
                  <a:spLocks/>
                </p:cNvSpPr>
                <p:nvPr/>
              </p:nvSpPr>
              <p:spPr bwMode="auto">
                <a:xfrm>
                  <a:off x="2193" y="1932"/>
                  <a:ext cx="58" cy="51"/>
                </a:xfrm>
                <a:custGeom>
                  <a:avLst/>
                  <a:gdLst>
                    <a:gd name="T0" fmla="*/ 36 w 58"/>
                    <a:gd name="T1" fmla="*/ 22 h 51"/>
                    <a:gd name="T2" fmla="*/ 58 w 58"/>
                    <a:gd name="T3" fmla="*/ 0 h 51"/>
                    <a:gd name="T4" fmla="*/ 0 w 58"/>
                    <a:gd name="T5" fmla="*/ 51 h 51"/>
                  </a:gdLst>
                  <a:ahLst/>
                  <a:cxnLst>
                    <a:cxn ang="0">
                      <a:pos x="T0" y="T1"/>
                    </a:cxn>
                    <a:cxn ang="0">
                      <a:pos x="T2" y="T3"/>
                    </a:cxn>
                    <a:cxn ang="0">
                      <a:pos x="T4" y="T5"/>
                    </a:cxn>
                  </a:cxnLst>
                  <a:rect l="0" t="0" r="r" b="b"/>
                  <a:pathLst>
                    <a:path w="58" h="51">
                      <a:moveTo>
                        <a:pt x="36" y="22"/>
                      </a:moveTo>
                      <a:lnTo>
                        <a:pt x="58"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38" name="Freeform 54">
                  <a:extLst>
                    <a:ext uri="{FF2B5EF4-FFF2-40B4-BE49-F238E27FC236}">
                      <a16:creationId xmlns:a16="http://schemas.microsoft.com/office/drawing/2014/main" id="{4D2E512B-1855-4F4A-AC98-A57A7E4EB0B9}"/>
                    </a:ext>
                  </a:extLst>
                </p:cNvPr>
                <p:cNvSpPr>
                  <a:spLocks/>
                </p:cNvSpPr>
                <p:nvPr/>
              </p:nvSpPr>
              <p:spPr bwMode="auto">
                <a:xfrm>
                  <a:off x="2427" y="1786"/>
                  <a:ext cx="80" cy="22"/>
                </a:xfrm>
                <a:custGeom>
                  <a:avLst/>
                  <a:gdLst>
                    <a:gd name="T0" fmla="*/ 14 w 80"/>
                    <a:gd name="T1" fmla="*/ 8 h 22"/>
                    <a:gd name="T2" fmla="*/ 0 w 80"/>
                    <a:gd name="T3" fmla="*/ 22 h 22"/>
                    <a:gd name="T4" fmla="*/ 80 w 80"/>
                    <a:gd name="T5" fmla="*/ 0 h 22"/>
                    <a:gd name="T6" fmla="*/ 14 w 80"/>
                    <a:gd name="T7" fmla="*/ 8 h 22"/>
                  </a:gdLst>
                  <a:ahLst/>
                  <a:cxnLst>
                    <a:cxn ang="0">
                      <a:pos x="T0" y="T1"/>
                    </a:cxn>
                    <a:cxn ang="0">
                      <a:pos x="T2" y="T3"/>
                    </a:cxn>
                    <a:cxn ang="0">
                      <a:pos x="T4" y="T5"/>
                    </a:cxn>
                    <a:cxn ang="0">
                      <a:pos x="T6" y="T7"/>
                    </a:cxn>
                  </a:cxnLst>
                  <a:rect l="0" t="0" r="r" b="b"/>
                  <a:pathLst>
                    <a:path w="80" h="22">
                      <a:moveTo>
                        <a:pt x="14" y="8"/>
                      </a:moveTo>
                      <a:lnTo>
                        <a:pt x="0" y="22"/>
                      </a:lnTo>
                      <a:lnTo>
                        <a:pt x="80" y="0"/>
                      </a:lnTo>
                      <a:lnTo>
                        <a:pt x="14" y="8"/>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39" name="Freeform 55">
                  <a:extLst>
                    <a:ext uri="{FF2B5EF4-FFF2-40B4-BE49-F238E27FC236}">
                      <a16:creationId xmlns:a16="http://schemas.microsoft.com/office/drawing/2014/main" id="{AEA87955-8B0F-8B46-91A0-98F70D9E5EB4}"/>
                    </a:ext>
                  </a:extLst>
                </p:cNvPr>
                <p:cNvSpPr>
                  <a:spLocks/>
                </p:cNvSpPr>
                <p:nvPr/>
              </p:nvSpPr>
              <p:spPr bwMode="auto">
                <a:xfrm>
                  <a:off x="2427" y="1786"/>
                  <a:ext cx="80" cy="22"/>
                </a:xfrm>
                <a:custGeom>
                  <a:avLst/>
                  <a:gdLst>
                    <a:gd name="T0" fmla="*/ 14 w 80"/>
                    <a:gd name="T1" fmla="*/ 8 h 22"/>
                    <a:gd name="T2" fmla="*/ 0 w 80"/>
                    <a:gd name="T3" fmla="*/ 22 h 22"/>
                    <a:gd name="T4" fmla="*/ 80 w 80"/>
                    <a:gd name="T5" fmla="*/ 0 h 22"/>
                  </a:gdLst>
                  <a:ahLst/>
                  <a:cxnLst>
                    <a:cxn ang="0">
                      <a:pos x="T0" y="T1"/>
                    </a:cxn>
                    <a:cxn ang="0">
                      <a:pos x="T2" y="T3"/>
                    </a:cxn>
                    <a:cxn ang="0">
                      <a:pos x="T4" y="T5"/>
                    </a:cxn>
                  </a:cxnLst>
                  <a:rect l="0" t="0" r="r" b="b"/>
                  <a:pathLst>
                    <a:path w="80" h="22">
                      <a:moveTo>
                        <a:pt x="14" y="8"/>
                      </a:moveTo>
                      <a:lnTo>
                        <a:pt x="0" y="22"/>
                      </a:lnTo>
                      <a:lnTo>
                        <a:pt x="8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40" name="Freeform 56">
                  <a:extLst>
                    <a:ext uri="{FF2B5EF4-FFF2-40B4-BE49-F238E27FC236}">
                      <a16:creationId xmlns:a16="http://schemas.microsoft.com/office/drawing/2014/main" id="{CD51F751-FC6A-CF42-8AEE-4794696DB039}"/>
                    </a:ext>
                  </a:extLst>
                </p:cNvPr>
                <p:cNvSpPr>
                  <a:spLocks/>
                </p:cNvSpPr>
                <p:nvPr/>
              </p:nvSpPr>
              <p:spPr bwMode="auto">
                <a:xfrm>
                  <a:off x="2441" y="1772"/>
                  <a:ext cx="88" cy="22"/>
                </a:xfrm>
                <a:custGeom>
                  <a:avLst/>
                  <a:gdLst>
                    <a:gd name="T0" fmla="*/ 66 w 88"/>
                    <a:gd name="T1" fmla="*/ 14 h 22"/>
                    <a:gd name="T2" fmla="*/ 88 w 88"/>
                    <a:gd name="T3" fmla="*/ 0 h 22"/>
                    <a:gd name="T4" fmla="*/ 0 w 88"/>
                    <a:gd name="T5" fmla="*/ 22 h 22"/>
                    <a:gd name="T6" fmla="*/ 66 w 88"/>
                    <a:gd name="T7" fmla="*/ 14 h 22"/>
                  </a:gdLst>
                  <a:ahLst/>
                  <a:cxnLst>
                    <a:cxn ang="0">
                      <a:pos x="T0" y="T1"/>
                    </a:cxn>
                    <a:cxn ang="0">
                      <a:pos x="T2" y="T3"/>
                    </a:cxn>
                    <a:cxn ang="0">
                      <a:pos x="T4" y="T5"/>
                    </a:cxn>
                    <a:cxn ang="0">
                      <a:pos x="T6" y="T7"/>
                    </a:cxn>
                  </a:cxnLst>
                  <a:rect l="0" t="0" r="r" b="b"/>
                  <a:pathLst>
                    <a:path w="88" h="22">
                      <a:moveTo>
                        <a:pt x="66" y="14"/>
                      </a:moveTo>
                      <a:lnTo>
                        <a:pt x="88" y="0"/>
                      </a:lnTo>
                      <a:lnTo>
                        <a:pt x="0" y="22"/>
                      </a:lnTo>
                      <a:lnTo>
                        <a:pt x="66" y="14"/>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41" name="Freeform 57">
                  <a:extLst>
                    <a:ext uri="{FF2B5EF4-FFF2-40B4-BE49-F238E27FC236}">
                      <a16:creationId xmlns:a16="http://schemas.microsoft.com/office/drawing/2014/main" id="{04C47AD4-8AFA-E644-90BE-3D4E3E0469B1}"/>
                    </a:ext>
                  </a:extLst>
                </p:cNvPr>
                <p:cNvSpPr>
                  <a:spLocks/>
                </p:cNvSpPr>
                <p:nvPr/>
              </p:nvSpPr>
              <p:spPr bwMode="auto">
                <a:xfrm>
                  <a:off x="2441" y="1772"/>
                  <a:ext cx="88" cy="22"/>
                </a:xfrm>
                <a:custGeom>
                  <a:avLst/>
                  <a:gdLst>
                    <a:gd name="T0" fmla="*/ 66 w 88"/>
                    <a:gd name="T1" fmla="*/ 14 h 22"/>
                    <a:gd name="T2" fmla="*/ 88 w 88"/>
                    <a:gd name="T3" fmla="*/ 0 h 22"/>
                    <a:gd name="T4" fmla="*/ 0 w 88"/>
                    <a:gd name="T5" fmla="*/ 22 h 22"/>
                  </a:gdLst>
                  <a:ahLst/>
                  <a:cxnLst>
                    <a:cxn ang="0">
                      <a:pos x="T0" y="T1"/>
                    </a:cxn>
                    <a:cxn ang="0">
                      <a:pos x="T2" y="T3"/>
                    </a:cxn>
                    <a:cxn ang="0">
                      <a:pos x="T4" y="T5"/>
                    </a:cxn>
                  </a:cxnLst>
                  <a:rect l="0" t="0" r="r" b="b"/>
                  <a:pathLst>
                    <a:path w="88" h="22">
                      <a:moveTo>
                        <a:pt x="66" y="14"/>
                      </a:moveTo>
                      <a:lnTo>
                        <a:pt x="88"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42" name="Freeform 58">
                  <a:extLst>
                    <a:ext uri="{FF2B5EF4-FFF2-40B4-BE49-F238E27FC236}">
                      <a16:creationId xmlns:a16="http://schemas.microsoft.com/office/drawing/2014/main" id="{25535E68-85C7-2744-8200-28BC44686F78}"/>
                    </a:ext>
                  </a:extLst>
                </p:cNvPr>
                <p:cNvSpPr>
                  <a:spLocks/>
                </p:cNvSpPr>
                <p:nvPr/>
              </p:nvSpPr>
              <p:spPr bwMode="auto">
                <a:xfrm>
                  <a:off x="2968" y="1655"/>
                  <a:ext cx="102" cy="59"/>
                </a:xfrm>
                <a:custGeom>
                  <a:avLst/>
                  <a:gdLst>
                    <a:gd name="T0" fmla="*/ 14 w 102"/>
                    <a:gd name="T1" fmla="*/ 0 h 59"/>
                    <a:gd name="T2" fmla="*/ 0 w 102"/>
                    <a:gd name="T3" fmla="*/ 15 h 59"/>
                    <a:gd name="T4" fmla="*/ 102 w 102"/>
                    <a:gd name="T5" fmla="*/ 59 h 59"/>
                    <a:gd name="T6" fmla="*/ 14 w 102"/>
                    <a:gd name="T7" fmla="*/ 0 h 59"/>
                  </a:gdLst>
                  <a:ahLst/>
                  <a:cxnLst>
                    <a:cxn ang="0">
                      <a:pos x="T0" y="T1"/>
                    </a:cxn>
                    <a:cxn ang="0">
                      <a:pos x="T2" y="T3"/>
                    </a:cxn>
                    <a:cxn ang="0">
                      <a:pos x="T4" y="T5"/>
                    </a:cxn>
                    <a:cxn ang="0">
                      <a:pos x="T6" y="T7"/>
                    </a:cxn>
                  </a:cxnLst>
                  <a:rect l="0" t="0" r="r" b="b"/>
                  <a:pathLst>
                    <a:path w="102" h="59">
                      <a:moveTo>
                        <a:pt x="14" y="0"/>
                      </a:moveTo>
                      <a:lnTo>
                        <a:pt x="0" y="15"/>
                      </a:lnTo>
                      <a:lnTo>
                        <a:pt x="102" y="59"/>
                      </a:lnTo>
                      <a:lnTo>
                        <a:pt x="14"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43" name="Freeform 59">
                  <a:extLst>
                    <a:ext uri="{FF2B5EF4-FFF2-40B4-BE49-F238E27FC236}">
                      <a16:creationId xmlns:a16="http://schemas.microsoft.com/office/drawing/2014/main" id="{E1672AFE-357B-7F4A-96DB-A34506CE11EA}"/>
                    </a:ext>
                  </a:extLst>
                </p:cNvPr>
                <p:cNvSpPr>
                  <a:spLocks/>
                </p:cNvSpPr>
                <p:nvPr/>
              </p:nvSpPr>
              <p:spPr bwMode="auto">
                <a:xfrm>
                  <a:off x="2968" y="1655"/>
                  <a:ext cx="102" cy="59"/>
                </a:xfrm>
                <a:custGeom>
                  <a:avLst/>
                  <a:gdLst>
                    <a:gd name="T0" fmla="*/ 14 w 102"/>
                    <a:gd name="T1" fmla="*/ 0 h 59"/>
                    <a:gd name="T2" fmla="*/ 0 w 102"/>
                    <a:gd name="T3" fmla="*/ 15 h 59"/>
                    <a:gd name="T4" fmla="*/ 102 w 102"/>
                    <a:gd name="T5" fmla="*/ 59 h 59"/>
                  </a:gdLst>
                  <a:ahLst/>
                  <a:cxnLst>
                    <a:cxn ang="0">
                      <a:pos x="T0" y="T1"/>
                    </a:cxn>
                    <a:cxn ang="0">
                      <a:pos x="T2" y="T3"/>
                    </a:cxn>
                    <a:cxn ang="0">
                      <a:pos x="T4" y="T5"/>
                    </a:cxn>
                  </a:cxnLst>
                  <a:rect l="0" t="0" r="r" b="b"/>
                  <a:pathLst>
                    <a:path w="102" h="59">
                      <a:moveTo>
                        <a:pt x="14" y="0"/>
                      </a:moveTo>
                      <a:lnTo>
                        <a:pt x="0" y="15"/>
                      </a:lnTo>
                      <a:lnTo>
                        <a:pt x="102"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44" name="Freeform 60">
                  <a:extLst>
                    <a:ext uri="{FF2B5EF4-FFF2-40B4-BE49-F238E27FC236}">
                      <a16:creationId xmlns:a16="http://schemas.microsoft.com/office/drawing/2014/main" id="{D51F0A1D-24F8-B949-962C-593E3EC553F7}"/>
                    </a:ext>
                  </a:extLst>
                </p:cNvPr>
                <p:cNvSpPr>
                  <a:spLocks/>
                </p:cNvSpPr>
                <p:nvPr/>
              </p:nvSpPr>
              <p:spPr bwMode="auto">
                <a:xfrm>
                  <a:off x="2982" y="1655"/>
                  <a:ext cx="103" cy="59"/>
                </a:xfrm>
                <a:custGeom>
                  <a:avLst/>
                  <a:gdLst>
                    <a:gd name="T0" fmla="*/ 88 w 103"/>
                    <a:gd name="T1" fmla="*/ 59 h 59"/>
                    <a:gd name="T2" fmla="*/ 103 w 103"/>
                    <a:gd name="T3" fmla="*/ 44 h 59"/>
                    <a:gd name="T4" fmla="*/ 0 w 103"/>
                    <a:gd name="T5" fmla="*/ 0 h 59"/>
                    <a:gd name="T6" fmla="*/ 88 w 103"/>
                    <a:gd name="T7" fmla="*/ 59 h 59"/>
                  </a:gdLst>
                  <a:ahLst/>
                  <a:cxnLst>
                    <a:cxn ang="0">
                      <a:pos x="T0" y="T1"/>
                    </a:cxn>
                    <a:cxn ang="0">
                      <a:pos x="T2" y="T3"/>
                    </a:cxn>
                    <a:cxn ang="0">
                      <a:pos x="T4" y="T5"/>
                    </a:cxn>
                    <a:cxn ang="0">
                      <a:pos x="T6" y="T7"/>
                    </a:cxn>
                  </a:cxnLst>
                  <a:rect l="0" t="0" r="r" b="b"/>
                  <a:pathLst>
                    <a:path w="103" h="59">
                      <a:moveTo>
                        <a:pt x="88" y="59"/>
                      </a:moveTo>
                      <a:lnTo>
                        <a:pt x="103" y="44"/>
                      </a:lnTo>
                      <a:lnTo>
                        <a:pt x="0" y="0"/>
                      </a:lnTo>
                      <a:lnTo>
                        <a:pt x="88" y="59"/>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45" name="Freeform 61">
                  <a:extLst>
                    <a:ext uri="{FF2B5EF4-FFF2-40B4-BE49-F238E27FC236}">
                      <a16:creationId xmlns:a16="http://schemas.microsoft.com/office/drawing/2014/main" id="{C8DC0FAD-4B18-3A48-B93A-ACAE20574ECD}"/>
                    </a:ext>
                  </a:extLst>
                </p:cNvPr>
                <p:cNvSpPr>
                  <a:spLocks/>
                </p:cNvSpPr>
                <p:nvPr/>
              </p:nvSpPr>
              <p:spPr bwMode="auto">
                <a:xfrm>
                  <a:off x="2982" y="1655"/>
                  <a:ext cx="103" cy="59"/>
                </a:xfrm>
                <a:custGeom>
                  <a:avLst/>
                  <a:gdLst>
                    <a:gd name="T0" fmla="*/ 88 w 103"/>
                    <a:gd name="T1" fmla="*/ 59 h 59"/>
                    <a:gd name="T2" fmla="*/ 103 w 103"/>
                    <a:gd name="T3" fmla="*/ 44 h 59"/>
                    <a:gd name="T4" fmla="*/ 0 w 103"/>
                    <a:gd name="T5" fmla="*/ 0 h 59"/>
                  </a:gdLst>
                  <a:ahLst/>
                  <a:cxnLst>
                    <a:cxn ang="0">
                      <a:pos x="T0" y="T1"/>
                    </a:cxn>
                    <a:cxn ang="0">
                      <a:pos x="T2" y="T3"/>
                    </a:cxn>
                    <a:cxn ang="0">
                      <a:pos x="T4" y="T5"/>
                    </a:cxn>
                  </a:cxnLst>
                  <a:rect l="0" t="0" r="r" b="b"/>
                  <a:pathLst>
                    <a:path w="103" h="59">
                      <a:moveTo>
                        <a:pt x="88" y="59"/>
                      </a:moveTo>
                      <a:lnTo>
                        <a:pt x="103"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46" name="Freeform 62">
                  <a:extLst>
                    <a:ext uri="{FF2B5EF4-FFF2-40B4-BE49-F238E27FC236}">
                      <a16:creationId xmlns:a16="http://schemas.microsoft.com/office/drawing/2014/main" id="{D29ACC78-D37D-FC4B-AFDA-800A1018D46F}"/>
                    </a:ext>
                  </a:extLst>
                </p:cNvPr>
                <p:cNvSpPr>
                  <a:spLocks/>
                </p:cNvSpPr>
                <p:nvPr/>
              </p:nvSpPr>
              <p:spPr bwMode="auto">
                <a:xfrm>
                  <a:off x="2295" y="1859"/>
                  <a:ext cx="73" cy="37"/>
                </a:xfrm>
                <a:custGeom>
                  <a:avLst/>
                  <a:gdLst>
                    <a:gd name="T0" fmla="*/ 15 w 73"/>
                    <a:gd name="T1" fmla="*/ 22 h 37"/>
                    <a:gd name="T2" fmla="*/ 0 w 73"/>
                    <a:gd name="T3" fmla="*/ 37 h 37"/>
                    <a:gd name="T4" fmla="*/ 73 w 73"/>
                    <a:gd name="T5" fmla="*/ 0 h 37"/>
                    <a:gd name="T6" fmla="*/ 15 w 73"/>
                    <a:gd name="T7" fmla="*/ 22 h 37"/>
                  </a:gdLst>
                  <a:ahLst/>
                  <a:cxnLst>
                    <a:cxn ang="0">
                      <a:pos x="T0" y="T1"/>
                    </a:cxn>
                    <a:cxn ang="0">
                      <a:pos x="T2" y="T3"/>
                    </a:cxn>
                    <a:cxn ang="0">
                      <a:pos x="T4" y="T5"/>
                    </a:cxn>
                    <a:cxn ang="0">
                      <a:pos x="T6" y="T7"/>
                    </a:cxn>
                  </a:cxnLst>
                  <a:rect l="0" t="0" r="r" b="b"/>
                  <a:pathLst>
                    <a:path w="73" h="37">
                      <a:moveTo>
                        <a:pt x="15" y="22"/>
                      </a:moveTo>
                      <a:lnTo>
                        <a:pt x="0" y="37"/>
                      </a:lnTo>
                      <a:lnTo>
                        <a:pt x="73" y="0"/>
                      </a:lnTo>
                      <a:lnTo>
                        <a:pt x="15"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47" name="Freeform 63">
                  <a:extLst>
                    <a:ext uri="{FF2B5EF4-FFF2-40B4-BE49-F238E27FC236}">
                      <a16:creationId xmlns:a16="http://schemas.microsoft.com/office/drawing/2014/main" id="{195BF28D-1ED8-4E40-B4E8-ADE6307427D8}"/>
                    </a:ext>
                  </a:extLst>
                </p:cNvPr>
                <p:cNvSpPr>
                  <a:spLocks/>
                </p:cNvSpPr>
                <p:nvPr/>
              </p:nvSpPr>
              <p:spPr bwMode="auto">
                <a:xfrm>
                  <a:off x="2295" y="1859"/>
                  <a:ext cx="73" cy="37"/>
                </a:xfrm>
                <a:custGeom>
                  <a:avLst/>
                  <a:gdLst>
                    <a:gd name="T0" fmla="*/ 15 w 73"/>
                    <a:gd name="T1" fmla="*/ 22 h 37"/>
                    <a:gd name="T2" fmla="*/ 0 w 73"/>
                    <a:gd name="T3" fmla="*/ 37 h 37"/>
                    <a:gd name="T4" fmla="*/ 73 w 73"/>
                    <a:gd name="T5" fmla="*/ 0 h 37"/>
                  </a:gdLst>
                  <a:ahLst/>
                  <a:cxnLst>
                    <a:cxn ang="0">
                      <a:pos x="T0" y="T1"/>
                    </a:cxn>
                    <a:cxn ang="0">
                      <a:pos x="T2" y="T3"/>
                    </a:cxn>
                    <a:cxn ang="0">
                      <a:pos x="T4" y="T5"/>
                    </a:cxn>
                  </a:cxnLst>
                  <a:rect l="0" t="0" r="r" b="b"/>
                  <a:pathLst>
                    <a:path w="73" h="37">
                      <a:moveTo>
                        <a:pt x="15" y="22"/>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48" name="Freeform 64">
                  <a:extLst>
                    <a:ext uri="{FF2B5EF4-FFF2-40B4-BE49-F238E27FC236}">
                      <a16:creationId xmlns:a16="http://schemas.microsoft.com/office/drawing/2014/main" id="{8A983E65-429B-D24B-A5B4-03B0E155AA0F}"/>
                    </a:ext>
                  </a:extLst>
                </p:cNvPr>
                <p:cNvSpPr>
                  <a:spLocks/>
                </p:cNvSpPr>
                <p:nvPr/>
              </p:nvSpPr>
              <p:spPr bwMode="auto">
                <a:xfrm>
                  <a:off x="2310" y="1845"/>
                  <a:ext cx="73" cy="36"/>
                </a:xfrm>
                <a:custGeom>
                  <a:avLst/>
                  <a:gdLst>
                    <a:gd name="T0" fmla="*/ 58 w 73"/>
                    <a:gd name="T1" fmla="*/ 14 h 36"/>
                    <a:gd name="T2" fmla="*/ 73 w 73"/>
                    <a:gd name="T3" fmla="*/ 0 h 36"/>
                    <a:gd name="T4" fmla="*/ 0 w 73"/>
                    <a:gd name="T5" fmla="*/ 36 h 36"/>
                    <a:gd name="T6" fmla="*/ 58 w 73"/>
                    <a:gd name="T7" fmla="*/ 14 h 36"/>
                  </a:gdLst>
                  <a:ahLst/>
                  <a:cxnLst>
                    <a:cxn ang="0">
                      <a:pos x="T0" y="T1"/>
                    </a:cxn>
                    <a:cxn ang="0">
                      <a:pos x="T2" y="T3"/>
                    </a:cxn>
                    <a:cxn ang="0">
                      <a:pos x="T4" y="T5"/>
                    </a:cxn>
                    <a:cxn ang="0">
                      <a:pos x="T6" y="T7"/>
                    </a:cxn>
                  </a:cxnLst>
                  <a:rect l="0" t="0" r="r" b="b"/>
                  <a:pathLst>
                    <a:path w="73" h="36">
                      <a:moveTo>
                        <a:pt x="58" y="14"/>
                      </a:moveTo>
                      <a:lnTo>
                        <a:pt x="73" y="0"/>
                      </a:lnTo>
                      <a:lnTo>
                        <a:pt x="0" y="36"/>
                      </a:lnTo>
                      <a:lnTo>
                        <a:pt x="58"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49" name="Freeform 65">
                  <a:extLst>
                    <a:ext uri="{FF2B5EF4-FFF2-40B4-BE49-F238E27FC236}">
                      <a16:creationId xmlns:a16="http://schemas.microsoft.com/office/drawing/2014/main" id="{7F87FA69-5BD2-4943-9331-3DEC33E42F37}"/>
                    </a:ext>
                  </a:extLst>
                </p:cNvPr>
                <p:cNvSpPr>
                  <a:spLocks/>
                </p:cNvSpPr>
                <p:nvPr/>
              </p:nvSpPr>
              <p:spPr bwMode="auto">
                <a:xfrm>
                  <a:off x="2310" y="1845"/>
                  <a:ext cx="73" cy="36"/>
                </a:xfrm>
                <a:custGeom>
                  <a:avLst/>
                  <a:gdLst>
                    <a:gd name="T0" fmla="*/ 58 w 73"/>
                    <a:gd name="T1" fmla="*/ 14 h 36"/>
                    <a:gd name="T2" fmla="*/ 73 w 73"/>
                    <a:gd name="T3" fmla="*/ 0 h 36"/>
                    <a:gd name="T4" fmla="*/ 0 w 73"/>
                    <a:gd name="T5" fmla="*/ 36 h 36"/>
                  </a:gdLst>
                  <a:ahLst/>
                  <a:cxnLst>
                    <a:cxn ang="0">
                      <a:pos x="T0" y="T1"/>
                    </a:cxn>
                    <a:cxn ang="0">
                      <a:pos x="T2" y="T3"/>
                    </a:cxn>
                    <a:cxn ang="0">
                      <a:pos x="T4" y="T5"/>
                    </a:cxn>
                  </a:cxnLst>
                  <a:rect l="0" t="0" r="r" b="b"/>
                  <a:pathLst>
                    <a:path w="73" h="36">
                      <a:moveTo>
                        <a:pt x="58" y="14"/>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50" name="Freeform 66">
                  <a:extLst>
                    <a:ext uri="{FF2B5EF4-FFF2-40B4-BE49-F238E27FC236}">
                      <a16:creationId xmlns:a16="http://schemas.microsoft.com/office/drawing/2014/main" id="{9547456E-D4C8-794E-8855-688C3E897B85}"/>
                    </a:ext>
                  </a:extLst>
                </p:cNvPr>
                <p:cNvSpPr>
                  <a:spLocks/>
                </p:cNvSpPr>
                <p:nvPr/>
              </p:nvSpPr>
              <p:spPr bwMode="auto">
                <a:xfrm>
                  <a:off x="3450" y="2253"/>
                  <a:ext cx="22" cy="117"/>
                </a:xfrm>
                <a:custGeom>
                  <a:avLst/>
                  <a:gdLst>
                    <a:gd name="T0" fmla="*/ 15 w 22"/>
                    <a:gd name="T1" fmla="*/ 0 h 117"/>
                    <a:gd name="T2" fmla="*/ 0 w 22"/>
                    <a:gd name="T3" fmla="*/ 22 h 117"/>
                    <a:gd name="T4" fmla="*/ 22 w 22"/>
                    <a:gd name="T5" fmla="*/ 117 h 117"/>
                    <a:gd name="T6" fmla="*/ 15 w 22"/>
                    <a:gd name="T7" fmla="*/ 0 h 117"/>
                  </a:gdLst>
                  <a:ahLst/>
                  <a:cxnLst>
                    <a:cxn ang="0">
                      <a:pos x="T0" y="T1"/>
                    </a:cxn>
                    <a:cxn ang="0">
                      <a:pos x="T2" y="T3"/>
                    </a:cxn>
                    <a:cxn ang="0">
                      <a:pos x="T4" y="T5"/>
                    </a:cxn>
                    <a:cxn ang="0">
                      <a:pos x="T6" y="T7"/>
                    </a:cxn>
                  </a:cxnLst>
                  <a:rect l="0" t="0" r="r" b="b"/>
                  <a:pathLst>
                    <a:path w="22" h="117">
                      <a:moveTo>
                        <a:pt x="15" y="0"/>
                      </a:moveTo>
                      <a:lnTo>
                        <a:pt x="0" y="22"/>
                      </a:lnTo>
                      <a:lnTo>
                        <a:pt x="22" y="117"/>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51" name="Freeform 67">
                  <a:extLst>
                    <a:ext uri="{FF2B5EF4-FFF2-40B4-BE49-F238E27FC236}">
                      <a16:creationId xmlns:a16="http://schemas.microsoft.com/office/drawing/2014/main" id="{63CB866E-7A6D-C14E-AAFF-6344E43D7D58}"/>
                    </a:ext>
                  </a:extLst>
                </p:cNvPr>
                <p:cNvSpPr>
                  <a:spLocks/>
                </p:cNvSpPr>
                <p:nvPr/>
              </p:nvSpPr>
              <p:spPr bwMode="auto">
                <a:xfrm>
                  <a:off x="3450" y="2253"/>
                  <a:ext cx="22" cy="117"/>
                </a:xfrm>
                <a:custGeom>
                  <a:avLst/>
                  <a:gdLst>
                    <a:gd name="T0" fmla="*/ 15 w 22"/>
                    <a:gd name="T1" fmla="*/ 0 h 117"/>
                    <a:gd name="T2" fmla="*/ 0 w 22"/>
                    <a:gd name="T3" fmla="*/ 22 h 117"/>
                    <a:gd name="T4" fmla="*/ 22 w 22"/>
                    <a:gd name="T5" fmla="*/ 117 h 117"/>
                  </a:gdLst>
                  <a:ahLst/>
                  <a:cxnLst>
                    <a:cxn ang="0">
                      <a:pos x="T0" y="T1"/>
                    </a:cxn>
                    <a:cxn ang="0">
                      <a:pos x="T2" y="T3"/>
                    </a:cxn>
                    <a:cxn ang="0">
                      <a:pos x="T4" y="T5"/>
                    </a:cxn>
                  </a:cxnLst>
                  <a:rect l="0" t="0" r="r" b="b"/>
                  <a:pathLst>
                    <a:path w="22" h="117">
                      <a:moveTo>
                        <a:pt x="15" y="0"/>
                      </a:moveTo>
                      <a:lnTo>
                        <a:pt x="0" y="22"/>
                      </a:lnTo>
                      <a:lnTo>
                        <a:pt x="22"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52" name="Freeform 68">
                  <a:extLst>
                    <a:ext uri="{FF2B5EF4-FFF2-40B4-BE49-F238E27FC236}">
                      <a16:creationId xmlns:a16="http://schemas.microsoft.com/office/drawing/2014/main" id="{12BE25EF-FE43-0249-B446-0489F928BB4D}"/>
                    </a:ext>
                  </a:extLst>
                </p:cNvPr>
                <p:cNvSpPr>
                  <a:spLocks/>
                </p:cNvSpPr>
                <p:nvPr/>
              </p:nvSpPr>
              <p:spPr bwMode="auto">
                <a:xfrm>
                  <a:off x="3450" y="2275"/>
                  <a:ext cx="22" cy="117"/>
                </a:xfrm>
                <a:custGeom>
                  <a:avLst/>
                  <a:gdLst>
                    <a:gd name="T0" fmla="*/ 7 w 22"/>
                    <a:gd name="T1" fmla="*/ 117 h 117"/>
                    <a:gd name="T2" fmla="*/ 22 w 22"/>
                    <a:gd name="T3" fmla="*/ 95 h 117"/>
                    <a:gd name="T4" fmla="*/ 0 w 22"/>
                    <a:gd name="T5" fmla="*/ 0 h 117"/>
                    <a:gd name="T6" fmla="*/ 7 w 22"/>
                    <a:gd name="T7" fmla="*/ 117 h 117"/>
                  </a:gdLst>
                  <a:ahLst/>
                  <a:cxnLst>
                    <a:cxn ang="0">
                      <a:pos x="T0" y="T1"/>
                    </a:cxn>
                    <a:cxn ang="0">
                      <a:pos x="T2" y="T3"/>
                    </a:cxn>
                    <a:cxn ang="0">
                      <a:pos x="T4" y="T5"/>
                    </a:cxn>
                    <a:cxn ang="0">
                      <a:pos x="T6" y="T7"/>
                    </a:cxn>
                  </a:cxnLst>
                  <a:rect l="0" t="0" r="r" b="b"/>
                  <a:pathLst>
                    <a:path w="22" h="117">
                      <a:moveTo>
                        <a:pt x="7" y="117"/>
                      </a:moveTo>
                      <a:lnTo>
                        <a:pt x="22" y="95"/>
                      </a:lnTo>
                      <a:lnTo>
                        <a:pt x="0" y="0"/>
                      </a:lnTo>
                      <a:lnTo>
                        <a:pt x="7" y="117"/>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53" name="Freeform 69">
                  <a:extLst>
                    <a:ext uri="{FF2B5EF4-FFF2-40B4-BE49-F238E27FC236}">
                      <a16:creationId xmlns:a16="http://schemas.microsoft.com/office/drawing/2014/main" id="{B195C8CD-11DA-EF49-BFB9-E62D8BC2A9FA}"/>
                    </a:ext>
                  </a:extLst>
                </p:cNvPr>
                <p:cNvSpPr>
                  <a:spLocks/>
                </p:cNvSpPr>
                <p:nvPr/>
              </p:nvSpPr>
              <p:spPr bwMode="auto">
                <a:xfrm>
                  <a:off x="3450" y="2275"/>
                  <a:ext cx="22" cy="117"/>
                </a:xfrm>
                <a:custGeom>
                  <a:avLst/>
                  <a:gdLst>
                    <a:gd name="T0" fmla="*/ 7 w 22"/>
                    <a:gd name="T1" fmla="*/ 117 h 117"/>
                    <a:gd name="T2" fmla="*/ 22 w 22"/>
                    <a:gd name="T3" fmla="*/ 95 h 117"/>
                    <a:gd name="T4" fmla="*/ 0 w 22"/>
                    <a:gd name="T5" fmla="*/ 0 h 117"/>
                  </a:gdLst>
                  <a:ahLst/>
                  <a:cxnLst>
                    <a:cxn ang="0">
                      <a:pos x="T0" y="T1"/>
                    </a:cxn>
                    <a:cxn ang="0">
                      <a:pos x="T2" y="T3"/>
                    </a:cxn>
                    <a:cxn ang="0">
                      <a:pos x="T4" y="T5"/>
                    </a:cxn>
                  </a:cxnLst>
                  <a:rect l="0" t="0" r="r" b="b"/>
                  <a:pathLst>
                    <a:path w="22" h="117">
                      <a:moveTo>
                        <a:pt x="7" y="117"/>
                      </a:moveTo>
                      <a:lnTo>
                        <a:pt x="22"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54" name="Freeform 70">
                  <a:extLst>
                    <a:ext uri="{FF2B5EF4-FFF2-40B4-BE49-F238E27FC236}">
                      <a16:creationId xmlns:a16="http://schemas.microsoft.com/office/drawing/2014/main" id="{735AAB24-FA4C-204D-9305-010362CD865A}"/>
                    </a:ext>
                  </a:extLst>
                </p:cNvPr>
                <p:cNvSpPr>
                  <a:spLocks/>
                </p:cNvSpPr>
                <p:nvPr/>
              </p:nvSpPr>
              <p:spPr bwMode="auto">
                <a:xfrm>
                  <a:off x="2697" y="1677"/>
                  <a:ext cx="103" cy="29"/>
                </a:xfrm>
                <a:custGeom>
                  <a:avLst/>
                  <a:gdLst>
                    <a:gd name="T0" fmla="*/ 15 w 103"/>
                    <a:gd name="T1" fmla="*/ 0 h 29"/>
                    <a:gd name="T2" fmla="*/ 0 w 103"/>
                    <a:gd name="T3" fmla="*/ 22 h 29"/>
                    <a:gd name="T4" fmla="*/ 103 w 103"/>
                    <a:gd name="T5" fmla="*/ 29 h 29"/>
                    <a:gd name="T6" fmla="*/ 15 w 103"/>
                    <a:gd name="T7" fmla="*/ 0 h 29"/>
                  </a:gdLst>
                  <a:ahLst/>
                  <a:cxnLst>
                    <a:cxn ang="0">
                      <a:pos x="T0" y="T1"/>
                    </a:cxn>
                    <a:cxn ang="0">
                      <a:pos x="T2" y="T3"/>
                    </a:cxn>
                    <a:cxn ang="0">
                      <a:pos x="T4" y="T5"/>
                    </a:cxn>
                    <a:cxn ang="0">
                      <a:pos x="T6" y="T7"/>
                    </a:cxn>
                  </a:cxnLst>
                  <a:rect l="0" t="0" r="r" b="b"/>
                  <a:pathLst>
                    <a:path w="103" h="29">
                      <a:moveTo>
                        <a:pt x="15" y="0"/>
                      </a:moveTo>
                      <a:lnTo>
                        <a:pt x="0" y="22"/>
                      </a:lnTo>
                      <a:lnTo>
                        <a:pt x="103" y="29"/>
                      </a:lnTo>
                      <a:lnTo>
                        <a:pt x="15"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55" name="Freeform 71">
                  <a:extLst>
                    <a:ext uri="{FF2B5EF4-FFF2-40B4-BE49-F238E27FC236}">
                      <a16:creationId xmlns:a16="http://schemas.microsoft.com/office/drawing/2014/main" id="{F40C527E-3711-BF48-BD11-054532D5A5D1}"/>
                    </a:ext>
                  </a:extLst>
                </p:cNvPr>
                <p:cNvSpPr>
                  <a:spLocks/>
                </p:cNvSpPr>
                <p:nvPr/>
              </p:nvSpPr>
              <p:spPr bwMode="auto">
                <a:xfrm>
                  <a:off x="2697" y="1677"/>
                  <a:ext cx="103" cy="29"/>
                </a:xfrm>
                <a:custGeom>
                  <a:avLst/>
                  <a:gdLst>
                    <a:gd name="T0" fmla="*/ 15 w 103"/>
                    <a:gd name="T1" fmla="*/ 0 h 29"/>
                    <a:gd name="T2" fmla="*/ 0 w 103"/>
                    <a:gd name="T3" fmla="*/ 22 h 29"/>
                    <a:gd name="T4" fmla="*/ 103 w 103"/>
                    <a:gd name="T5" fmla="*/ 29 h 29"/>
                  </a:gdLst>
                  <a:ahLst/>
                  <a:cxnLst>
                    <a:cxn ang="0">
                      <a:pos x="T0" y="T1"/>
                    </a:cxn>
                    <a:cxn ang="0">
                      <a:pos x="T2" y="T3"/>
                    </a:cxn>
                    <a:cxn ang="0">
                      <a:pos x="T4" y="T5"/>
                    </a:cxn>
                  </a:cxnLst>
                  <a:rect l="0" t="0" r="r" b="b"/>
                  <a:pathLst>
                    <a:path w="103" h="29">
                      <a:moveTo>
                        <a:pt x="15" y="0"/>
                      </a:moveTo>
                      <a:lnTo>
                        <a:pt x="0" y="22"/>
                      </a:lnTo>
                      <a:lnTo>
                        <a:pt x="103"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56" name="Freeform 72">
                  <a:extLst>
                    <a:ext uri="{FF2B5EF4-FFF2-40B4-BE49-F238E27FC236}">
                      <a16:creationId xmlns:a16="http://schemas.microsoft.com/office/drawing/2014/main" id="{C49910F3-87DA-9147-916C-81E320FA2F7E}"/>
                    </a:ext>
                  </a:extLst>
                </p:cNvPr>
                <p:cNvSpPr>
                  <a:spLocks/>
                </p:cNvSpPr>
                <p:nvPr/>
              </p:nvSpPr>
              <p:spPr bwMode="auto">
                <a:xfrm>
                  <a:off x="2712" y="1677"/>
                  <a:ext cx="102" cy="29"/>
                </a:xfrm>
                <a:custGeom>
                  <a:avLst/>
                  <a:gdLst>
                    <a:gd name="T0" fmla="*/ 88 w 102"/>
                    <a:gd name="T1" fmla="*/ 29 h 29"/>
                    <a:gd name="T2" fmla="*/ 102 w 102"/>
                    <a:gd name="T3" fmla="*/ 15 h 29"/>
                    <a:gd name="T4" fmla="*/ 0 w 102"/>
                    <a:gd name="T5" fmla="*/ 0 h 29"/>
                    <a:gd name="T6" fmla="*/ 88 w 102"/>
                    <a:gd name="T7" fmla="*/ 29 h 29"/>
                  </a:gdLst>
                  <a:ahLst/>
                  <a:cxnLst>
                    <a:cxn ang="0">
                      <a:pos x="T0" y="T1"/>
                    </a:cxn>
                    <a:cxn ang="0">
                      <a:pos x="T2" y="T3"/>
                    </a:cxn>
                    <a:cxn ang="0">
                      <a:pos x="T4" y="T5"/>
                    </a:cxn>
                    <a:cxn ang="0">
                      <a:pos x="T6" y="T7"/>
                    </a:cxn>
                  </a:cxnLst>
                  <a:rect l="0" t="0" r="r" b="b"/>
                  <a:pathLst>
                    <a:path w="102" h="29">
                      <a:moveTo>
                        <a:pt x="88" y="29"/>
                      </a:moveTo>
                      <a:lnTo>
                        <a:pt x="102" y="15"/>
                      </a:lnTo>
                      <a:lnTo>
                        <a:pt x="0" y="0"/>
                      </a:lnTo>
                      <a:lnTo>
                        <a:pt x="88"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57" name="Freeform 73">
                  <a:extLst>
                    <a:ext uri="{FF2B5EF4-FFF2-40B4-BE49-F238E27FC236}">
                      <a16:creationId xmlns:a16="http://schemas.microsoft.com/office/drawing/2014/main" id="{CB4A7FE7-E16D-8648-A0DE-1B66811D2AD9}"/>
                    </a:ext>
                  </a:extLst>
                </p:cNvPr>
                <p:cNvSpPr>
                  <a:spLocks/>
                </p:cNvSpPr>
                <p:nvPr/>
              </p:nvSpPr>
              <p:spPr bwMode="auto">
                <a:xfrm>
                  <a:off x="2712" y="1677"/>
                  <a:ext cx="102" cy="29"/>
                </a:xfrm>
                <a:custGeom>
                  <a:avLst/>
                  <a:gdLst>
                    <a:gd name="T0" fmla="*/ 88 w 102"/>
                    <a:gd name="T1" fmla="*/ 29 h 29"/>
                    <a:gd name="T2" fmla="*/ 102 w 102"/>
                    <a:gd name="T3" fmla="*/ 15 h 29"/>
                    <a:gd name="T4" fmla="*/ 0 w 102"/>
                    <a:gd name="T5" fmla="*/ 0 h 29"/>
                  </a:gdLst>
                  <a:ahLst/>
                  <a:cxnLst>
                    <a:cxn ang="0">
                      <a:pos x="T0" y="T1"/>
                    </a:cxn>
                    <a:cxn ang="0">
                      <a:pos x="T2" y="T3"/>
                    </a:cxn>
                    <a:cxn ang="0">
                      <a:pos x="T4" y="T5"/>
                    </a:cxn>
                  </a:cxnLst>
                  <a:rect l="0" t="0" r="r" b="b"/>
                  <a:pathLst>
                    <a:path w="102" h="29">
                      <a:moveTo>
                        <a:pt x="88" y="29"/>
                      </a:moveTo>
                      <a:lnTo>
                        <a:pt x="102"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58" name="Freeform 74">
                  <a:extLst>
                    <a:ext uri="{FF2B5EF4-FFF2-40B4-BE49-F238E27FC236}">
                      <a16:creationId xmlns:a16="http://schemas.microsoft.com/office/drawing/2014/main" id="{926ABF7B-75DF-5F4D-B032-0B9A7A5CAF92}"/>
                    </a:ext>
                  </a:extLst>
                </p:cNvPr>
                <p:cNvSpPr>
                  <a:spLocks/>
                </p:cNvSpPr>
                <p:nvPr/>
              </p:nvSpPr>
              <p:spPr bwMode="auto">
                <a:xfrm>
                  <a:off x="3370" y="1896"/>
                  <a:ext cx="66" cy="109"/>
                </a:xfrm>
                <a:custGeom>
                  <a:avLst/>
                  <a:gdLst>
                    <a:gd name="T0" fmla="*/ 51 w 66"/>
                    <a:gd name="T1" fmla="*/ 109 h 109"/>
                    <a:gd name="T2" fmla="*/ 66 w 66"/>
                    <a:gd name="T3" fmla="*/ 87 h 109"/>
                    <a:gd name="T4" fmla="*/ 0 w 66"/>
                    <a:gd name="T5" fmla="*/ 0 h 109"/>
                    <a:gd name="T6" fmla="*/ 51 w 66"/>
                    <a:gd name="T7" fmla="*/ 109 h 109"/>
                  </a:gdLst>
                  <a:ahLst/>
                  <a:cxnLst>
                    <a:cxn ang="0">
                      <a:pos x="T0" y="T1"/>
                    </a:cxn>
                    <a:cxn ang="0">
                      <a:pos x="T2" y="T3"/>
                    </a:cxn>
                    <a:cxn ang="0">
                      <a:pos x="T4" y="T5"/>
                    </a:cxn>
                    <a:cxn ang="0">
                      <a:pos x="T6" y="T7"/>
                    </a:cxn>
                  </a:cxnLst>
                  <a:rect l="0" t="0" r="r" b="b"/>
                  <a:pathLst>
                    <a:path w="66" h="109">
                      <a:moveTo>
                        <a:pt x="51" y="109"/>
                      </a:moveTo>
                      <a:lnTo>
                        <a:pt x="66" y="87"/>
                      </a:lnTo>
                      <a:lnTo>
                        <a:pt x="0" y="0"/>
                      </a:lnTo>
                      <a:lnTo>
                        <a:pt x="51" y="109"/>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59" name="Freeform 75">
                  <a:extLst>
                    <a:ext uri="{FF2B5EF4-FFF2-40B4-BE49-F238E27FC236}">
                      <a16:creationId xmlns:a16="http://schemas.microsoft.com/office/drawing/2014/main" id="{253E21D2-A43F-6E49-89B8-0A0695D12217}"/>
                    </a:ext>
                  </a:extLst>
                </p:cNvPr>
                <p:cNvSpPr>
                  <a:spLocks/>
                </p:cNvSpPr>
                <p:nvPr/>
              </p:nvSpPr>
              <p:spPr bwMode="auto">
                <a:xfrm>
                  <a:off x="3370" y="1896"/>
                  <a:ext cx="66" cy="109"/>
                </a:xfrm>
                <a:custGeom>
                  <a:avLst/>
                  <a:gdLst>
                    <a:gd name="T0" fmla="*/ 51 w 66"/>
                    <a:gd name="T1" fmla="*/ 109 h 109"/>
                    <a:gd name="T2" fmla="*/ 66 w 66"/>
                    <a:gd name="T3" fmla="*/ 87 h 109"/>
                    <a:gd name="T4" fmla="*/ 0 w 66"/>
                    <a:gd name="T5" fmla="*/ 0 h 109"/>
                  </a:gdLst>
                  <a:ahLst/>
                  <a:cxnLst>
                    <a:cxn ang="0">
                      <a:pos x="T0" y="T1"/>
                    </a:cxn>
                    <a:cxn ang="0">
                      <a:pos x="T2" y="T3"/>
                    </a:cxn>
                    <a:cxn ang="0">
                      <a:pos x="T4" y="T5"/>
                    </a:cxn>
                  </a:cxnLst>
                  <a:rect l="0" t="0" r="r" b="b"/>
                  <a:pathLst>
                    <a:path w="66" h="109">
                      <a:moveTo>
                        <a:pt x="51" y="109"/>
                      </a:moveTo>
                      <a:lnTo>
                        <a:pt x="66"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60" name="Freeform 76">
                  <a:extLst>
                    <a:ext uri="{FF2B5EF4-FFF2-40B4-BE49-F238E27FC236}">
                      <a16:creationId xmlns:a16="http://schemas.microsoft.com/office/drawing/2014/main" id="{F2D7AF77-0CA0-1941-9B71-50245611D2FA}"/>
                    </a:ext>
                  </a:extLst>
                </p:cNvPr>
                <p:cNvSpPr>
                  <a:spLocks/>
                </p:cNvSpPr>
                <p:nvPr/>
              </p:nvSpPr>
              <p:spPr bwMode="auto">
                <a:xfrm>
                  <a:off x="3443" y="2122"/>
                  <a:ext cx="36" cy="117"/>
                </a:xfrm>
                <a:custGeom>
                  <a:avLst/>
                  <a:gdLst>
                    <a:gd name="T0" fmla="*/ 14 w 36"/>
                    <a:gd name="T1" fmla="*/ 0 h 117"/>
                    <a:gd name="T2" fmla="*/ 0 w 36"/>
                    <a:gd name="T3" fmla="*/ 14 h 117"/>
                    <a:gd name="T4" fmla="*/ 36 w 36"/>
                    <a:gd name="T5" fmla="*/ 117 h 117"/>
                    <a:gd name="T6" fmla="*/ 14 w 36"/>
                    <a:gd name="T7" fmla="*/ 0 h 117"/>
                  </a:gdLst>
                  <a:ahLst/>
                  <a:cxnLst>
                    <a:cxn ang="0">
                      <a:pos x="T0" y="T1"/>
                    </a:cxn>
                    <a:cxn ang="0">
                      <a:pos x="T2" y="T3"/>
                    </a:cxn>
                    <a:cxn ang="0">
                      <a:pos x="T4" y="T5"/>
                    </a:cxn>
                    <a:cxn ang="0">
                      <a:pos x="T6" y="T7"/>
                    </a:cxn>
                  </a:cxnLst>
                  <a:rect l="0" t="0" r="r" b="b"/>
                  <a:pathLst>
                    <a:path w="36" h="117">
                      <a:moveTo>
                        <a:pt x="14" y="0"/>
                      </a:moveTo>
                      <a:lnTo>
                        <a:pt x="0" y="14"/>
                      </a:lnTo>
                      <a:lnTo>
                        <a:pt x="36" y="117"/>
                      </a:lnTo>
                      <a:lnTo>
                        <a:pt x="14"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61" name="Freeform 77">
                  <a:extLst>
                    <a:ext uri="{FF2B5EF4-FFF2-40B4-BE49-F238E27FC236}">
                      <a16:creationId xmlns:a16="http://schemas.microsoft.com/office/drawing/2014/main" id="{7BBC3114-0C04-6040-BB5B-5E993677A2A8}"/>
                    </a:ext>
                  </a:extLst>
                </p:cNvPr>
                <p:cNvSpPr>
                  <a:spLocks/>
                </p:cNvSpPr>
                <p:nvPr/>
              </p:nvSpPr>
              <p:spPr bwMode="auto">
                <a:xfrm>
                  <a:off x="3443" y="2122"/>
                  <a:ext cx="36" cy="117"/>
                </a:xfrm>
                <a:custGeom>
                  <a:avLst/>
                  <a:gdLst>
                    <a:gd name="T0" fmla="*/ 14 w 36"/>
                    <a:gd name="T1" fmla="*/ 0 h 117"/>
                    <a:gd name="T2" fmla="*/ 0 w 36"/>
                    <a:gd name="T3" fmla="*/ 14 h 117"/>
                    <a:gd name="T4" fmla="*/ 36 w 36"/>
                    <a:gd name="T5" fmla="*/ 117 h 117"/>
                  </a:gdLst>
                  <a:ahLst/>
                  <a:cxnLst>
                    <a:cxn ang="0">
                      <a:pos x="T0" y="T1"/>
                    </a:cxn>
                    <a:cxn ang="0">
                      <a:pos x="T2" y="T3"/>
                    </a:cxn>
                    <a:cxn ang="0">
                      <a:pos x="T4" y="T5"/>
                    </a:cxn>
                  </a:cxnLst>
                  <a:rect l="0" t="0" r="r" b="b"/>
                  <a:pathLst>
                    <a:path w="36" h="117">
                      <a:moveTo>
                        <a:pt x="14" y="0"/>
                      </a:moveTo>
                      <a:lnTo>
                        <a:pt x="0" y="14"/>
                      </a:lnTo>
                      <a:lnTo>
                        <a:pt x="3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62" name="Freeform 78">
                  <a:extLst>
                    <a:ext uri="{FF2B5EF4-FFF2-40B4-BE49-F238E27FC236}">
                      <a16:creationId xmlns:a16="http://schemas.microsoft.com/office/drawing/2014/main" id="{00FA4CE2-AFD9-9A4A-8636-4D3C8B543B1B}"/>
                    </a:ext>
                  </a:extLst>
                </p:cNvPr>
                <p:cNvSpPr>
                  <a:spLocks/>
                </p:cNvSpPr>
                <p:nvPr/>
              </p:nvSpPr>
              <p:spPr bwMode="auto">
                <a:xfrm>
                  <a:off x="3443" y="2136"/>
                  <a:ext cx="36" cy="117"/>
                </a:xfrm>
                <a:custGeom>
                  <a:avLst/>
                  <a:gdLst>
                    <a:gd name="T0" fmla="*/ 22 w 36"/>
                    <a:gd name="T1" fmla="*/ 117 h 117"/>
                    <a:gd name="T2" fmla="*/ 36 w 36"/>
                    <a:gd name="T3" fmla="*/ 103 h 117"/>
                    <a:gd name="T4" fmla="*/ 0 w 36"/>
                    <a:gd name="T5" fmla="*/ 0 h 117"/>
                    <a:gd name="T6" fmla="*/ 22 w 36"/>
                    <a:gd name="T7" fmla="*/ 117 h 117"/>
                  </a:gdLst>
                  <a:ahLst/>
                  <a:cxnLst>
                    <a:cxn ang="0">
                      <a:pos x="T0" y="T1"/>
                    </a:cxn>
                    <a:cxn ang="0">
                      <a:pos x="T2" y="T3"/>
                    </a:cxn>
                    <a:cxn ang="0">
                      <a:pos x="T4" y="T5"/>
                    </a:cxn>
                    <a:cxn ang="0">
                      <a:pos x="T6" y="T7"/>
                    </a:cxn>
                  </a:cxnLst>
                  <a:rect l="0" t="0" r="r" b="b"/>
                  <a:pathLst>
                    <a:path w="36" h="117">
                      <a:moveTo>
                        <a:pt x="22" y="117"/>
                      </a:moveTo>
                      <a:lnTo>
                        <a:pt x="36" y="103"/>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63" name="Freeform 79">
                  <a:extLst>
                    <a:ext uri="{FF2B5EF4-FFF2-40B4-BE49-F238E27FC236}">
                      <a16:creationId xmlns:a16="http://schemas.microsoft.com/office/drawing/2014/main" id="{8A8037A6-2845-DA46-82DF-889960650626}"/>
                    </a:ext>
                  </a:extLst>
                </p:cNvPr>
                <p:cNvSpPr>
                  <a:spLocks/>
                </p:cNvSpPr>
                <p:nvPr/>
              </p:nvSpPr>
              <p:spPr bwMode="auto">
                <a:xfrm>
                  <a:off x="3443" y="2136"/>
                  <a:ext cx="36" cy="117"/>
                </a:xfrm>
                <a:custGeom>
                  <a:avLst/>
                  <a:gdLst>
                    <a:gd name="T0" fmla="*/ 22 w 36"/>
                    <a:gd name="T1" fmla="*/ 117 h 117"/>
                    <a:gd name="T2" fmla="*/ 36 w 36"/>
                    <a:gd name="T3" fmla="*/ 103 h 117"/>
                    <a:gd name="T4" fmla="*/ 0 w 36"/>
                    <a:gd name="T5" fmla="*/ 0 h 117"/>
                  </a:gdLst>
                  <a:ahLst/>
                  <a:cxnLst>
                    <a:cxn ang="0">
                      <a:pos x="T0" y="T1"/>
                    </a:cxn>
                    <a:cxn ang="0">
                      <a:pos x="T2" y="T3"/>
                    </a:cxn>
                    <a:cxn ang="0">
                      <a:pos x="T4" y="T5"/>
                    </a:cxn>
                  </a:cxnLst>
                  <a:rect l="0" t="0" r="r" b="b"/>
                  <a:pathLst>
                    <a:path w="36" h="117">
                      <a:moveTo>
                        <a:pt x="22" y="117"/>
                      </a:moveTo>
                      <a:lnTo>
                        <a:pt x="36" y="10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64" name="Freeform 80">
                  <a:extLst>
                    <a:ext uri="{FF2B5EF4-FFF2-40B4-BE49-F238E27FC236}">
                      <a16:creationId xmlns:a16="http://schemas.microsoft.com/office/drawing/2014/main" id="{49409218-3AC1-5E46-872C-7583DD151DDA}"/>
                    </a:ext>
                  </a:extLst>
                </p:cNvPr>
                <p:cNvSpPr>
                  <a:spLocks/>
                </p:cNvSpPr>
                <p:nvPr/>
              </p:nvSpPr>
              <p:spPr bwMode="auto">
                <a:xfrm>
                  <a:off x="3085" y="1684"/>
                  <a:ext cx="102" cy="73"/>
                </a:xfrm>
                <a:custGeom>
                  <a:avLst/>
                  <a:gdLst>
                    <a:gd name="T0" fmla="*/ 14 w 102"/>
                    <a:gd name="T1" fmla="*/ 0 h 73"/>
                    <a:gd name="T2" fmla="*/ 0 w 102"/>
                    <a:gd name="T3" fmla="*/ 15 h 73"/>
                    <a:gd name="T4" fmla="*/ 102 w 102"/>
                    <a:gd name="T5" fmla="*/ 73 h 73"/>
                    <a:gd name="T6" fmla="*/ 14 w 102"/>
                    <a:gd name="T7" fmla="*/ 0 h 73"/>
                  </a:gdLst>
                  <a:ahLst/>
                  <a:cxnLst>
                    <a:cxn ang="0">
                      <a:pos x="T0" y="T1"/>
                    </a:cxn>
                    <a:cxn ang="0">
                      <a:pos x="T2" y="T3"/>
                    </a:cxn>
                    <a:cxn ang="0">
                      <a:pos x="T4" y="T5"/>
                    </a:cxn>
                    <a:cxn ang="0">
                      <a:pos x="T6" y="T7"/>
                    </a:cxn>
                  </a:cxnLst>
                  <a:rect l="0" t="0" r="r" b="b"/>
                  <a:pathLst>
                    <a:path w="102" h="73">
                      <a:moveTo>
                        <a:pt x="14" y="0"/>
                      </a:moveTo>
                      <a:lnTo>
                        <a:pt x="0" y="15"/>
                      </a:lnTo>
                      <a:lnTo>
                        <a:pt x="102" y="73"/>
                      </a:lnTo>
                      <a:lnTo>
                        <a:pt x="14"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65" name="Freeform 81">
                  <a:extLst>
                    <a:ext uri="{FF2B5EF4-FFF2-40B4-BE49-F238E27FC236}">
                      <a16:creationId xmlns:a16="http://schemas.microsoft.com/office/drawing/2014/main" id="{073DC4D0-1106-294F-A781-499B792357B1}"/>
                    </a:ext>
                  </a:extLst>
                </p:cNvPr>
                <p:cNvSpPr>
                  <a:spLocks/>
                </p:cNvSpPr>
                <p:nvPr/>
              </p:nvSpPr>
              <p:spPr bwMode="auto">
                <a:xfrm>
                  <a:off x="3085" y="1684"/>
                  <a:ext cx="102" cy="73"/>
                </a:xfrm>
                <a:custGeom>
                  <a:avLst/>
                  <a:gdLst>
                    <a:gd name="T0" fmla="*/ 14 w 102"/>
                    <a:gd name="T1" fmla="*/ 0 h 73"/>
                    <a:gd name="T2" fmla="*/ 0 w 102"/>
                    <a:gd name="T3" fmla="*/ 15 h 73"/>
                    <a:gd name="T4" fmla="*/ 102 w 102"/>
                    <a:gd name="T5" fmla="*/ 73 h 73"/>
                  </a:gdLst>
                  <a:ahLst/>
                  <a:cxnLst>
                    <a:cxn ang="0">
                      <a:pos x="T0" y="T1"/>
                    </a:cxn>
                    <a:cxn ang="0">
                      <a:pos x="T2" y="T3"/>
                    </a:cxn>
                    <a:cxn ang="0">
                      <a:pos x="T4" y="T5"/>
                    </a:cxn>
                  </a:cxnLst>
                  <a:rect l="0" t="0" r="r" b="b"/>
                  <a:pathLst>
                    <a:path w="102" h="73">
                      <a:moveTo>
                        <a:pt x="14" y="0"/>
                      </a:moveTo>
                      <a:lnTo>
                        <a:pt x="0" y="15"/>
                      </a:lnTo>
                      <a:lnTo>
                        <a:pt x="102"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66" name="Freeform 82">
                  <a:extLst>
                    <a:ext uri="{FF2B5EF4-FFF2-40B4-BE49-F238E27FC236}">
                      <a16:creationId xmlns:a16="http://schemas.microsoft.com/office/drawing/2014/main" id="{5736F42E-E41B-5D4F-92AA-DB309B0BF7BB}"/>
                    </a:ext>
                  </a:extLst>
                </p:cNvPr>
                <p:cNvSpPr>
                  <a:spLocks/>
                </p:cNvSpPr>
                <p:nvPr/>
              </p:nvSpPr>
              <p:spPr bwMode="auto">
                <a:xfrm>
                  <a:off x="3099" y="1684"/>
                  <a:ext cx="103" cy="73"/>
                </a:xfrm>
                <a:custGeom>
                  <a:avLst/>
                  <a:gdLst>
                    <a:gd name="T0" fmla="*/ 88 w 103"/>
                    <a:gd name="T1" fmla="*/ 73 h 73"/>
                    <a:gd name="T2" fmla="*/ 103 w 103"/>
                    <a:gd name="T3" fmla="*/ 59 h 73"/>
                    <a:gd name="T4" fmla="*/ 0 w 103"/>
                    <a:gd name="T5" fmla="*/ 0 h 73"/>
                    <a:gd name="T6" fmla="*/ 88 w 103"/>
                    <a:gd name="T7" fmla="*/ 73 h 73"/>
                  </a:gdLst>
                  <a:ahLst/>
                  <a:cxnLst>
                    <a:cxn ang="0">
                      <a:pos x="T0" y="T1"/>
                    </a:cxn>
                    <a:cxn ang="0">
                      <a:pos x="T2" y="T3"/>
                    </a:cxn>
                    <a:cxn ang="0">
                      <a:pos x="T4" y="T5"/>
                    </a:cxn>
                    <a:cxn ang="0">
                      <a:pos x="T6" y="T7"/>
                    </a:cxn>
                  </a:cxnLst>
                  <a:rect l="0" t="0" r="r" b="b"/>
                  <a:pathLst>
                    <a:path w="103" h="73">
                      <a:moveTo>
                        <a:pt x="88" y="73"/>
                      </a:moveTo>
                      <a:lnTo>
                        <a:pt x="103" y="59"/>
                      </a:lnTo>
                      <a:lnTo>
                        <a:pt x="0" y="0"/>
                      </a:lnTo>
                      <a:lnTo>
                        <a:pt x="88" y="73"/>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67" name="Freeform 83">
                  <a:extLst>
                    <a:ext uri="{FF2B5EF4-FFF2-40B4-BE49-F238E27FC236}">
                      <a16:creationId xmlns:a16="http://schemas.microsoft.com/office/drawing/2014/main" id="{1E84CCEC-2733-714F-B049-C36C4D7B4CB9}"/>
                    </a:ext>
                  </a:extLst>
                </p:cNvPr>
                <p:cNvSpPr>
                  <a:spLocks/>
                </p:cNvSpPr>
                <p:nvPr/>
              </p:nvSpPr>
              <p:spPr bwMode="auto">
                <a:xfrm>
                  <a:off x="3099" y="1684"/>
                  <a:ext cx="103" cy="73"/>
                </a:xfrm>
                <a:custGeom>
                  <a:avLst/>
                  <a:gdLst>
                    <a:gd name="T0" fmla="*/ 88 w 103"/>
                    <a:gd name="T1" fmla="*/ 73 h 73"/>
                    <a:gd name="T2" fmla="*/ 103 w 103"/>
                    <a:gd name="T3" fmla="*/ 59 h 73"/>
                    <a:gd name="T4" fmla="*/ 0 w 103"/>
                    <a:gd name="T5" fmla="*/ 0 h 73"/>
                  </a:gdLst>
                  <a:ahLst/>
                  <a:cxnLst>
                    <a:cxn ang="0">
                      <a:pos x="T0" y="T1"/>
                    </a:cxn>
                    <a:cxn ang="0">
                      <a:pos x="T2" y="T3"/>
                    </a:cxn>
                    <a:cxn ang="0">
                      <a:pos x="T4" y="T5"/>
                    </a:cxn>
                  </a:cxnLst>
                  <a:rect l="0" t="0" r="r" b="b"/>
                  <a:pathLst>
                    <a:path w="103" h="73">
                      <a:moveTo>
                        <a:pt x="88" y="73"/>
                      </a:moveTo>
                      <a:lnTo>
                        <a:pt x="103" y="5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68" name="Freeform 84">
                  <a:extLst>
                    <a:ext uri="{FF2B5EF4-FFF2-40B4-BE49-F238E27FC236}">
                      <a16:creationId xmlns:a16="http://schemas.microsoft.com/office/drawing/2014/main" id="{8DB31C46-B1FF-194A-B95B-7F3F903F6FDB}"/>
                    </a:ext>
                  </a:extLst>
                </p:cNvPr>
                <p:cNvSpPr>
                  <a:spLocks/>
                </p:cNvSpPr>
                <p:nvPr/>
              </p:nvSpPr>
              <p:spPr bwMode="auto">
                <a:xfrm>
                  <a:off x="2829" y="1655"/>
                  <a:ext cx="109" cy="51"/>
                </a:xfrm>
                <a:custGeom>
                  <a:avLst/>
                  <a:gdLst>
                    <a:gd name="T0" fmla="*/ 22 w 109"/>
                    <a:gd name="T1" fmla="*/ 0 h 51"/>
                    <a:gd name="T2" fmla="*/ 0 w 109"/>
                    <a:gd name="T3" fmla="*/ 22 h 51"/>
                    <a:gd name="T4" fmla="*/ 109 w 109"/>
                    <a:gd name="T5" fmla="*/ 51 h 51"/>
                    <a:gd name="T6" fmla="*/ 22 w 109"/>
                    <a:gd name="T7" fmla="*/ 0 h 51"/>
                  </a:gdLst>
                  <a:ahLst/>
                  <a:cxnLst>
                    <a:cxn ang="0">
                      <a:pos x="T0" y="T1"/>
                    </a:cxn>
                    <a:cxn ang="0">
                      <a:pos x="T2" y="T3"/>
                    </a:cxn>
                    <a:cxn ang="0">
                      <a:pos x="T4" y="T5"/>
                    </a:cxn>
                    <a:cxn ang="0">
                      <a:pos x="T6" y="T7"/>
                    </a:cxn>
                  </a:cxnLst>
                  <a:rect l="0" t="0" r="r" b="b"/>
                  <a:pathLst>
                    <a:path w="109" h="51">
                      <a:moveTo>
                        <a:pt x="22" y="0"/>
                      </a:moveTo>
                      <a:lnTo>
                        <a:pt x="0" y="22"/>
                      </a:lnTo>
                      <a:lnTo>
                        <a:pt x="109"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69" name="Freeform 85">
                  <a:extLst>
                    <a:ext uri="{FF2B5EF4-FFF2-40B4-BE49-F238E27FC236}">
                      <a16:creationId xmlns:a16="http://schemas.microsoft.com/office/drawing/2014/main" id="{4DC5383A-CF6B-EF41-A257-E77B391F3EA1}"/>
                    </a:ext>
                  </a:extLst>
                </p:cNvPr>
                <p:cNvSpPr>
                  <a:spLocks/>
                </p:cNvSpPr>
                <p:nvPr/>
              </p:nvSpPr>
              <p:spPr bwMode="auto">
                <a:xfrm>
                  <a:off x="2829" y="1655"/>
                  <a:ext cx="109" cy="51"/>
                </a:xfrm>
                <a:custGeom>
                  <a:avLst/>
                  <a:gdLst>
                    <a:gd name="T0" fmla="*/ 22 w 109"/>
                    <a:gd name="T1" fmla="*/ 0 h 51"/>
                    <a:gd name="T2" fmla="*/ 0 w 109"/>
                    <a:gd name="T3" fmla="*/ 22 h 51"/>
                    <a:gd name="T4" fmla="*/ 109 w 109"/>
                    <a:gd name="T5" fmla="*/ 51 h 51"/>
                  </a:gdLst>
                  <a:ahLst/>
                  <a:cxnLst>
                    <a:cxn ang="0">
                      <a:pos x="T0" y="T1"/>
                    </a:cxn>
                    <a:cxn ang="0">
                      <a:pos x="T2" y="T3"/>
                    </a:cxn>
                    <a:cxn ang="0">
                      <a:pos x="T4" y="T5"/>
                    </a:cxn>
                  </a:cxnLst>
                  <a:rect l="0" t="0" r="r" b="b"/>
                  <a:pathLst>
                    <a:path w="109" h="51">
                      <a:moveTo>
                        <a:pt x="22" y="0"/>
                      </a:moveTo>
                      <a:lnTo>
                        <a:pt x="0" y="22"/>
                      </a:lnTo>
                      <a:lnTo>
                        <a:pt x="109"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70" name="Freeform 86">
                  <a:extLst>
                    <a:ext uri="{FF2B5EF4-FFF2-40B4-BE49-F238E27FC236}">
                      <a16:creationId xmlns:a16="http://schemas.microsoft.com/office/drawing/2014/main" id="{D01355EA-B9D9-614C-A924-61DA3F56B87B}"/>
                    </a:ext>
                  </a:extLst>
                </p:cNvPr>
                <p:cNvSpPr>
                  <a:spLocks/>
                </p:cNvSpPr>
                <p:nvPr/>
              </p:nvSpPr>
              <p:spPr bwMode="auto">
                <a:xfrm>
                  <a:off x="2851" y="1655"/>
                  <a:ext cx="102" cy="51"/>
                </a:xfrm>
                <a:custGeom>
                  <a:avLst/>
                  <a:gdLst>
                    <a:gd name="T0" fmla="*/ 87 w 102"/>
                    <a:gd name="T1" fmla="*/ 51 h 51"/>
                    <a:gd name="T2" fmla="*/ 102 w 102"/>
                    <a:gd name="T3" fmla="*/ 29 h 51"/>
                    <a:gd name="T4" fmla="*/ 0 w 102"/>
                    <a:gd name="T5" fmla="*/ 0 h 51"/>
                    <a:gd name="T6" fmla="*/ 87 w 102"/>
                    <a:gd name="T7" fmla="*/ 51 h 51"/>
                  </a:gdLst>
                  <a:ahLst/>
                  <a:cxnLst>
                    <a:cxn ang="0">
                      <a:pos x="T0" y="T1"/>
                    </a:cxn>
                    <a:cxn ang="0">
                      <a:pos x="T2" y="T3"/>
                    </a:cxn>
                    <a:cxn ang="0">
                      <a:pos x="T4" y="T5"/>
                    </a:cxn>
                    <a:cxn ang="0">
                      <a:pos x="T6" y="T7"/>
                    </a:cxn>
                  </a:cxnLst>
                  <a:rect l="0" t="0" r="r" b="b"/>
                  <a:pathLst>
                    <a:path w="102" h="51">
                      <a:moveTo>
                        <a:pt x="87" y="51"/>
                      </a:moveTo>
                      <a:lnTo>
                        <a:pt x="102" y="29"/>
                      </a:lnTo>
                      <a:lnTo>
                        <a:pt x="0" y="0"/>
                      </a:lnTo>
                      <a:lnTo>
                        <a:pt x="87"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71" name="Freeform 87">
                  <a:extLst>
                    <a:ext uri="{FF2B5EF4-FFF2-40B4-BE49-F238E27FC236}">
                      <a16:creationId xmlns:a16="http://schemas.microsoft.com/office/drawing/2014/main" id="{DDE5998F-C1F5-894B-93C4-5255BE98AF60}"/>
                    </a:ext>
                  </a:extLst>
                </p:cNvPr>
                <p:cNvSpPr>
                  <a:spLocks/>
                </p:cNvSpPr>
                <p:nvPr/>
              </p:nvSpPr>
              <p:spPr bwMode="auto">
                <a:xfrm>
                  <a:off x="2851" y="1655"/>
                  <a:ext cx="102" cy="51"/>
                </a:xfrm>
                <a:custGeom>
                  <a:avLst/>
                  <a:gdLst>
                    <a:gd name="T0" fmla="*/ 87 w 102"/>
                    <a:gd name="T1" fmla="*/ 51 h 51"/>
                    <a:gd name="T2" fmla="*/ 102 w 102"/>
                    <a:gd name="T3" fmla="*/ 29 h 51"/>
                    <a:gd name="T4" fmla="*/ 0 w 102"/>
                    <a:gd name="T5" fmla="*/ 0 h 51"/>
                  </a:gdLst>
                  <a:ahLst/>
                  <a:cxnLst>
                    <a:cxn ang="0">
                      <a:pos x="T0" y="T1"/>
                    </a:cxn>
                    <a:cxn ang="0">
                      <a:pos x="T2" y="T3"/>
                    </a:cxn>
                    <a:cxn ang="0">
                      <a:pos x="T4" y="T5"/>
                    </a:cxn>
                  </a:cxnLst>
                  <a:rect l="0" t="0" r="r" b="b"/>
                  <a:pathLst>
                    <a:path w="102" h="51">
                      <a:moveTo>
                        <a:pt x="87" y="51"/>
                      </a:moveTo>
                      <a:lnTo>
                        <a:pt x="102"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72" name="Freeform 88">
                  <a:extLst>
                    <a:ext uri="{FF2B5EF4-FFF2-40B4-BE49-F238E27FC236}">
                      <a16:creationId xmlns:a16="http://schemas.microsoft.com/office/drawing/2014/main" id="{5D37076C-1002-CA4D-9ADE-7101B06A9C8D}"/>
                    </a:ext>
                  </a:extLst>
                </p:cNvPr>
                <p:cNvSpPr>
                  <a:spLocks/>
                </p:cNvSpPr>
                <p:nvPr/>
              </p:nvSpPr>
              <p:spPr bwMode="auto">
                <a:xfrm>
                  <a:off x="3428" y="2414"/>
                  <a:ext cx="15" cy="109"/>
                </a:xfrm>
                <a:custGeom>
                  <a:avLst/>
                  <a:gdLst>
                    <a:gd name="T0" fmla="*/ 15 w 15"/>
                    <a:gd name="T1" fmla="*/ 0 h 109"/>
                    <a:gd name="T2" fmla="*/ 0 w 15"/>
                    <a:gd name="T3" fmla="*/ 21 h 109"/>
                    <a:gd name="T4" fmla="*/ 0 w 15"/>
                    <a:gd name="T5" fmla="*/ 109 h 109"/>
                    <a:gd name="T6" fmla="*/ 15 w 15"/>
                    <a:gd name="T7" fmla="*/ 0 h 109"/>
                  </a:gdLst>
                  <a:ahLst/>
                  <a:cxnLst>
                    <a:cxn ang="0">
                      <a:pos x="T0" y="T1"/>
                    </a:cxn>
                    <a:cxn ang="0">
                      <a:pos x="T2" y="T3"/>
                    </a:cxn>
                    <a:cxn ang="0">
                      <a:pos x="T4" y="T5"/>
                    </a:cxn>
                    <a:cxn ang="0">
                      <a:pos x="T6" y="T7"/>
                    </a:cxn>
                  </a:cxnLst>
                  <a:rect l="0" t="0" r="r" b="b"/>
                  <a:pathLst>
                    <a:path w="15" h="109">
                      <a:moveTo>
                        <a:pt x="15" y="0"/>
                      </a:moveTo>
                      <a:lnTo>
                        <a:pt x="0" y="21"/>
                      </a:lnTo>
                      <a:lnTo>
                        <a:pt x="0" y="109"/>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73" name="Freeform 89">
                  <a:extLst>
                    <a:ext uri="{FF2B5EF4-FFF2-40B4-BE49-F238E27FC236}">
                      <a16:creationId xmlns:a16="http://schemas.microsoft.com/office/drawing/2014/main" id="{62461543-E3FA-7E40-B56F-4CF69861EC8F}"/>
                    </a:ext>
                  </a:extLst>
                </p:cNvPr>
                <p:cNvSpPr>
                  <a:spLocks/>
                </p:cNvSpPr>
                <p:nvPr/>
              </p:nvSpPr>
              <p:spPr bwMode="auto">
                <a:xfrm>
                  <a:off x="3428" y="2414"/>
                  <a:ext cx="15" cy="109"/>
                </a:xfrm>
                <a:custGeom>
                  <a:avLst/>
                  <a:gdLst>
                    <a:gd name="T0" fmla="*/ 15 w 15"/>
                    <a:gd name="T1" fmla="*/ 0 h 109"/>
                    <a:gd name="T2" fmla="*/ 0 w 15"/>
                    <a:gd name="T3" fmla="*/ 21 h 109"/>
                    <a:gd name="T4" fmla="*/ 0 w 15"/>
                    <a:gd name="T5" fmla="*/ 109 h 109"/>
                  </a:gdLst>
                  <a:ahLst/>
                  <a:cxnLst>
                    <a:cxn ang="0">
                      <a:pos x="T0" y="T1"/>
                    </a:cxn>
                    <a:cxn ang="0">
                      <a:pos x="T2" y="T3"/>
                    </a:cxn>
                    <a:cxn ang="0">
                      <a:pos x="T4" y="T5"/>
                    </a:cxn>
                  </a:cxnLst>
                  <a:rect l="0" t="0" r="r" b="b"/>
                  <a:pathLst>
                    <a:path w="15" h="109">
                      <a:moveTo>
                        <a:pt x="15" y="0"/>
                      </a:moveTo>
                      <a:lnTo>
                        <a:pt x="0" y="21"/>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74" name="Freeform 90">
                  <a:extLst>
                    <a:ext uri="{FF2B5EF4-FFF2-40B4-BE49-F238E27FC236}">
                      <a16:creationId xmlns:a16="http://schemas.microsoft.com/office/drawing/2014/main" id="{0BF6EF77-668F-F940-99B2-C3FB7DBB254E}"/>
                    </a:ext>
                  </a:extLst>
                </p:cNvPr>
                <p:cNvSpPr>
                  <a:spLocks/>
                </p:cNvSpPr>
                <p:nvPr/>
              </p:nvSpPr>
              <p:spPr bwMode="auto">
                <a:xfrm>
                  <a:off x="3414" y="2435"/>
                  <a:ext cx="14" cy="110"/>
                </a:xfrm>
                <a:custGeom>
                  <a:avLst/>
                  <a:gdLst>
                    <a:gd name="T0" fmla="*/ 0 w 14"/>
                    <a:gd name="T1" fmla="*/ 110 h 110"/>
                    <a:gd name="T2" fmla="*/ 14 w 14"/>
                    <a:gd name="T3" fmla="*/ 88 h 110"/>
                    <a:gd name="T4" fmla="*/ 14 w 14"/>
                    <a:gd name="T5" fmla="*/ 0 h 110"/>
                    <a:gd name="T6" fmla="*/ 0 w 14"/>
                    <a:gd name="T7" fmla="*/ 110 h 110"/>
                  </a:gdLst>
                  <a:ahLst/>
                  <a:cxnLst>
                    <a:cxn ang="0">
                      <a:pos x="T0" y="T1"/>
                    </a:cxn>
                    <a:cxn ang="0">
                      <a:pos x="T2" y="T3"/>
                    </a:cxn>
                    <a:cxn ang="0">
                      <a:pos x="T4" y="T5"/>
                    </a:cxn>
                    <a:cxn ang="0">
                      <a:pos x="T6" y="T7"/>
                    </a:cxn>
                  </a:cxnLst>
                  <a:rect l="0" t="0" r="r" b="b"/>
                  <a:pathLst>
                    <a:path w="14" h="110">
                      <a:moveTo>
                        <a:pt x="0" y="110"/>
                      </a:moveTo>
                      <a:lnTo>
                        <a:pt x="14" y="88"/>
                      </a:lnTo>
                      <a:lnTo>
                        <a:pt x="14" y="0"/>
                      </a:lnTo>
                      <a:lnTo>
                        <a:pt x="0" y="11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75" name="Freeform 91">
                  <a:extLst>
                    <a:ext uri="{FF2B5EF4-FFF2-40B4-BE49-F238E27FC236}">
                      <a16:creationId xmlns:a16="http://schemas.microsoft.com/office/drawing/2014/main" id="{29F1899A-F09D-C94C-918F-B36BE85A1CFB}"/>
                    </a:ext>
                  </a:extLst>
                </p:cNvPr>
                <p:cNvSpPr>
                  <a:spLocks/>
                </p:cNvSpPr>
                <p:nvPr/>
              </p:nvSpPr>
              <p:spPr bwMode="auto">
                <a:xfrm>
                  <a:off x="3414" y="2435"/>
                  <a:ext cx="14" cy="110"/>
                </a:xfrm>
                <a:custGeom>
                  <a:avLst/>
                  <a:gdLst>
                    <a:gd name="T0" fmla="*/ 0 w 14"/>
                    <a:gd name="T1" fmla="*/ 110 h 110"/>
                    <a:gd name="T2" fmla="*/ 14 w 14"/>
                    <a:gd name="T3" fmla="*/ 88 h 110"/>
                    <a:gd name="T4" fmla="*/ 14 w 14"/>
                    <a:gd name="T5" fmla="*/ 0 h 110"/>
                  </a:gdLst>
                  <a:ahLst/>
                  <a:cxnLst>
                    <a:cxn ang="0">
                      <a:pos x="T0" y="T1"/>
                    </a:cxn>
                    <a:cxn ang="0">
                      <a:pos x="T2" y="T3"/>
                    </a:cxn>
                    <a:cxn ang="0">
                      <a:pos x="T4" y="T5"/>
                    </a:cxn>
                  </a:cxnLst>
                  <a:rect l="0" t="0" r="r" b="b"/>
                  <a:pathLst>
                    <a:path w="14" h="110">
                      <a:moveTo>
                        <a:pt x="0" y="110"/>
                      </a:moveTo>
                      <a:lnTo>
                        <a:pt x="14" y="88"/>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76" name="Freeform 92">
                  <a:extLst>
                    <a:ext uri="{FF2B5EF4-FFF2-40B4-BE49-F238E27FC236}">
                      <a16:creationId xmlns:a16="http://schemas.microsoft.com/office/drawing/2014/main" id="{B61AFC5F-D92B-A64F-B917-3CCA175E9305}"/>
                    </a:ext>
                  </a:extLst>
                </p:cNvPr>
                <p:cNvSpPr>
                  <a:spLocks/>
                </p:cNvSpPr>
                <p:nvPr/>
              </p:nvSpPr>
              <p:spPr bwMode="auto">
                <a:xfrm>
                  <a:off x="2551" y="1735"/>
                  <a:ext cx="88" cy="15"/>
                </a:xfrm>
                <a:custGeom>
                  <a:avLst/>
                  <a:gdLst>
                    <a:gd name="T0" fmla="*/ 15 w 88"/>
                    <a:gd name="T1" fmla="*/ 0 h 15"/>
                    <a:gd name="T2" fmla="*/ 0 w 88"/>
                    <a:gd name="T3" fmla="*/ 15 h 15"/>
                    <a:gd name="T4" fmla="*/ 88 w 88"/>
                    <a:gd name="T5" fmla="*/ 15 h 15"/>
                    <a:gd name="T6" fmla="*/ 15 w 88"/>
                    <a:gd name="T7" fmla="*/ 0 h 15"/>
                  </a:gdLst>
                  <a:ahLst/>
                  <a:cxnLst>
                    <a:cxn ang="0">
                      <a:pos x="T0" y="T1"/>
                    </a:cxn>
                    <a:cxn ang="0">
                      <a:pos x="T2" y="T3"/>
                    </a:cxn>
                    <a:cxn ang="0">
                      <a:pos x="T4" y="T5"/>
                    </a:cxn>
                    <a:cxn ang="0">
                      <a:pos x="T6" y="T7"/>
                    </a:cxn>
                  </a:cxnLst>
                  <a:rect l="0" t="0" r="r" b="b"/>
                  <a:pathLst>
                    <a:path w="88" h="15">
                      <a:moveTo>
                        <a:pt x="15" y="0"/>
                      </a:moveTo>
                      <a:lnTo>
                        <a:pt x="0" y="15"/>
                      </a:lnTo>
                      <a:lnTo>
                        <a:pt x="88" y="15"/>
                      </a:lnTo>
                      <a:lnTo>
                        <a:pt x="15"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77" name="Freeform 93">
                  <a:extLst>
                    <a:ext uri="{FF2B5EF4-FFF2-40B4-BE49-F238E27FC236}">
                      <a16:creationId xmlns:a16="http://schemas.microsoft.com/office/drawing/2014/main" id="{966FFBAA-7FD4-824D-A75B-B590DBE5D825}"/>
                    </a:ext>
                  </a:extLst>
                </p:cNvPr>
                <p:cNvSpPr>
                  <a:spLocks/>
                </p:cNvSpPr>
                <p:nvPr/>
              </p:nvSpPr>
              <p:spPr bwMode="auto">
                <a:xfrm>
                  <a:off x="2551" y="1735"/>
                  <a:ext cx="88" cy="15"/>
                </a:xfrm>
                <a:custGeom>
                  <a:avLst/>
                  <a:gdLst>
                    <a:gd name="T0" fmla="*/ 15 w 88"/>
                    <a:gd name="T1" fmla="*/ 0 h 15"/>
                    <a:gd name="T2" fmla="*/ 0 w 88"/>
                    <a:gd name="T3" fmla="*/ 15 h 15"/>
                    <a:gd name="T4" fmla="*/ 88 w 88"/>
                    <a:gd name="T5" fmla="*/ 15 h 15"/>
                  </a:gdLst>
                  <a:ahLst/>
                  <a:cxnLst>
                    <a:cxn ang="0">
                      <a:pos x="T0" y="T1"/>
                    </a:cxn>
                    <a:cxn ang="0">
                      <a:pos x="T2" y="T3"/>
                    </a:cxn>
                    <a:cxn ang="0">
                      <a:pos x="T4" y="T5"/>
                    </a:cxn>
                  </a:cxnLst>
                  <a:rect l="0" t="0" r="r" b="b"/>
                  <a:pathLst>
                    <a:path w="88" h="15">
                      <a:moveTo>
                        <a:pt x="15" y="0"/>
                      </a:moveTo>
                      <a:lnTo>
                        <a:pt x="0" y="15"/>
                      </a:lnTo>
                      <a:lnTo>
                        <a:pt x="88"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78" name="Freeform 94">
                  <a:extLst>
                    <a:ext uri="{FF2B5EF4-FFF2-40B4-BE49-F238E27FC236}">
                      <a16:creationId xmlns:a16="http://schemas.microsoft.com/office/drawing/2014/main" id="{9D9F55C3-5BF5-224B-97A4-97158B754710}"/>
                    </a:ext>
                  </a:extLst>
                </p:cNvPr>
                <p:cNvSpPr>
                  <a:spLocks/>
                </p:cNvSpPr>
                <p:nvPr/>
              </p:nvSpPr>
              <p:spPr bwMode="auto">
                <a:xfrm>
                  <a:off x="2566" y="1728"/>
                  <a:ext cx="95" cy="22"/>
                </a:xfrm>
                <a:custGeom>
                  <a:avLst/>
                  <a:gdLst>
                    <a:gd name="T0" fmla="*/ 73 w 95"/>
                    <a:gd name="T1" fmla="*/ 22 h 22"/>
                    <a:gd name="T2" fmla="*/ 95 w 95"/>
                    <a:gd name="T3" fmla="*/ 0 h 22"/>
                    <a:gd name="T4" fmla="*/ 0 w 95"/>
                    <a:gd name="T5" fmla="*/ 7 h 22"/>
                    <a:gd name="T6" fmla="*/ 73 w 95"/>
                    <a:gd name="T7" fmla="*/ 22 h 22"/>
                  </a:gdLst>
                  <a:ahLst/>
                  <a:cxnLst>
                    <a:cxn ang="0">
                      <a:pos x="T0" y="T1"/>
                    </a:cxn>
                    <a:cxn ang="0">
                      <a:pos x="T2" y="T3"/>
                    </a:cxn>
                    <a:cxn ang="0">
                      <a:pos x="T4" y="T5"/>
                    </a:cxn>
                    <a:cxn ang="0">
                      <a:pos x="T6" y="T7"/>
                    </a:cxn>
                  </a:cxnLst>
                  <a:rect l="0" t="0" r="r" b="b"/>
                  <a:pathLst>
                    <a:path w="95" h="22">
                      <a:moveTo>
                        <a:pt x="73" y="22"/>
                      </a:moveTo>
                      <a:lnTo>
                        <a:pt x="95" y="0"/>
                      </a:lnTo>
                      <a:lnTo>
                        <a:pt x="0" y="7"/>
                      </a:lnTo>
                      <a:lnTo>
                        <a:pt x="73" y="22"/>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79" name="Freeform 95">
                  <a:extLst>
                    <a:ext uri="{FF2B5EF4-FFF2-40B4-BE49-F238E27FC236}">
                      <a16:creationId xmlns:a16="http://schemas.microsoft.com/office/drawing/2014/main" id="{240ED80C-2534-984E-8761-C3EEFAFA9E63}"/>
                    </a:ext>
                  </a:extLst>
                </p:cNvPr>
                <p:cNvSpPr>
                  <a:spLocks/>
                </p:cNvSpPr>
                <p:nvPr/>
              </p:nvSpPr>
              <p:spPr bwMode="auto">
                <a:xfrm>
                  <a:off x="2566" y="1728"/>
                  <a:ext cx="95" cy="22"/>
                </a:xfrm>
                <a:custGeom>
                  <a:avLst/>
                  <a:gdLst>
                    <a:gd name="T0" fmla="*/ 73 w 95"/>
                    <a:gd name="T1" fmla="*/ 22 h 22"/>
                    <a:gd name="T2" fmla="*/ 95 w 95"/>
                    <a:gd name="T3" fmla="*/ 0 h 22"/>
                    <a:gd name="T4" fmla="*/ 0 w 95"/>
                    <a:gd name="T5" fmla="*/ 7 h 22"/>
                  </a:gdLst>
                  <a:ahLst/>
                  <a:cxnLst>
                    <a:cxn ang="0">
                      <a:pos x="T0" y="T1"/>
                    </a:cxn>
                    <a:cxn ang="0">
                      <a:pos x="T2" y="T3"/>
                    </a:cxn>
                    <a:cxn ang="0">
                      <a:pos x="T4" y="T5"/>
                    </a:cxn>
                  </a:cxnLst>
                  <a:rect l="0" t="0" r="r" b="b"/>
                  <a:pathLst>
                    <a:path w="95" h="22">
                      <a:moveTo>
                        <a:pt x="73" y="22"/>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80" name="Freeform 96">
                  <a:extLst>
                    <a:ext uri="{FF2B5EF4-FFF2-40B4-BE49-F238E27FC236}">
                      <a16:creationId xmlns:a16="http://schemas.microsoft.com/office/drawing/2014/main" id="{910A1F24-4A17-AB41-B817-07E1FAAEC8A8}"/>
                    </a:ext>
                  </a:extLst>
                </p:cNvPr>
                <p:cNvSpPr>
                  <a:spLocks/>
                </p:cNvSpPr>
                <p:nvPr/>
              </p:nvSpPr>
              <p:spPr bwMode="auto">
                <a:xfrm>
                  <a:off x="3406" y="2005"/>
                  <a:ext cx="51" cy="117"/>
                </a:xfrm>
                <a:custGeom>
                  <a:avLst/>
                  <a:gdLst>
                    <a:gd name="T0" fmla="*/ 15 w 51"/>
                    <a:gd name="T1" fmla="*/ 0 h 117"/>
                    <a:gd name="T2" fmla="*/ 0 w 51"/>
                    <a:gd name="T3" fmla="*/ 22 h 117"/>
                    <a:gd name="T4" fmla="*/ 51 w 51"/>
                    <a:gd name="T5" fmla="*/ 117 h 117"/>
                    <a:gd name="T6" fmla="*/ 15 w 51"/>
                    <a:gd name="T7" fmla="*/ 0 h 117"/>
                  </a:gdLst>
                  <a:ahLst/>
                  <a:cxnLst>
                    <a:cxn ang="0">
                      <a:pos x="T0" y="T1"/>
                    </a:cxn>
                    <a:cxn ang="0">
                      <a:pos x="T2" y="T3"/>
                    </a:cxn>
                    <a:cxn ang="0">
                      <a:pos x="T4" y="T5"/>
                    </a:cxn>
                    <a:cxn ang="0">
                      <a:pos x="T6" y="T7"/>
                    </a:cxn>
                  </a:cxnLst>
                  <a:rect l="0" t="0" r="r" b="b"/>
                  <a:pathLst>
                    <a:path w="51" h="117">
                      <a:moveTo>
                        <a:pt x="15" y="0"/>
                      </a:moveTo>
                      <a:lnTo>
                        <a:pt x="0" y="22"/>
                      </a:lnTo>
                      <a:lnTo>
                        <a:pt x="51" y="117"/>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81" name="Freeform 97">
                  <a:extLst>
                    <a:ext uri="{FF2B5EF4-FFF2-40B4-BE49-F238E27FC236}">
                      <a16:creationId xmlns:a16="http://schemas.microsoft.com/office/drawing/2014/main" id="{E27840AD-6101-9746-AC7B-1DA428AA0A72}"/>
                    </a:ext>
                  </a:extLst>
                </p:cNvPr>
                <p:cNvSpPr>
                  <a:spLocks/>
                </p:cNvSpPr>
                <p:nvPr/>
              </p:nvSpPr>
              <p:spPr bwMode="auto">
                <a:xfrm>
                  <a:off x="3406" y="2005"/>
                  <a:ext cx="51" cy="117"/>
                </a:xfrm>
                <a:custGeom>
                  <a:avLst/>
                  <a:gdLst>
                    <a:gd name="T0" fmla="*/ 15 w 51"/>
                    <a:gd name="T1" fmla="*/ 0 h 117"/>
                    <a:gd name="T2" fmla="*/ 0 w 51"/>
                    <a:gd name="T3" fmla="*/ 22 h 117"/>
                    <a:gd name="T4" fmla="*/ 51 w 51"/>
                    <a:gd name="T5" fmla="*/ 117 h 117"/>
                  </a:gdLst>
                  <a:ahLst/>
                  <a:cxnLst>
                    <a:cxn ang="0">
                      <a:pos x="T0" y="T1"/>
                    </a:cxn>
                    <a:cxn ang="0">
                      <a:pos x="T2" y="T3"/>
                    </a:cxn>
                    <a:cxn ang="0">
                      <a:pos x="T4" y="T5"/>
                    </a:cxn>
                  </a:cxnLst>
                  <a:rect l="0" t="0" r="r" b="b"/>
                  <a:pathLst>
                    <a:path w="51" h="117">
                      <a:moveTo>
                        <a:pt x="15" y="0"/>
                      </a:moveTo>
                      <a:lnTo>
                        <a:pt x="0" y="22"/>
                      </a:lnTo>
                      <a:lnTo>
                        <a:pt x="51"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82" name="Freeform 98">
                  <a:extLst>
                    <a:ext uri="{FF2B5EF4-FFF2-40B4-BE49-F238E27FC236}">
                      <a16:creationId xmlns:a16="http://schemas.microsoft.com/office/drawing/2014/main" id="{F844E9C8-1A6C-464B-A847-07999EE86A5D}"/>
                    </a:ext>
                  </a:extLst>
                </p:cNvPr>
                <p:cNvSpPr>
                  <a:spLocks/>
                </p:cNvSpPr>
                <p:nvPr/>
              </p:nvSpPr>
              <p:spPr bwMode="auto">
                <a:xfrm>
                  <a:off x="3406" y="2027"/>
                  <a:ext cx="51" cy="109"/>
                </a:xfrm>
                <a:custGeom>
                  <a:avLst/>
                  <a:gdLst>
                    <a:gd name="T0" fmla="*/ 37 w 51"/>
                    <a:gd name="T1" fmla="*/ 109 h 109"/>
                    <a:gd name="T2" fmla="*/ 51 w 51"/>
                    <a:gd name="T3" fmla="*/ 95 h 109"/>
                    <a:gd name="T4" fmla="*/ 0 w 51"/>
                    <a:gd name="T5" fmla="*/ 0 h 109"/>
                    <a:gd name="T6" fmla="*/ 37 w 51"/>
                    <a:gd name="T7" fmla="*/ 109 h 109"/>
                  </a:gdLst>
                  <a:ahLst/>
                  <a:cxnLst>
                    <a:cxn ang="0">
                      <a:pos x="T0" y="T1"/>
                    </a:cxn>
                    <a:cxn ang="0">
                      <a:pos x="T2" y="T3"/>
                    </a:cxn>
                    <a:cxn ang="0">
                      <a:pos x="T4" y="T5"/>
                    </a:cxn>
                    <a:cxn ang="0">
                      <a:pos x="T6" y="T7"/>
                    </a:cxn>
                  </a:cxnLst>
                  <a:rect l="0" t="0" r="r" b="b"/>
                  <a:pathLst>
                    <a:path w="51" h="109">
                      <a:moveTo>
                        <a:pt x="37" y="109"/>
                      </a:moveTo>
                      <a:lnTo>
                        <a:pt x="51" y="95"/>
                      </a:lnTo>
                      <a:lnTo>
                        <a:pt x="0" y="0"/>
                      </a:lnTo>
                      <a:lnTo>
                        <a:pt x="37" y="109"/>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83" name="Freeform 99">
                  <a:extLst>
                    <a:ext uri="{FF2B5EF4-FFF2-40B4-BE49-F238E27FC236}">
                      <a16:creationId xmlns:a16="http://schemas.microsoft.com/office/drawing/2014/main" id="{B969F7E5-CC06-8047-97B7-3AEBC486806C}"/>
                    </a:ext>
                  </a:extLst>
                </p:cNvPr>
                <p:cNvSpPr>
                  <a:spLocks/>
                </p:cNvSpPr>
                <p:nvPr/>
              </p:nvSpPr>
              <p:spPr bwMode="auto">
                <a:xfrm>
                  <a:off x="3406" y="2027"/>
                  <a:ext cx="51" cy="109"/>
                </a:xfrm>
                <a:custGeom>
                  <a:avLst/>
                  <a:gdLst>
                    <a:gd name="T0" fmla="*/ 37 w 51"/>
                    <a:gd name="T1" fmla="*/ 109 h 109"/>
                    <a:gd name="T2" fmla="*/ 51 w 51"/>
                    <a:gd name="T3" fmla="*/ 95 h 109"/>
                    <a:gd name="T4" fmla="*/ 0 w 51"/>
                    <a:gd name="T5" fmla="*/ 0 h 109"/>
                  </a:gdLst>
                  <a:ahLst/>
                  <a:cxnLst>
                    <a:cxn ang="0">
                      <a:pos x="T0" y="T1"/>
                    </a:cxn>
                    <a:cxn ang="0">
                      <a:pos x="T2" y="T3"/>
                    </a:cxn>
                    <a:cxn ang="0">
                      <a:pos x="T4" y="T5"/>
                    </a:cxn>
                  </a:cxnLst>
                  <a:rect l="0" t="0" r="r" b="b"/>
                  <a:pathLst>
                    <a:path w="51" h="109">
                      <a:moveTo>
                        <a:pt x="37" y="109"/>
                      </a:moveTo>
                      <a:lnTo>
                        <a:pt x="5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84" name="Freeform 100">
                  <a:extLst>
                    <a:ext uri="{FF2B5EF4-FFF2-40B4-BE49-F238E27FC236}">
                      <a16:creationId xmlns:a16="http://schemas.microsoft.com/office/drawing/2014/main" id="{7B86B876-05F3-4141-B572-942BFEEE43E3}"/>
                    </a:ext>
                  </a:extLst>
                </p:cNvPr>
                <p:cNvSpPr>
                  <a:spLocks/>
                </p:cNvSpPr>
                <p:nvPr/>
              </p:nvSpPr>
              <p:spPr bwMode="auto">
                <a:xfrm>
                  <a:off x="2149" y="1969"/>
                  <a:ext cx="58" cy="51"/>
                </a:xfrm>
                <a:custGeom>
                  <a:avLst/>
                  <a:gdLst>
                    <a:gd name="T0" fmla="*/ 22 w 58"/>
                    <a:gd name="T1" fmla="*/ 29 h 51"/>
                    <a:gd name="T2" fmla="*/ 0 w 58"/>
                    <a:gd name="T3" fmla="*/ 51 h 51"/>
                    <a:gd name="T4" fmla="*/ 58 w 58"/>
                    <a:gd name="T5" fmla="*/ 0 h 51"/>
                    <a:gd name="T6" fmla="*/ 22 w 58"/>
                    <a:gd name="T7" fmla="*/ 29 h 51"/>
                  </a:gdLst>
                  <a:ahLst/>
                  <a:cxnLst>
                    <a:cxn ang="0">
                      <a:pos x="T0" y="T1"/>
                    </a:cxn>
                    <a:cxn ang="0">
                      <a:pos x="T2" y="T3"/>
                    </a:cxn>
                    <a:cxn ang="0">
                      <a:pos x="T4" y="T5"/>
                    </a:cxn>
                    <a:cxn ang="0">
                      <a:pos x="T6" y="T7"/>
                    </a:cxn>
                  </a:cxnLst>
                  <a:rect l="0" t="0" r="r" b="b"/>
                  <a:pathLst>
                    <a:path w="58" h="51">
                      <a:moveTo>
                        <a:pt x="22" y="29"/>
                      </a:moveTo>
                      <a:lnTo>
                        <a:pt x="0" y="51"/>
                      </a:lnTo>
                      <a:lnTo>
                        <a:pt x="58"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85" name="Freeform 101">
                  <a:extLst>
                    <a:ext uri="{FF2B5EF4-FFF2-40B4-BE49-F238E27FC236}">
                      <a16:creationId xmlns:a16="http://schemas.microsoft.com/office/drawing/2014/main" id="{7AC0437A-B71D-F549-9126-C65053DF9ECC}"/>
                    </a:ext>
                  </a:extLst>
                </p:cNvPr>
                <p:cNvSpPr>
                  <a:spLocks/>
                </p:cNvSpPr>
                <p:nvPr/>
              </p:nvSpPr>
              <p:spPr bwMode="auto">
                <a:xfrm>
                  <a:off x="2149" y="1969"/>
                  <a:ext cx="58" cy="51"/>
                </a:xfrm>
                <a:custGeom>
                  <a:avLst/>
                  <a:gdLst>
                    <a:gd name="T0" fmla="*/ 22 w 58"/>
                    <a:gd name="T1" fmla="*/ 29 h 51"/>
                    <a:gd name="T2" fmla="*/ 0 w 58"/>
                    <a:gd name="T3" fmla="*/ 51 h 51"/>
                    <a:gd name="T4" fmla="*/ 58 w 58"/>
                    <a:gd name="T5" fmla="*/ 0 h 51"/>
                  </a:gdLst>
                  <a:ahLst/>
                  <a:cxnLst>
                    <a:cxn ang="0">
                      <a:pos x="T0" y="T1"/>
                    </a:cxn>
                    <a:cxn ang="0">
                      <a:pos x="T2" y="T3"/>
                    </a:cxn>
                    <a:cxn ang="0">
                      <a:pos x="T4" y="T5"/>
                    </a:cxn>
                  </a:cxnLst>
                  <a:rect l="0" t="0" r="r" b="b"/>
                  <a:pathLst>
                    <a:path w="58" h="51">
                      <a:moveTo>
                        <a:pt x="22" y="29"/>
                      </a:moveTo>
                      <a:lnTo>
                        <a:pt x="0" y="51"/>
                      </a:lnTo>
                      <a:lnTo>
                        <a:pt x="5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86" name="Freeform 102">
                  <a:extLst>
                    <a:ext uri="{FF2B5EF4-FFF2-40B4-BE49-F238E27FC236}">
                      <a16:creationId xmlns:a16="http://schemas.microsoft.com/office/drawing/2014/main" id="{95755C36-DC4A-4747-A5B2-C28197BC8A30}"/>
                    </a:ext>
                  </a:extLst>
                </p:cNvPr>
                <p:cNvSpPr>
                  <a:spLocks/>
                </p:cNvSpPr>
                <p:nvPr/>
              </p:nvSpPr>
              <p:spPr bwMode="auto">
                <a:xfrm>
                  <a:off x="2171" y="1954"/>
                  <a:ext cx="58" cy="44"/>
                </a:xfrm>
                <a:custGeom>
                  <a:avLst/>
                  <a:gdLst>
                    <a:gd name="T0" fmla="*/ 36 w 58"/>
                    <a:gd name="T1" fmla="*/ 15 h 44"/>
                    <a:gd name="T2" fmla="*/ 58 w 58"/>
                    <a:gd name="T3" fmla="*/ 0 h 44"/>
                    <a:gd name="T4" fmla="*/ 0 w 58"/>
                    <a:gd name="T5" fmla="*/ 44 h 44"/>
                    <a:gd name="T6" fmla="*/ 36 w 58"/>
                    <a:gd name="T7" fmla="*/ 15 h 44"/>
                  </a:gdLst>
                  <a:ahLst/>
                  <a:cxnLst>
                    <a:cxn ang="0">
                      <a:pos x="T0" y="T1"/>
                    </a:cxn>
                    <a:cxn ang="0">
                      <a:pos x="T2" y="T3"/>
                    </a:cxn>
                    <a:cxn ang="0">
                      <a:pos x="T4" y="T5"/>
                    </a:cxn>
                    <a:cxn ang="0">
                      <a:pos x="T6" y="T7"/>
                    </a:cxn>
                  </a:cxnLst>
                  <a:rect l="0" t="0" r="r" b="b"/>
                  <a:pathLst>
                    <a:path w="58" h="44">
                      <a:moveTo>
                        <a:pt x="36" y="15"/>
                      </a:moveTo>
                      <a:lnTo>
                        <a:pt x="58" y="0"/>
                      </a:lnTo>
                      <a:lnTo>
                        <a:pt x="0" y="44"/>
                      </a:lnTo>
                      <a:lnTo>
                        <a:pt x="36" y="15"/>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87" name="Freeform 103">
                  <a:extLst>
                    <a:ext uri="{FF2B5EF4-FFF2-40B4-BE49-F238E27FC236}">
                      <a16:creationId xmlns:a16="http://schemas.microsoft.com/office/drawing/2014/main" id="{07E70761-E044-3D4B-A7C8-93C9C76F5DC6}"/>
                    </a:ext>
                  </a:extLst>
                </p:cNvPr>
                <p:cNvSpPr>
                  <a:spLocks/>
                </p:cNvSpPr>
                <p:nvPr/>
              </p:nvSpPr>
              <p:spPr bwMode="auto">
                <a:xfrm>
                  <a:off x="2171" y="1954"/>
                  <a:ext cx="58" cy="44"/>
                </a:xfrm>
                <a:custGeom>
                  <a:avLst/>
                  <a:gdLst>
                    <a:gd name="T0" fmla="*/ 36 w 58"/>
                    <a:gd name="T1" fmla="*/ 15 h 44"/>
                    <a:gd name="T2" fmla="*/ 58 w 58"/>
                    <a:gd name="T3" fmla="*/ 0 h 44"/>
                    <a:gd name="T4" fmla="*/ 0 w 58"/>
                    <a:gd name="T5" fmla="*/ 44 h 44"/>
                  </a:gdLst>
                  <a:ahLst/>
                  <a:cxnLst>
                    <a:cxn ang="0">
                      <a:pos x="T0" y="T1"/>
                    </a:cxn>
                    <a:cxn ang="0">
                      <a:pos x="T2" y="T3"/>
                    </a:cxn>
                    <a:cxn ang="0">
                      <a:pos x="T4" y="T5"/>
                    </a:cxn>
                  </a:cxnLst>
                  <a:rect l="0" t="0" r="r" b="b"/>
                  <a:pathLst>
                    <a:path w="58" h="44">
                      <a:moveTo>
                        <a:pt x="36" y="15"/>
                      </a:moveTo>
                      <a:lnTo>
                        <a:pt x="58" y="0"/>
                      </a:lnTo>
                      <a:lnTo>
                        <a:pt x="0"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88" name="Freeform 104">
                  <a:extLst>
                    <a:ext uri="{FF2B5EF4-FFF2-40B4-BE49-F238E27FC236}">
                      <a16:creationId xmlns:a16="http://schemas.microsoft.com/office/drawing/2014/main" id="{8DE23791-6A50-E84B-8900-8B231406D80E}"/>
                    </a:ext>
                  </a:extLst>
                </p:cNvPr>
                <p:cNvSpPr>
                  <a:spLocks/>
                </p:cNvSpPr>
                <p:nvPr/>
              </p:nvSpPr>
              <p:spPr bwMode="auto">
                <a:xfrm>
                  <a:off x="3289" y="1816"/>
                  <a:ext cx="81" cy="94"/>
                </a:xfrm>
                <a:custGeom>
                  <a:avLst/>
                  <a:gdLst>
                    <a:gd name="T0" fmla="*/ 66 w 81"/>
                    <a:gd name="T1" fmla="*/ 94 h 94"/>
                    <a:gd name="T2" fmla="*/ 81 w 81"/>
                    <a:gd name="T3" fmla="*/ 80 h 94"/>
                    <a:gd name="T4" fmla="*/ 0 w 81"/>
                    <a:gd name="T5" fmla="*/ 0 h 94"/>
                    <a:gd name="T6" fmla="*/ 66 w 81"/>
                    <a:gd name="T7" fmla="*/ 94 h 94"/>
                  </a:gdLst>
                  <a:ahLst/>
                  <a:cxnLst>
                    <a:cxn ang="0">
                      <a:pos x="T0" y="T1"/>
                    </a:cxn>
                    <a:cxn ang="0">
                      <a:pos x="T2" y="T3"/>
                    </a:cxn>
                    <a:cxn ang="0">
                      <a:pos x="T4" y="T5"/>
                    </a:cxn>
                    <a:cxn ang="0">
                      <a:pos x="T6" y="T7"/>
                    </a:cxn>
                  </a:cxnLst>
                  <a:rect l="0" t="0" r="r" b="b"/>
                  <a:pathLst>
                    <a:path w="81" h="94">
                      <a:moveTo>
                        <a:pt x="66" y="94"/>
                      </a:moveTo>
                      <a:lnTo>
                        <a:pt x="81" y="80"/>
                      </a:lnTo>
                      <a:lnTo>
                        <a:pt x="0" y="0"/>
                      </a:lnTo>
                      <a:lnTo>
                        <a:pt x="66" y="94"/>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89" name="Freeform 105">
                  <a:extLst>
                    <a:ext uri="{FF2B5EF4-FFF2-40B4-BE49-F238E27FC236}">
                      <a16:creationId xmlns:a16="http://schemas.microsoft.com/office/drawing/2014/main" id="{36F52A61-2A12-944F-9BA2-0F66835B0FE3}"/>
                    </a:ext>
                  </a:extLst>
                </p:cNvPr>
                <p:cNvSpPr>
                  <a:spLocks/>
                </p:cNvSpPr>
                <p:nvPr/>
              </p:nvSpPr>
              <p:spPr bwMode="auto">
                <a:xfrm>
                  <a:off x="3289" y="1816"/>
                  <a:ext cx="81" cy="94"/>
                </a:xfrm>
                <a:custGeom>
                  <a:avLst/>
                  <a:gdLst>
                    <a:gd name="T0" fmla="*/ 66 w 81"/>
                    <a:gd name="T1" fmla="*/ 94 h 94"/>
                    <a:gd name="T2" fmla="*/ 81 w 81"/>
                    <a:gd name="T3" fmla="*/ 80 h 94"/>
                    <a:gd name="T4" fmla="*/ 0 w 81"/>
                    <a:gd name="T5" fmla="*/ 0 h 94"/>
                  </a:gdLst>
                  <a:ahLst/>
                  <a:cxnLst>
                    <a:cxn ang="0">
                      <a:pos x="T0" y="T1"/>
                    </a:cxn>
                    <a:cxn ang="0">
                      <a:pos x="T2" y="T3"/>
                    </a:cxn>
                    <a:cxn ang="0">
                      <a:pos x="T4" y="T5"/>
                    </a:cxn>
                  </a:cxnLst>
                  <a:rect l="0" t="0" r="r" b="b"/>
                  <a:pathLst>
                    <a:path w="81" h="94">
                      <a:moveTo>
                        <a:pt x="66" y="94"/>
                      </a:moveTo>
                      <a:lnTo>
                        <a:pt x="81"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90" name="Freeform 106">
                  <a:extLst>
                    <a:ext uri="{FF2B5EF4-FFF2-40B4-BE49-F238E27FC236}">
                      <a16:creationId xmlns:a16="http://schemas.microsoft.com/office/drawing/2014/main" id="{5E62E022-C367-E847-B1E1-658554D0FC2F}"/>
                    </a:ext>
                  </a:extLst>
                </p:cNvPr>
                <p:cNvSpPr>
                  <a:spLocks/>
                </p:cNvSpPr>
                <p:nvPr/>
              </p:nvSpPr>
              <p:spPr bwMode="auto">
                <a:xfrm>
                  <a:off x="3355" y="1896"/>
                  <a:ext cx="66" cy="109"/>
                </a:xfrm>
                <a:custGeom>
                  <a:avLst/>
                  <a:gdLst>
                    <a:gd name="T0" fmla="*/ 15 w 66"/>
                    <a:gd name="T1" fmla="*/ 0 h 109"/>
                    <a:gd name="T2" fmla="*/ 0 w 66"/>
                    <a:gd name="T3" fmla="*/ 14 h 109"/>
                    <a:gd name="T4" fmla="*/ 66 w 66"/>
                    <a:gd name="T5" fmla="*/ 109 h 109"/>
                    <a:gd name="T6" fmla="*/ 15 w 66"/>
                    <a:gd name="T7" fmla="*/ 0 h 109"/>
                  </a:gdLst>
                  <a:ahLst/>
                  <a:cxnLst>
                    <a:cxn ang="0">
                      <a:pos x="T0" y="T1"/>
                    </a:cxn>
                    <a:cxn ang="0">
                      <a:pos x="T2" y="T3"/>
                    </a:cxn>
                    <a:cxn ang="0">
                      <a:pos x="T4" y="T5"/>
                    </a:cxn>
                    <a:cxn ang="0">
                      <a:pos x="T6" y="T7"/>
                    </a:cxn>
                  </a:cxnLst>
                  <a:rect l="0" t="0" r="r" b="b"/>
                  <a:pathLst>
                    <a:path w="66" h="109">
                      <a:moveTo>
                        <a:pt x="15" y="0"/>
                      </a:moveTo>
                      <a:lnTo>
                        <a:pt x="0" y="14"/>
                      </a:lnTo>
                      <a:lnTo>
                        <a:pt x="66" y="109"/>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91" name="Freeform 107">
                  <a:extLst>
                    <a:ext uri="{FF2B5EF4-FFF2-40B4-BE49-F238E27FC236}">
                      <a16:creationId xmlns:a16="http://schemas.microsoft.com/office/drawing/2014/main" id="{2AB083B5-8553-6742-9E25-83630B362FE7}"/>
                    </a:ext>
                  </a:extLst>
                </p:cNvPr>
                <p:cNvSpPr>
                  <a:spLocks/>
                </p:cNvSpPr>
                <p:nvPr/>
              </p:nvSpPr>
              <p:spPr bwMode="auto">
                <a:xfrm>
                  <a:off x="3355" y="1896"/>
                  <a:ext cx="66" cy="109"/>
                </a:xfrm>
                <a:custGeom>
                  <a:avLst/>
                  <a:gdLst>
                    <a:gd name="T0" fmla="*/ 15 w 66"/>
                    <a:gd name="T1" fmla="*/ 0 h 109"/>
                    <a:gd name="T2" fmla="*/ 0 w 66"/>
                    <a:gd name="T3" fmla="*/ 14 h 109"/>
                    <a:gd name="T4" fmla="*/ 66 w 66"/>
                    <a:gd name="T5" fmla="*/ 109 h 109"/>
                  </a:gdLst>
                  <a:ahLst/>
                  <a:cxnLst>
                    <a:cxn ang="0">
                      <a:pos x="T0" y="T1"/>
                    </a:cxn>
                    <a:cxn ang="0">
                      <a:pos x="T2" y="T3"/>
                    </a:cxn>
                    <a:cxn ang="0">
                      <a:pos x="T4" y="T5"/>
                    </a:cxn>
                  </a:cxnLst>
                  <a:rect l="0" t="0" r="r" b="b"/>
                  <a:pathLst>
                    <a:path w="66" h="109">
                      <a:moveTo>
                        <a:pt x="15" y="0"/>
                      </a:moveTo>
                      <a:lnTo>
                        <a:pt x="0" y="14"/>
                      </a:lnTo>
                      <a:lnTo>
                        <a:pt x="66"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92" name="Freeform 108">
                  <a:extLst>
                    <a:ext uri="{FF2B5EF4-FFF2-40B4-BE49-F238E27FC236}">
                      <a16:creationId xmlns:a16="http://schemas.microsoft.com/office/drawing/2014/main" id="{0F8089A5-1835-3E47-AE2E-D5DDF3CE2A61}"/>
                    </a:ext>
                  </a:extLst>
                </p:cNvPr>
                <p:cNvSpPr>
                  <a:spLocks/>
                </p:cNvSpPr>
                <p:nvPr/>
              </p:nvSpPr>
              <p:spPr bwMode="auto">
                <a:xfrm>
                  <a:off x="2405" y="1808"/>
                  <a:ext cx="88" cy="15"/>
                </a:xfrm>
                <a:custGeom>
                  <a:avLst/>
                  <a:gdLst>
                    <a:gd name="T0" fmla="*/ 22 w 88"/>
                    <a:gd name="T1" fmla="*/ 0 h 15"/>
                    <a:gd name="T2" fmla="*/ 0 w 88"/>
                    <a:gd name="T3" fmla="*/ 15 h 15"/>
                    <a:gd name="T4" fmla="*/ 88 w 88"/>
                    <a:gd name="T5" fmla="*/ 0 h 15"/>
                    <a:gd name="T6" fmla="*/ 22 w 88"/>
                    <a:gd name="T7" fmla="*/ 0 h 15"/>
                  </a:gdLst>
                  <a:ahLst/>
                  <a:cxnLst>
                    <a:cxn ang="0">
                      <a:pos x="T0" y="T1"/>
                    </a:cxn>
                    <a:cxn ang="0">
                      <a:pos x="T2" y="T3"/>
                    </a:cxn>
                    <a:cxn ang="0">
                      <a:pos x="T4" y="T5"/>
                    </a:cxn>
                    <a:cxn ang="0">
                      <a:pos x="T6" y="T7"/>
                    </a:cxn>
                  </a:cxnLst>
                  <a:rect l="0" t="0" r="r" b="b"/>
                  <a:pathLst>
                    <a:path w="88" h="15">
                      <a:moveTo>
                        <a:pt x="22" y="0"/>
                      </a:moveTo>
                      <a:lnTo>
                        <a:pt x="0" y="15"/>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93" name="Freeform 109">
                  <a:extLst>
                    <a:ext uri="{FF2B5EF4-FFF2-40B4-BE49-F238E27FC236}">
                      <a16:creationId xmlns:a16="http://schemas.microsoft.com/office/drawing/2014/main" id="{586F827B-C8E9-2E4C-B6B0-E9E4DAB83952}"/>
                    </a:ext>
                  </a:extLst>
                </p:cNvPr>
                <p:cNvSpPr>
                  <a:spLocks/>
                </p:cNvSpPr>
                <p:nvPr/>
              </p:nvSpPr>
              <p:spPr bwMode="auto">
                <a:xfrm>
                  <a:off x="2405" y="1808"/>
                  <a:ext cx="88" cy="15"/>
                </a:xfrm>
                <a:custGeom>
                  <a:avLst/>
                  <a:gdLst>
                    <a:gd name="T0" fmla="*/ 22 w 88"/>
                    <a:gd name="T1" fmla="*/ 0 h 15"/>
                    <a:gd name="T2" fmla="*/ 0 w 88"/>
                    <a:gd name="T3" fmla="*/ 15 h 15"/>
                    <a:gd name="T4" fmla="*/ 88 w 88"/>
                    <a:gd name="T5" fmla="*/ 0 h 15"/>
                  </a:gdLst>
                  <a:ahLst/>
                  <a:cxnLst>
                    <a:cxn ang="0">
                      <a:pos x="T0" y="T1"/>
                    </a:cxn>
                    <a:cxn ang="0">
                      <a:pos x="T2" y="T3"/>
                    </a:cxn>
                    <a:cxn ang="0">
                      <a:pos x="T4" y="T5"/>
                    </a:cxn>
                  </a:cxnLst>
                  <a:rect l="0" t="0" r="r" b="b"/>
                  <a:pathLst>
                    <a:path w="88" h="15">
                      <a:moveTo>
                        <a:pt x="22" y="0"/>
                      </a:moveTo>
                      <a:lnTo>
                        <a:pt x="0" y="15"/>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94" name="Freeform 110">
                  <a:extLst>
                    <a:ext uri="{FF2B5EF4-FFF2-40B4-BE49-F238E27FC236}">
                      <a16:creationId xmlns:a16="http://schemas.microsoft.com/office/drawing/2014/main" id="{04966AD8-26DB-E44D-AC76-BA3627547B76}"/>
                    </a:ext>
                  </a:extLst>
                </p:cNvPr>
                <p:cNvSpPr>
                  <a:spLocks/>
                </p:cNvSpPr>
                <p:nvPr/>
              </p:nvSpPr>
              <p:spPr bwMode="auto">
                <a:xfrm>
                  <a:off x="2427" y="1786"/>
                  <a:ext cx="80" cy="22"/>
                </a:xfrm>
                <a:custGeom>
                  <a:avLst/>
                  <a:gdLst>
                    <a:gd name="T0" fmla="*/ 66 w 80"/>
                    <a:gd name="T1" fmla="*/ 22 h 22"/>
                    <a:gd name="T2" fmla="*/ 80 w 80"/>
                    <a:gd name="T3" fmla="*/ 0 h 22"/>
                    <a:gd name="T4" fmla="*/ 0 w 80"/>
                    <a:gd name="T5" fmla="*/ 22 h 22"/>
                    <a:gd name="T6" fmla="*/ 66 w 80"/>
                    <a:gd name="T7" fmla="*/ 22 h 22"/>
                  </a:gdLst>
                  <a:ahLst/>
                  <a:cxnLst>
                    <a:cxn ang="0">
                      <a:pos x="T0" y="T1"/>
                    </a:cxn>
                    <a:cxn ang="0">
                      <a:pos x="T2" y="T3"/>
                    </a:cxn>
                    <a:cxn ang="0">
                      <a:pos x="T4" y="T5"/>
                    </a:cxn>
                    <a:cxn ang="0">
                      <a:pos x="T6" y="T7"/>
                    </a:cxn>
                  </a:cxnLst>
                  <a:rect l="0" t="0" r="r" b="b"/>
                  <a:pathLst>
                    <a:path w="80" h="22">
                      <a:moveTo>
                        <a:pt x="66" y="22"/>
                      </a:moveTo>
                      <a:lnTo>
                        <a:pt x="80" y="0"/>
                      </a:lnTo>
                      <a:lnTo>
                        <a:pt x="0" y="22"/>
                      </a:lnTo>
                      <a:lnTo>
                        <a:pt x="66"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95" name="Freeform 111">
                  <a:extLst>
                    <a:ext uri="{FF2B5EF4-FFF2-40B4-BE49-F238E27FC236}">
                      <a16:creationId xmlns:a16="http://schemas.microsoft.com/office/drawing/2014/main" id="{633EF395-0588-E64A-8570-3238A3585E12}"/>
                    </a:ext>
                  </a:extLst>
                </p:cNvPr>
                <p:cNvSpPr>
                  <a:spLocks/>
                </p:cNvSpPr>
                <p:nvPr/>
              </p:nvSpPr>
              <p:spPr bwMode="auto">
                <a:xfrm>
                  <a:off x="2427" y="1786"/>
                  <a:ext cx="80" cy="22"/>
                </a:xfrm>
                <a:custGeom>
                  <a:avLst/>
                  <a:gdLst>
                    <a:gd name="T0" fmla="*/ 66 w 80"/>
                    <a:gd name="T1" fmla="*/ 22 h 22"/>
                    <a:gd name="T2" fmla="*/ 80 w 80"/>
                    <a:gd name="T3" fmla="*/ 0 h 22"/>
                    <a:gd name="T4" fmla="*/ 0 w 80"/>
                    <a:gd name="T5" fmla="*/ 22 h 22"/>
                  </a:gdLst>
                  <a:ahLst/>
                  <a:cxnLst>
                    <a:cxn ang="0">
                      <a:pos x="T0" y="T1"/>
                    </a:cxn>
                    <a:cxn ang="0">
                      <a:pos x="T2" y="T3"/>
                    </a:cxn>
                    <a:cxn ang="0">
                      <a:pos x="T4" y="T5"/>
                    </a:cxn>
                  </a:cxnLst>
                  <a:rect l="0" t="0" r="r" b="b"/>
                  <a:pathLst>
                    <a:path w="80" h="22">
                      <a:moveTo>
                        <a:pt x="66" y="22"/>
                      </a:moveTo>
                      <a:lnTo>
                        <a:pt x="80"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96" name="Freeform 112">
                  <a:extLst>
                    <a:ext uri="{FF2B5EF4-FFF2-40B4-BE49-F238E27FC236}">
                      <a16:creationId xmlns:a16="http://schemas.microsoft.com/office/drawing/2014/main" id="{9044A895-E49E-4044-A14E-78C8B5A89C06}"/>
                    </a:ext>
                  </a:extLst>
                </p:cNvPr>
                <p:cNvSpPr>
                  <a:spLocks/>
                </p:cNvSpPr>
                <p:nvPr/>
              </p:nvSpPr>
              <p:spPr bwMode="auto">
                <a:xfrm>
                  <a:off x="2953" y="1670"/>
                  <a:ext cx="102" cy="65"/>
                </a:xfrm>
                <a:custGeom>
                  <a:avLst/>
                  <a:gdLst>
                    <a:gd name="T0" fmla="*/ 15 w 102"/>
                    <a:gd name="T1" fmla="*/ 0 h 65"/>
                    <a:gd name="T2" fmla="*/ 0 w 102"/>
                    <a:gd name="T3" fmla="*/ 14 h 65"/>
                    <a:gd name="T4" fmla="*/ 102 w 102"/>
                    <a:gd name="T5" fmla="*/ 65 h 65"/>
                    <a:gd name="T6" fmla="*/ 15 w 102"/>
                    <a:gd name="T7" fmla="*/ 0 h 65"/>
                  </a:gdLst>
                  <a:ahLst/>
                  <a:cxnLst>
                    <a:cxn ang="0">
                      <a:pos x="T0" y="T1"/>
                    </a:cxn>
                    <a:cxn ang="0">
                      <a:pos x="T2" y="T3"/>
                    </a:cxn>
                    <a:cxn ang="0">
                      <a:pos x="T4" y="T5"/>
                    </a:cxn>
                    <a:cxn ang="0">
                      <a:pos x="T6" y="T7"/>
                    </a:cxn>
                  </a:cxnLst>
                  <a:rect l="0" t="0" r="r" b="b"/>
                  <a:pathLst>
                    <a:path w="102" h="65">
                      <a:moveTo>
                        <a:pt x="15" y="0"/>
                      </a:moveTo>
                      <a:lnTo>
                        <a:pt x="0" y="14"/>
                      </a:lnTo>
                      <a:lnTo>
                        <a:pt x="102" y="65"/>
                      </a:lnTo>
                      <a:lnTo>
                        <a:pt x="15"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97" name="Freeform 113">
                  <a:extLst>
                    <a:ext uri="{FF2B5EF4-FFF2-40B4-BE49-F238E27FC236}">
                      <a16:creationId xmlns:a16="http://schemas.microsoft.com/office/drawing/2014/main" id="{FFDBD679-4909-7446-B81B-433174BE674F}"/>
                    </a:ext>
                  </a:extLst>
                </p:cNvPr>
                <p:cNvSpPr>
                  <a:spLocks/>
                </p:cNvSpPr>
                <p:nvPr/>
              </p:nvSpPr>
              <p:spPr bwMode="auto">
                <a:xfrm>
                  <a:off x="2953" y="1670"/>
                  <a:ext cx="102" cy="65"/>
                </a:xfrm>
                <a:custGeom>
                  <a:avLst/>
                  <a:gdLst>
                    <a:gd name="T0" fmla="*/ 15 w 102"/>
                    <a:gd name="T1" fmla="*/ 0 h 65"/>
                    <a:gd name="T2" fmla="*/ 0 w 102"/>
                    <a:gd name="T3" fmla="*/ 14 h 65"/>
                    <a:gd name="T4" fmla="*/ 102 w 102"/>
                    <a:gd name="T5" fmla="*/ 65 h 65"/>
                  </a:gdLst>
                  <a:ahLst/>
                  <a:cxnLst>
                    <a:cxn ang="0">
                      <a:pos x="T0" y="T1"/>
                    </a:cxn>
                    <a:cxn ang="0">
                      <a:pos x="T2" y="T3"/>
                    </a:cxn>
                    <a:cxn ang="0">
                      <a:pos x="T4" y="T5"/>
                    </a:cxn>
                  </a:cxnLst>
                  <a:rect l="0" t="0" r="r" b="b"/>
                  <a:pathLst>
                    <a:path w="102" h="65">
                      <a:moveTo>
                        <a:pt x="15" y="0"/>
                      </a:moveTo>
                      <a:lnTo>
                        <a:pt x="0" y="14"/>
                      </a:lnTo>
                      <a:lnTo>
                        <a:pt x="102"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498" name="Freeform 114">
                  <a:extLst>
                    <a:ext uri="{FF2B5EF4-FFF2-40B4-BE49-F238E27FC236}">
                      <a16:creationId xmlns:a16="http://schemas.microsoft.com/office/drawing/2014/main" id="{7FDE3327-7E72-314A-8C99-D0A06765AE78}"/>
                    </a:ext>
                  </a:extLst>
                </p:cNvPr>
                <p:cNvSpPr>
                  <a:spLocks/>
                </p:cNvSpPr>
                <p:nvPr/>
              </p:nvSpPr>
              <p:spPr bwMode="auto">
                <a:xfrm>
                  <a:off x="2968" y="1670"/>
                  <a:ext cx="102" cy="65"/>
                </a:xfrm>
                <a:custGeom>
                  <a:avLst/>
                  <a:gdLst>
                    <a:gd name="T0" fmla="*/ 87 w 102"/>
                    <a:gd name="T1" fmla="*/ 65 h 65"/>
                    <a:gd name="T2" fmla="*/ 102 w 102"/>
                    <a:gd name="T3" fmla="*/ 44 h 65"/>
                    <a:gd name="T4" fmla="*/ 0 w 102"/>
                    <a:gd name="T5" fmla="*/ 0 h 65"/>
                    <a:gd name="T6" fmla="*/ 87 w 102"/>
                    <a:gd name="T7" fmla="*/ 65 h 65"/>
                  </a:gdLst>
                  <a:ahLst/>
                  <a:cxnLst>
                    <a:cxn ang="0">
                      <a:pos x="T0" y="T1"/>
                    </a:cxn>
                    <a:cxn ang="0">
                      <a:pos x="T2" y="T3"/>
                    </a:cxn>
                    <a:cxn ang="0">
                      <a:pos x="T4" y="T5"/>
                    </a:cxn>
                    <a:cxn ang="0">
                      <a:pos x="T6" y="T7"/>
                    </a:cxn>
                  </a:cxnLst>
                  <a:rect l="0" t="0" r="r" b="b"/>
                  <a:pathLst>
                    <a:path w="102" h="65">
                      <a:moveTo>
                        <a:pt x="87" y="65"/>
                      </a:moveTo>
                      <a:lnTo>
                        <a:pt x="102" y="44"/>
                      </a:lnTo>
                      <a:lnTo>
                        <a:pt x="0" y="0"/>
                      </a:lnTo>
                      <a:lnTo>
                        <a:pt x="87" y="65"/>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499" name="Freeform 115">
                  <a:extLst>
                    <a:ext uri="{FF2B5EF4-FFF2-40B4-BE49-F238E27FC236}">
                      <a16:creationId xmlns:a16="http://schemas.microsoft.com/office/drawing/2014/main" id="{83BBD68E-3C28-9A48-976E-E0D3855FDB43}"/>
                    </a:ext>
                  </a:extLst>
                </p:cNvPr>
                <p:cNvSpPr>
                  <a:spLocks/>
                </p:cNvSpPr>
                <p:nvPr/>
              </p:nvSpPr>
              <p:spPr bwMode="auto">
                <a:xfrm>
                  <a:off x="2968" y="1670"/>
                  <a:ext cx="102" cy="65"/>
                </a:xfrm>
                <a:custGeom>
                  <a:avLst/>
                  <a:gdLst>
                    <a:gd name="T0" fmla="*/ 87 w 102"/>
                    <a:gd name="T1" fmla="*/ 65 h 65"/>
                    <a:gd name="T2" fmla="*/ 102 w 102"/>
                    <a:gd name="T3" fmla="*/ 44 h 65"/>
                    <a:gd name="T4" fmla="*/ 0 w 102"/>
                    <a:gd name="T5" fmla="*/ 0 h 65"/>
                  </a:gdLst>
                  <a:ahLst/>
                  <a:cxnLst>
                    <a:cxn ang="0">
                      <a:pos x="T0" y="T1"/>
                    </a:cxn>
                    <a:cxn ang="0">
                      <a:pos x="T2" y="T3"/>
                    </a:cxn>
                    <a:cxn ang="0">
                      <a:pos x="T4" y="T5"/>
                    </a:cxn>
                  </a:cxnLst>
                  <a:rect l="0" t="0" r="r" b="b"/>
                  <a:pathLst>
                    <a:path w="102" h="65">
                      <a:moveTo>
                        <a:pt x="87" y="65"/>
                      </a:moveTo>
                      <a:lnTo>
                        <a:pt x="102"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00" name="Freeform 116">
                  <a:extLst>
                    <a:ext uri="{FF2B5EF4-FFF2-40B4-BE49-F238E27FC236}">
                      <a16:creationId xmlns:a16="http://schemas.microsoft.com/office/drawing/2014/main" id="{31ECE34C-61A6-E54D-8B8F-C4111C32FC7D}"/>
                    </a:ext>
                  </a:extLst>
                </p:cNvPr>
                <p:cNvSpPr>
                  <a:spLocks/>
                </p:cNvSpPr>
                <p:nvPr/>
              </p:nvSpPr>
              <p:spPr bwMode="auto">
                <a:xfrm>
                  <a:off x="3187" y="1743"/>
                  <a:ext cx="88" cy="87"/>
                </a:xfrm>
                <a:custGeom>
                  <a:avLst/>
                  <a:gdLst>
                    <a:gd name="T0" fmla="*/ 15 w 88"/>
                    <a:gd name="T1" fmla="*/ 0 h 87"/>
                    <a:gd name="T2" fmla="*/ 0 w 88"/>
                    <a:gd name="T3" fmla="*/ 14 h 87"/>
                    <a:gd name="T4" fmla="*/ 88 w 88"/>
                    <a:gd name="T5" fmla="*/ 87 h 87"/>
                    <a:gd name="T6" fmla="*/ 15 w 88"/>
                    <a:gd name="T7" fmla="*/ 0 h 87"/>
                  </a:gdLst>
                  <a:ahLst/>
                  <a:cxnLst>
                    <a:cxn ang="0">
                      <a:pos x="T0" y="T1"/>
                    </a:cxn>
                    <a:cxn ang="0">
                      <a:pos x="T2" y="T3"/>
                    </a:cxn>
                    <a:cxn ang="0">
                      <a:pos x="T4" y="T5"/>
                    </a:cxn>
                    <a:cxn ang="0">
                      <a:pos x="T6" y="T7"/>
                    </a:cxn>
                  </a:cxnLst>
                  <a:rect l="0" t="0" r="r" b="b"/>
                  <a:pathLst>
                    <a:path w="88" h="87">
                      <a:moveTo>
                        <a:pt x="15" y="0"/>
                      </a:moveTo>
                      <a:lnTo>
                        <a:pt x="0" y="14"/>
                      </a:lnTo>
                      <a:lnTo>
                        <a:pt x="88" y="87"/>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01" name="Freeform 117">
                  <a:extLst>
                    <a:ext uri="{FF2B5EF4-FFF2-40B4-BE49-F238E27FC236}">
                      <a16:creationId xmlns:a16="http://schemas.microsoft.com/office/drawing/2014/main" id="{8F05BCB6-D823-F348-B13D-062F74AC32A9}"/>
                    </a:ext>
                  </a:extLst>
                </p:cNvPr>
                <p:cNvSpPr>
                  <a:spLocks/>
                </p:cNvSpPr>
                <p:nvPr/>
              </p:nvSpPr>
              <p:spPr bwMode="auto">
                <a:xfrm>
                  <a:off x="3187" y="1743"/>
                  <a:ext cx="88" cy="87"/>
                </a:xfrm>
                <a:custGeom>
                  <a:avLst/>
                  <a:gdLst>
                    <a:gd name="T0" fmla="*/ 15 w 88"/>
                    <a:gd name="T1" fmla="*/ 0 h 87"/>
                    <a:gd name="T2" fmla="*/ 0 w 88"/>
                    <a:gd name="T3" fmla="*/ 14 h 87"/>
                    <a:gd name="T4" fmla="*/ 88 w 88"/>
                    <a:gd name="T5" fmla="*/ 87 h 87"/>
                  </a:gdLst>
                  <a:ahLst/>
                  <a:cxnLst>
                    <a:cxn ang="0">
                      <a:pos x="T0" y="T1"/>
                    </a:cxn>
                    <a:cxn ang="0">
                      <a:pos x="T2" y="T3"/>
                    </a:cxn>
                    <a:cxn ang="0">
                      <a:pos x="T4" y="T5"/>
                    </a:cxn>
                  </a:cxnLst>
                  <a:rect l="0" t="0" r="r" b="b"/>
                  <a:pathLst>
                    <a:path w="88" h="87">
                      <a:moveTo>
                        <a:pt x="15" y="0"/>
                      </a:moveTo>
                      <a:lnTo>
                        <a:pt x="0" y="14"/>
                      </a:lnTo>
                      <a:lnTo>
                        <a:pt x="88"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02" name="Freeform 118">
                  <a:extLst>
                    <a:ext uri="{FF2B5EF4-FFF2-40B4-BE49-F238E27FC236}">
                      <a16:creationId xmlns:a16="http://schemas.microsoft.com/office/drawing/2014/main" id="{869A07EA-189D-FC4C-A470-29D57EC5828B}"/>
                    </a:ext>
                  </a:extLst>
                </p:cNvPr>
                <p:cNvSpPr>
                  <a:spLocks/>
                </p:cNvSpPr>
                <p:nvPr/>
              </p:nvSpPr>
              <p:spPr bwMode="auto">
                <a:xfrm>
                  <a:off x="3202" y="1743"/>
                  <a:ext cx="87" cy="87"/>
                </a:xfrm>
                <a:custGeom>
                  <a:avLst/>
                  <a:gdLst>
                    <a:gd name="T0" fmla="*/ 73 w 87"/>
                    <a:gd name="T1" fmla="*/ 87 h 87"/>
                    <a:gd name="T2" fmla="*/ 87 w 87"/>
                    <a:gd name="T3" fmla="*/ 73 h 87"/>
                    <a:gd name="T4" fmla="*/ 0 w 87"/>
                    <a:gd name="T5" fmla="*/ 0 h 87"/>
                    <a:gd name="T6" fmla="*/ 73 w 87"/>
                    <a:gd name="T7" fmla="*/ 87 h 87"/>
                  </a:gdLst>
                  <a:ahLst/>
                  <a:cxnLst>
                    <a:cxn ang="0">
                      <a:pos x="T0" y="T1"/>
                    </a:cxn>
                    <a:cxn ang="0">
                      <a:pos x="T2" y="T3"/>
                    </a:cxn>
                    <a:cxn ang="0">
                      <a:pos x="T4" y="T5"/>
                    </a:cxn>
                    <a:cxn ang="0">
                      <a:pos x="T6" y="T7"/>
                    </a:cxn>
                  </a:cxnLst>
                  <a:rect l="0" t="0" r="r" b="b"/>
                  <a:pathLst>
                    <a:path w="87" h="87">
                      <a:moveTo>
                        <a:pt x="73" y="87"/>
                      </a:moveTo>
                      <a:lnTo>
                        <a:pt x="87" y="73"/>
                      </a:lnTo>
                      <a:lnTo>
                        <a:pt x="0" y="0"/>
                      </a:lnTo>
                      <a:lnTo>
                        <a:pt x="73" y="87"/>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03" name="Freeform 119">
                  <a:extLst>
                    <a:ext uri="{FF2B5EF4-FFF2-40B4-BE49-F238E27FC236}">
                      <a16:creationId xmlns:a16="http://schemas.microsoft.com/office/drawing/2014/main" id="{BFBF44A3-CE50-624D-ACA9-29093B5E91E6}"/>
                    </a:ext>
                  </a:extLst>
                </p:cNvPr>
                <p:cNvSpPr>
                  <a:spLocks/>
                </p:cNvSpPr>
                <p:nvPr/>
              </p:nvSpPr>
              <p:spPr bwMode="auto">
                <a:xfrm>
                  <a:off x="3202" y="1743"/>
                  <a:ext cx="87" cy="87"/>
                </a:xfrm>
                <a:custGeom>
                  <a:avLst/>
                  <a:gdLst>
                    <a:gd name="T0" fmla="*/ 73 w 87"/>
                    <a:gd name="T1" fmla="*/ 87 h 87"/>
                    <a:gd name="T2" fmla="*/ 87 w 87"/>
                    <a:gd name="T3" fmla="*/ 73 h 87"/>
                    <a:gd name="T4" fmla="*/ 0 w 87"/>
                    <a:gd name="T5" fmla="*/ 0 h 87"/>
                  </a:gdLst>
                  <a:ahLst/>
                  <a:cxnLst>
                    <a:cxn ang="0">
                      <a:pos x="T0" y="T1"/>
                    </a:cxn>
                    <a:cxn ang="0">
                      <a:pos x="T2" y="T3"/>
                    </a:cxn>
                    <a:cxn ang="0">
                      <a:pos x="T4" y="T5"/>
                    </a:cxn>
                  </a:cxnLst>
                  <a:rect l="0" t="0" r="r" b="b"/>
                  <a:pathLst>
                    <a:path w="87" h="87">
                      <a:moveTo>
                        <a:pt x="73" y="87"/>
                      </a:moveTo>
                      <a:lnTo>
                        <a:pt x="87"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04" name="Freeform 120">
                  <a:extLst>
                    <a:ext uri="{FF2B5EF4-FFF2-40B4-BE49-F238E27FC236}">
                      <a16:creationId xmlns:a16="http://schemas.microsoft.com/office/drawing/2014/main" id="{E56B970B-F6F2-BB43-8A6D-ABC003C47EA8}"/>
                    </a:ext>
                  </a:extLst>
                </p:cNvPr>
                <p:cNvSpPr>
                  <a:spLocks/>
                </p:cNvSpPr>
                <p:nvPr/>
              </p:nvSpPr>
              <p:spPr bwMode="auto">
                <a:xfrm>
                  <a:off x="2273" y="1881"/>
                  <a:ext cx="73" cy="37"/>
                </a:xfrm>
                <a:custGeom>
                  <a:avLst/>
                  <a:gdLst>
                    <a:gd name="T0" fmla="*/ 22 w 73"/>
                    <a:gd name="T1" fmla="*/ 15 h 37"/>
                    <a:gd name="T2" fmla="*/ 0 w 73"/>
                    <a:gd name="T3" fmla="*/ 37 h 37"/>
                    <a:gd name="T4" fmla="*/ 73 w 73"/>
                    <a:gd name="T5" fmla="*/ 0 h 37"/>
                    <a:gd name="T6" fmla="*/ 22 w 73"/>
                    <a:gd name="T7" fmla="*/ 15 h 37"/>
                  </a:gdLst>
                  <a:ahLst/>
                  <a:cxnLst>
                    <a:cxn ang="0">
                      <a:pos x="T0" y="T1"/>
                    </a:cxn>
                    <a:cxn ang="0">
                      <a:pos x="T2" y="T3"/>
                    </a:cxn>
                    <a:cxn ang="0">
                      <a:pos x="T4" y="T5"/>
                    </a:cxn>
                    <a:cxn ang="0">
                      <a:pos x="T6" y="T7"/>
                    </a:cxn>
                  </a:cxnLst>
                  <a:rect l="0" t="0" r="r" b="b"/>
                  <a:pathLst>
                    <a:path w="73" h="37">
                      <a:moveTo>
                        <a:pt x="22" y="15"/>
                      </a:moveTo>
                      <a:lnTo>
                        <a:pt x="0" y="37"/>
                      </a:lnTo>
                      <a:lnTo>
                        <a:pt x="73" y="0"/>
                      </a:lnTo>
                      <a:lnTo>
                        <a:pt x="22"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05" name="Freeform 121">
                  <a:extLst>
                    <a:ext uri="{FF2B5EF4-FFF2-40B4-BE49-F238E27FC236}">
                      <a16:creationId xmlns:a16="http://schemas.microsoft.com/office/drawing/2014/main" id="{75AB14DE-8E4D-1148-8D23-297A9D9311FC}"/>
                    </a:ext>
                  </a:extLst>
                </p:cNvPr>
                <p:cNvSpPr>
                  <a:spLocks/>
                </p:cNvSpPr>
                <p:nvPr/>
              </p:nvSpPr>
              <p:spPr bwMode="auto">
                <a:xfrm>
                  <a:off x="2273" y="1881"/>
                  <a:ext cx="73" cy="37"/>
                </a:xfrm>
                <a:custGeom>
                  <a:avLst/>
                  <a:gdLst>
                    <a:gd name="T0" fmla="*/ 22 w 73"/>
                    <a:gd name="T1" fmla="*/ 15 h 37"/>
                    <a:gd name="T2" fmla="*/ 0 w 73"/>
                    <a:gd name="T3" fmla="*/ 37 h 37"/>
                    <a:gd name="T4" fmla="*/ 73 w 73"/>
                    <a:gd name="T5" fmla="*/ 0 h 37"/>
                  </a:gdLst>
                  <a:ahLst/>
                  <a:cxnLst>
                    <a:cxn ang="0">
                      <a:pos x="T0" y="T1"/>
                    </a:cxn>
                    <a:cxn ang="0">
                      <a:pos x="T2" y="T3"/>
                    </a:cxn>
                    <a:cxn ang="0">
                      <a:pos x="T4" y="T5"/>
                    </a:cxn>
                  </a:cxnLst>
                  <a:rect l="0" t="0" r="r" b="b"/>
                  <a:pathLst>
                    <a:path w="73" h="37">
                      <a:moveTo>
                        <a:pt x="22" y="15"/>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06" name="Freeform 122">
                  <a:extLst>
                    <a:ext uri="{FF2B5EF4-FFF2-40B4-BE49-F238E27FC236}">
                      <a16:creationId xmlns:a16="http://schemas.microsoft.com/office/drawing/2014/main" id="{C2296BE0-BBFA-7D4F-B1F3-876D5E2E883C}"/>
                    </a:ext>
                  </a:extLst>
                </p:cNvPr>
                <p:cNvSpPr>
                  <a:spLocks/>
                </p:cNvSpPr>
                <p:nvPr/>
              </p:nvSpPr>
              <p:spPr bwMode="auto">
                <a:xfrm>
                  <a:off x="2295" y="1859"/>
                  <a:ext cx="73" cy="37"/>
                </a:xfrm>
                <a:custGeom>
                  <a:avLst/>
                  <a:gdLst>
                    <a:gd name="T0" fmla="*/ 51 w 73"/>
                    <a:gd name="T1" fmla="*/ 22 h 37"/>
                    <a:gd name="T2" fmla="*/ 73 w 73"/>
                    <a:gd name="T3" fmla="*/ 0 h 37"/>
                    <a:gd name="T4" fmla="*/ 0 w 73"/>
                    <a:gd name="T5" fmla="*/ 37 h 37"/>
                    <a:gd name="T6" fmla="*/ 51 w 73"/>
                    <a:gd name="T7" fmla="*/ 22 h 37"/>
                  </a:gdLst>
                  <a:ahLst/>
                  <a:cxnLst>
                    <a:cxn ang="0">
                      <a:pos x="T0" y="T1"/>
                    </a:cxn>
                    <a:cxn ang="0">
                      <a:pos x="T2" y="T3"/>
                    </a:cxn>
                    <a:cxn ang="0">
                      <a:pos x="T4" y="T5"/>
                    </a:cxn>
                    <a:cxn ang="0">
                      <a:pos x="T6" y="T7"/>
                    </a:cxn>
                  </a:cxnLst>
                  <a:rect l="0" t="0" r="r" b="b"/>
                  <a:pathLst>
                    <a:path w="73" h="37">
                      <a:moveTo>
                        <a:pt x="51" y="22"/>
                      </a:moveTo>
                      <a:lnTo>
                        <a:pt x="73" y="0"/>
                      </a:lnTo>
                      <a:lnTo>
                        <a:pt x="0" y="37"/>
                      </a:lnTo>
                      <a:lnTo>
                        <a:pt x="51"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07" name="Freeform 123">
                  <a:extLst>
                    <a:ext uri="{FF2B5EF4-FFF2-40B4-BE49-F238E27FC236}">
                      <a16:creationId xmlns:a16="http://schemas.microsoft.com/office/drawing/2014/main" id="{F479CBAA-8583-7F48-978A-CA318124A9F0}"/>
                    </a:ext>
                  </a:extLst>
                </p:cNvPr>
                <p:cNvSpPr>
                  <a:spLocks/>
                </p:cNvSpPr>
                <p:nvPr/>
              </p:nvSpPr>
              <p:spPr bwMode="auto">
                <a:xfrm>
                  <a:off x="2295" y="1859"/>
                  <a:ext cx="73" cy="37"/>
                </a:xfrm>
                <a:custGeom>
                  <a:avLst/>
                  <a:gdLst>
                    <a:gd name="T0" fmla="*/ 51 w 73"/>
                    <a:gd name="T1" fmla="*/ 22 h 37"/>
                    <a:gd name="T2" fmla="*/ 73 w 73"/>
                    <a:gd name="T3" fmla="*/ 0 h 37"/>
                    <a:gd name="T4" fmla="*/ 0 w 73"/>
                    <a:gd name="T5" fmla="*/ 37 h 37"/>
                  </a:gdLst>
                  <a:ahLst/>
                  <a:cxnLst>
                    <a:cxn ang="0">
                      <a:pos x="T0" y="T1"/>
                    </a:cxn>
                    <a:cxn ang="0">
                      <a:pos x="T2" y="T3"/>
                    </a:cxn>
                    <a:cxn ang="0">
                      <a:pos x="T4" y="T5"/>
                    </a:cxn>
                  </a:cxnLst>
                  <a:rect l="0" t="0" r="r" b="b"/>
                  <a:pathLst>
                    <a:path w="73" h="37">
                      <a:moveTo>
                        <a:pt x="51" y="22"/>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08" name="Freeform 124">
                  <a:extLst>
                    <a:ext uri="{FF2B5EF4-FFF2-40B4-BE49-F238E27FC236}">
                      <a16:creationId xmlns:a16="http://schemas.microsoft.com/office/drawing/2014/main" id="{61015446-6C17-A047-BDCD-A732AECBFD87}"/>
                    </a:ext>
                  </a:extLst>
                </p:cNvPr>
                <p:cNvSpPr>
                  <a:spLocks/>
                </p:cNvSpPr>
                <p:nvPr/>
              </p:nvSpPr>
              <p:spPr bwMode="auto">
                <a:xfrm>
                  <a:off x="3436" y="2275"/>
                  <a:ext cx="21" cy="117"/>
                </a:xfrm>
                <a:custGeom>
                  <a:avLst/>
                  <a:gdLst>
                    <a:gd name="T0" fmla="*/ 14 w 21"/>
                    <a:gd name="T1" fmla="*/ 0 h 117"/>
                    <a:gd name="T2" fmla="*/ 0 w 21"/>
                    <a:gd name="T3" fmla="*/ 22 h 117"/>
                    <a:gd name="T4" fmla="*/ 21 w 21"/>
                    <a:gd name="T5" fmla="*/ 117 h 117"/>
                    <a:gd name="T6" fmla="*/ 14 w 21"/>
                    <a:gd name="T7" fmla="*/ 0 h 117"/>
                  </a:gdLst>
                  <a:ahLst/>
                  <a:cxnLst>
                    <a:cxn ang="0">
                      <a:pos x="T0" y="T1"/>
                    </a:cxn>
                    <a:cxn ang="0">
                      <a:pos x="T2" y="T3"/>
                    </a:cxn>
                    <a:cxn ang="0">
                      <a:pos x="T4" y="T5"/>
                    </a:cxn>
                    <a:cxn ang="0">
                      <a:pos x="T6" y="T7"/>
                    </a:cxn>
                  </a:cxnLst>
                  <a:rect l="0" t="0" r="r" b="b"/>
                  <a:pathLst>
                    <a:path w="21" h="117">
                      <a:moveTo>
                        <a:pt x="14" y="0"/>
                      </a:moveTo>
                      <a:lnTo>
                        <a:pt x="0" y="22"/>
                      </a:lnTo>
                      <a:lnTo>
                        <a:pt x="21" y="117"/>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09" name="Freeform 125">
                  <a:extLst>
                    <a:ext uri="{FF2B5EF4-FFF2-40B4-BE49-F238E27FC236}">
                      <a16:creationId xmlns:a16="http://schemas.microsoft.com/office/drawing/2014/main" id="{1A612EBF-2AF9-7A49-AAAD-298D801812C2}"/>
                    </a:ext>
                  </a:extLst>
                </p:cNvPr>
                <p:cNvSpPr>
                  <a:spLocks/>
                </p:cNvSpPr>
                <p:nvPr/>
              </p:nvSpPr>
              <p:spPr bwMode="auto">
                <a:xfrm>
                  <a:off x="3436" y="2275"/>
                  <a:ext cx="21" cy="117"/>
                </a:xfrm>
                <a:custGeom>
                  <a:avLst/>
                  <a:gdLst>
                    <a:gd name="T0" fmla="*/ 14 w 21"/>
                    <a:gd name="T1" fmla="*/ 0 h 117"/>
                    <a:gd name="T2" fmla="*/ 0 w 21"/>
                    <a:gd name="T3" fmla="*/ 22 h 117"/>
                    <a:gd name="T4" fmla="*/ 21 w 21"/>
                    <a:gd name="T5" fmla="*/ 117 h 117"/>
                  </a:gdLst>
                  <a:ahLst/>
                  <a:cxnLst>
                    <a:cxn ang="0">
                      <a:pos x="T0" y="T1"/>
                    </a:cxn>
                    <a:cxn ang="0">
                      <a:pos x="T2" y="T3"/>
                    </a:cxn>
                    <a:cxn ang="0">
                      <a:pos x="T4" y="T5"/>
                    </a:cxn>
                  </a:cxnLst>
                  <a:rect l="0" t="0" r="r" b="b"/>
                  <a:pathLst>
                    <a:path w="21" h="117">
                      <a:moveTo>
                        <a:pt x="14" y="0"/>
                      </a:moveTo>
                      <a:lnTo>
                        <a:pt x="0" y="22"/>
                      </a:lnTo>
                      <a:lnTo>
                        <a:pt x="21"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10" name="Freeform 126">
                  <a:extLst>
                    <a:ext uri="{FF2B5EF4-FFF2-40B4-BE49-F238E27FC236}">
                      <a16:creationId xmlns:a16="http://schemas.microsoft.com/office/drawing/2014/main" id="{901EB60F-A434-BC4E-8845-D31FB65B19A1}"/>
                    </a:ext>
                  </a:extLst>
                </p:cNvPr>
                <p:cNvSpPr>
                  <a:spLocks/>
                </p:cNvSpPr>
                <p:nvPr/>
              </p:nvSpPr>
              <p:spPr bwMode="auto">
                <a:xfrm>
                  <a:off x="3436" y="2297"/>
                  <a:ext cx="21" cy="117"/>
                </a:xfrm>
                <a:custGeom>
                  <a:avLst/>
                  <a:gdLst>
                    <a:gd name="T0" fmla="*/ 7 w 21"/>
                    <a:gd name="T1" fmla="*/ 117 h 117"/>
                    <a:gd name="T2" fmla="*/ 21 w 21"/>
                    <a:gd name="T3" fmla="*/ 95 h 117"/>
                    <a:gd name="T4" fmla="*/ 0 w 21"/>
                    <a:gd name="T5" fmla="*/ 0 h 117"/>
                    <a:gd name="T6" fmla="*/ 7 w 21"/>
                    <a:gd name="T7" fmla="*/ 117 h 117"/>
                  </a:gdLst>
                  <a:ahLst/>
                  <a:cxnLst>
                    <a:cxn ang="0">
                      <a:pos x="T0" y="T1"/>
                    </a:cxn>
                    <a:cxn ang="0">
                      <a:pos x="T2" y="T3"/>
                    </a:cxn>
                    <a:cxn ang="0">
                      <a:pos x="T4" y="T5"/>
                    </a:cxn>
                    <a:cxn ang="0">
                      <a:pos x="T6" y="T7"/>
                    </a:cxn>
                  </a:cxnLst>
                  <a:rect l="0" t="0" r="r" b="b"/>
                  <a:pathLst>
                    <a:path w="21" h="117">
                      <a:moveTo>
                        <a:pt x="7" y="117"/>
                      </a:moveTo>
                      <a:lnTo>
                        <a:pt x="21" y="95"/>
                      </a:lnTo>
                      <a:lnTo>
                        <a:pt x="0" y="0"/>
                      </a:lnTo>
                      <a:lnTo>
                        <a:pt x="7" y="117"/>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11" name="Freeform 127">
                  <a:extLst>
                    <a:ext uri="{FF2B5EF4-FFF2-40B4-BE49-F238E27FC236}">
                      <a16:creationId xmlns:a16="http://schemas.microsoft.com/office/drawing/2014/main" id="{9A622F36-88E3-2044-9E5D-FCF1ADA45AB0}"/>
                    </a:ext>
                  </a:extLst>
                </p:cNvPr>
                <p:cNvSpPr>
                  <a:spLocks/>
                </p:cNvSpPr>
                <p:nvPr/>
              </p:nvSpPr>
              <p:spPr bwMode="auto">
                <a:xfrm>
                  <a:off x="3436" y="2297"/>
                  <a:ext cx="21" cy="117"/>
                </a:xfrm>
                <a:custGeom>
                  <a:avLst/>
                  <a:gdLst>
                    <a:gd name="T0" fmla="*/ 7 w 21"/>
                    <a:gd name="T1" fmla="*/ 117 h 117"/>
                    <a:gd name="T2" fmla="*/ 21 w 21"/>
                    <a:gd name="T3" fmla="*/ 95 h 117"/>
                    <a:gd name="T4" fmla="*/ 0 w 21"/>
                    <a:gd name="T5" fmla="*/ 0 h 117"/>
                  </a:gdLst>
                  <a:ahLst/>
                  <a:cxnLst>
                    <a:cxn ang="0">
                      <a:pos x="T0" y="T1"/>
                    </a:cxn>
                    <a:cxn ang="0">
                      <a:pos x="T2" y="T3"/>
                    </a:cxn>
                    <a:cxn ang="0">
                      <a:pos x="T4" y="T5"/>
                    </a:cxn>
                  </a:cxnLst>
                  <a:rect l="0" t="0" r="r" b="b"/>
                  <a:pathLst>
                    <a:path w="21" h="117">
                      <a:moveTo>
                        <a:pt x="7" y="117"/>
                      </a:moveTo>
                      <a:lnTo>
                        <a:pt x="2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12" name="Freeform 128">
                  <a:extLst>
                    <a:ext uri="{FF2B5EF4-FFF2-40B4-BE49-F238E27FC236}">
                      <a16:creationId xmlns:a16="http://schemas.microsoft.com/office/drawing/2014/main" id="{D5E96932-EE05-FC4B-BD4A-BC99F7B1E6FC}"/>
                    </a:ext>
                  </a:extLst>
                </p:cNvPr>
                <p:cNvSpPr>
                  <a:spLocks/>
                </p:cNvSpPr>
                <p:nvPr/>
              </p:nvSpPr>
              <p:spPr bwMode="auto">
                <a:xfrm>
                  <a:off x="2683" y="1699"/>
                  <a:ext cx="95" cy="29"/>
                </a:xfrm>
                <a:custGeom>
                  <a:avLst/>
                  <a:gdLst>
                    <a:gd name="T0" fmla="*/ 14 w 95"/>
                    <a:gd name="T1" fmla="*/ 0 h 29"/>
                    <a:gd name="T2" fmla="*/ 0 w 95"/>
                    <a:gd name="T3" fmla="*/ 15 h 29"/>
                    <a:gd name="T4" fmla="*/ 95 w 95"/>
                    <a:gd name="T5" fmla="*/ 29 h 29"/>
                    <a:gd name="T6" fmla="*/ 14 w 95"/>
                    <a:gd name="T7" fmla="*/ 0 h 29"/>
                  </a:gdLst>
                  <a:ahLst/>
                  <a:cxnLst>
                    <a:cxn ang="0">
                      <a:pos x="T0" y="T1"/>
                    </a:cxn>
                    <a:cxn ang="0">
                      <a:pos x="T2" y="T3"/>
                    </a:cxn>
                    <a:cxn ang="0">
                      <a:pos x="T4" y="T5"/>
                    </a:cxn>
                    <a:cxn ang="0">
                      <a:pos x="T6" y="T7"/>
                    </a:cxn>
                  </a:cxnLst>
                  <a:rect l="0" t="0" r="r" b="b"/>
                  <a:pathLst>
                    <a:path w="95" h="29">
                      <a:moveTo>
                        <a:pt x="14" y="0"/>
                      </a:moveTo>
                      <a:lnTo>
                        <a:pt x="0" y="15"/>
                      </a:lnTo>
                      <a:lnTo>
                        <a:pt x="95" y="29"/>
                      </a:lnTo>
                      <a:lnTo>
                        <a:pt x="14"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13" name="Freeform 129">
                  <a:extLst>
                    <a:ext uri="{FF2B5EF4-FFF2-40B4-BE49-F238E27FC236}">
                      <a16:creationId xmlns:a16="http://schemas.microsoft.com/office/drawing/2014/main" id="{39125AB2-3294-9446-87FB-BA2FE37E034C}"/>
                    </a:ext>
                  </a:extLst>
                </p:cNvPr>
                <p:cNvSpPr>
                  <a:spLocks/>
                </p:cNvSpPr>
                <p:nvPr/>
              </p:nvSpPr>
              <p:spPr bwMode="auto">
                <a:xfrm>
                  <a:off x="2683" y="1699"/>
                  <a:ext cx="95" cy="29"/>
                </a:xfrm>
                <a:custGeom>
                  <a:avLst/>
                  <a:gdLst>
                    <a:gd name="T0" fmla="*/ 14 w 95"/>
                    <a:gd name="T1" fmla="*/ 0 h 29"/>
                    <a:gd name="T2" fmla="*/ 0 w 95"/>
                    <a:gd name="T3" fmla="*/ 15 h 29"/>
                    <a:gd name="T4" fmla="*/ 95 w 95"/>
                    <a:gd name="T5" fmla="*/ 29 h 29"/>
                  </a:gdLst>
                  <a:ahLst/>
                  <a:cxnLst>
                    <a:cxn ang="0">
                      <a:pos x="T0" y="T1"/>
                    </a:cxn>
                    <a:cxn ang="0">
                      <a:pos x="T2" y="T3"/>
                    </a:cxn>
                    <a:cxn ang="0">
                      <a:pos x="T4" y="T5"/>
                    </a:cxn>
                  </a:cxnLst>
                  <a:rect l="0" t="0" r="r" b="b"/>
                  <a:pathLst>
                    <a:path w="95" h="29">
                      <a:moveTo>
                        <a:pt x="14" y="0"/>
                      </a:moveTo>
                      <a:lnTo>
                        <a:pt x="0" y="15"/>
                      </a:lnTo>
                      <a:lnTo>
                        <a:pt x="95"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14" name="Freeform 130">
                  <a:extLst>
                    <a:ext uri="{FF2B5EF4-FFF2-40B4-BE49-F238E27FC236}">
                      <a16:creationId xmlns:a16="http://schemas.microsoft.com/office/drawing/2014/main" id="{DE02F668-9703-1D49-BAB4-CCA15F605AF6}"/>
                    </a:ext>
                  </a:extLst>
                </p:cNvPr>
                <p:cNvSpPr>
                  <a:spLocks/>
                </p:cNvSpPr>
                <p:nvPr/>
              </p:nvSpPr>
              <p:spPr bwMode="auto">
                <a:xfrm>
                  <a:off x="2697" y="1699"/>
                  <a:ext cx="103" cy="29"/>
                </a:xfrm>
                <a:custGeom>
                  <a:avLst/>
                  <a:gdLst>
                    <a:gd name="T0" fmla="*/ 81 w 103"/>
                    <a:gd name="T1" fmla="*/ 29 h 29"/>
                    <a:gd name="T2" fmla="*/ 103 w 103"/>
                    <a:gd name="T3" fmla="*/ 7 h 29"/>
                    <a:gd name="T4" fmla="*/ 0 w 103"/>
                    <a:gd name="T5" fmla="*/ 0 h 29"/>
                    <a:gd name="T6" fmla="*/ 81 w 103"/>
                    <a:gd name="T7" fmla="*/ 29 h 29"/>
                  </a:gdLst>
                  <a:ahLst/>
                  <a:cxnLst>
                    <a:cxn ang="0">
                      <a:pos x="T0" y="T1"/>
                    </a:cxn>
                    <a:cxn ang="0">
                      <a:pos x="T2" y="T3"/>
                    </a:cxn>
                    <a:cxn ang="0">
                      <a:pos x="T4" y="T5"/>
                    </a:cxn>
                    <a:cxn ang="0">
                      <a:pos x="T6" y="T7"/>
                    </a:cxn>
                  </a:cxnLst>
                  <a:rect l="0" t="0" r="r" b="b"/>
                  <a:pathLst>
                    <a:path w="103" h="29">
                      <a:moveTo>
                        <a:pt x="81" y="29"/>
                      </a:moveTo>
                      <a:lnTo>
                        <a:pt x="103" y="7"/>
                      </a:lnTo>
                      <a:lnTo>
                        <a:pt x="0" y="0"/>
                      </a:lnTo>
                      <a:lnTo>
                        <a:pt x="81"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15" name="Freeform 131">
                  <a:extLst>
                    <a:ext uri="{FF2B5EF4-FFF2-40B4-BE49-F238E27FC236}">
                      <a16:creationId xmlns:a16="http://schemas.microsoft.com/office/drawing/2014/main" id="{96759075-327C-5B4E-AC2C-650F8CE8D239}"/>
                    </a:ext>
                  </a:extLst>
                </p:cNvPr>
                <p:cNvSpPr>
                  <a:spLocks/>
                </p:cNvSpPr>
                <p:nvPr/>
              </p:nvSpPr>
              <p:spPr bwMode="auto">
                <a:xfrm>
                  <a:off x="2697" y="1699"/>
                  <a:ext cx="103" cy="29"/>
                </a:xfrm>
                <a:custGeom>
                  <a:avLst/>
                  <a:gdLst>
                    <a:gd name="T0" fmla="*/ 81 w 103"/>
                    <a:gd name="T1" fmla="*/ 29 h 29"/>
                    <a:gd name="T2" fmla="*/ 103 w 103"/>
                    <a:gd name="T3" fmla="*/ 7 h 29"/>
                    <a:gd name="T4" fmla="*/ 0 w 103"/>
                    <a:gd name="T5" fmla="*/ 0 h 29"/>
                  </a:gdLst>
                  <a:ahLst/>
                  <a:cxnLst>
                    <a:cxn ang="0">
                      <a:pos x="T0" y="T1"/>
                    </a:cxn>
                    <a:cxn ang="0">
                      <a:pos x="T2" y="T3"/>
                    </a:cxn>
                    <a:cxn ang="0">
                      <a:pos x="T4" y="T5"/>
                    </a:cxn>
                  </a:cxnLst>
                  <a:rect l="0" t="0" r="r" b="b"/>
                  <a:pathLst>
                    <a:path w="103" h="29">
                      <a:moveTo>
                        <a:pt x="81" y="29"/>
                      </a:moveTo>
                      <a:lnTo>
                        <a:pt x="103" y="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16" name="Freeform 132">
                  <a:extLst>
                    <a:ext uri="{FF2B5EF4-FFF2-40B4-BE49-F238E27FC236}">
                      <a16:creationId xmlns:a16="http://schemas.microsoft.com/office/drawing/2014/main" id="{C8F0E954-6D72-EB47-A0C5-47C9EA6DCAA0}"/>
                    </a:ext>
                  </a:extLst>
                </p:cNvPr>
                <p:cNvSpPr>
                  <a:spLocks/>
                </p:cNvSpPr>
                <p:nvPr/>
              </p:nvSpPr>
              <p:spPr bwMode="auto">
                <a:xfrm>
                  <a:off x="3355" y="1910"/>
                  <a:ext cx="66" cy="117"/>
                </a:xfrm>
                <a:custGeom>
                  <a:avLst/>
                  <a:gdLst>
                    <a:gd name="T0" fmla="*/ 51 w 66"/>
                    <a:gd name="T1" fmla="*/ 117 h 117"/>
                    <a:gd name="T2" fmla="*/ 66 w 66"/>
                    <a:gd name="T3" fmla="*/ 95 h 117"/>
                    <a:gd name="T4" fmla="*/ 0 w 66"/>
                    <a:gd name="T5" fmla="*/ 0 h 117"/>
                    <a:gd name="T6" fmla="*/ 51 w 66"/>
                    <a:gd name="T7" fmla="*/ 117 h 117"/>
                  </a:gdLst>
                  <a:ahLst/>
                  <a:cxnLst>
                    <a:cxn ang="0">
                      <a:pos x="T0" y="T1"/>
                    </a:cxn>
                    <a:cxn ang="0">
                      <a:pos x="T2" y="T3"/>
                    </a:cxn>
                    <a:cxn ang="0">
                      <a:pos x="T4" y="T5"/>
                    </a:cxn>
                    <a:cxn ang="0">
                      <a:pos x="T6" y="T7"/>
                    </a:cxn>
                  </a:cxnLst>
                  <a:rect l="0" t="0" r="r" b="b"/>
                  <a:pathLst>
                    <a:path w="66" h="117">
                      <a:moveTo>
                        <a:pt x="51" y="117"/>
                      </a:moveTo>
                      <a:lnTo>
                        <a:pt x="66" y="95"/>
                      </a:lnTo>
                      <a:lnTo>
                        <a:pt x="0" y="0"/>
                      </a:lnTo>
                      <a:lnTo>
                        <a:pt x="51"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17" name="Freeform 133">
                  <a:extLst>
                    <a:ext uri="{FF2B5EF4-FFF2-40B4-BE49-F238E27FC236}">
                      <a16:creationId xmlns:a16="http://schemas.microsoft.com/office/drawing/2014/main" id="{D0568FA5-199A-DC47-A25F-0A082F864BB1}"/>
                    </a:ext>
                  </a:extLst>
                </p:cNvPr>
                <p:cNvSpPr>
                  <a:spLocks/>
                </p:cNvSpPr>
                <p:nvPr/>
              </p:nvSpPr>
              <p:spPr bwMode="auto">
                <a:xfrm>
                  <a:off x="3355" y="1910"/>
                  <a:ext cx="66" cy="117"/>
                </a:xfrm>
                <a:custGeom>
                  <a:avLst/>
                  <a:gdLst>
                    <a:gd name="T0" fmla="*/ 51 w 66"/>
                    <a:gd name="T1" fmla="*/ 117 h 117"/>
                    <a:gd name="T2" fmla="*/ 66 w 66"/>
                    <a:gd name="T3" fmla="*/ 95 h 117"/>
                    <a:gd name="T4" fmla="*/ 0 w 66"/>
                    <a:gd name="T5" fmla="*/ 0 h 117"/>
                  </a:gdLst>
                  <a:ahLst/>
                  <a:cxnLst>
                    <a:cxn ang="0">
                      <a:pos x="T0" y="T1"/>
                    </a:cxn>
                    <a:cxn ang="0">
                      <a:pos x="T2" y="T3"/>
                    </a:cxn>
                    <a:cxn ang="0">
                      <a:pos x="T4" y="T5"/>
                    </a:cxn>
                  </a:cxnLst>
                  <a:rect l="0" t="0" r="r" b="b"/>
                  <a:pathLst>
                    <a:path w="66" h="117">
                      <a:moveTo>
                        <a:pt x="51" y="117"/>
                      </a:moveTo>
                      <a:lnTo>
                        <a:pt x="6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18" name="Freeform 134">
                  <a:extLst>
                    <a:ext uri="{FF2B5EF4-FFF2-40B4-BE49-F238E27FC236}">
                      <a16:creationId xmlns:a16="http://schemas.microsoft.com/office/drawing/2014/main" id="{403AD35B-F864-DB42-A522-4C579F8AFC1C}"/>
                    </a:ext>
                  </a:extLst>
                </p:cNvPr>
                <p:cNvSpPr>
                  <a:spLocks/>
                </p:cNvSpPr>
                <p:nvPr/>
              </p:nvSpPr>
              <p:spPr bwMode="auto">
                <a:xfrm>
                  <a:off x="3428" y="2136"/>
                  <a:ext cx="37" cy="117"/>
                </a:xfrm>
                <a:custGeom>
                  <a:avLst/>
                  <a:gdLst>
                    <a:gd name="T0" fmla="*/ 15 w 37"/>
                    <a:gd name="T1" fmla="*/ 0 h 117"/>
                    <a:gd name="T2" fmla="*/ 0 w 37"/>
                    <a:gd name="T3" fmla="*/ 22 h 117"/>
                    <a:gd name="T4" fmla="*/ 37 w 37"/>
                    <a:gd name="T5" fmla="*/ 117 h 117"/>
                    <a:gd name="T6" fmla="*/ 15 w 37"/>
                    <a:gd name="T7" fmla="*/ 0 h 117"/>
                  </a:gdLst>
                  <a:ahLst/>
                  <a:cxnLst>
                    <a:cxn ang="0">
                      <a:pos x="T0" y="T1"/>
                    </a:cxn>
                    <a:cxn ang="0">
                      <a:pos x="T2" y="T3"/>
                    </a:cxn>
                    <a:cxn ang="0">
                      <a:pos x="T4" y="T5"/>
                    </a:cxn>
                    <a:cxn ang="0">
                      <a:pos x="T6" y="T7"/>
                    </a:cxn>
                  </a:cxnLst>
                  <a:rect l="0" t="0" r="r" b="b"/>
                  <a:pathLst>
                    <a:path w="37" h="117">
                      <a:moveTo>
                        <a:pt x="15" y="0"/>
                      </a:moveTo>
                      <a:lnTo>
                        <a:pt x="0" y="22"/>
                      </a:lnTo>
                      <a:lnTo>
                        <a:pt x="37"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19" name="Freeform 135">
                  <a:extLst>
                    <a:ext uri="{FF2B5EF4-FFF2-40B4-BE49-F238E27FC236}">
                      <a16:creationId xmlns:a16="http://schemas.microsoft.com/office/drawing/2014/main" id="{0973BB8B-E4E1-B140-ACB1-4EA9208ED95B}"/>
                    </a:ext>
                  </a:extLst>
                </p:cNvPr>
                <p:cNvSpPr>
                  <a:spLocks/>
                </p:cNvSpPr>
                <p:nvPr/>
              </p:nvSpPr>
              <p:spPr bwMode="auto">
                <a:xfrm>
                  <a:off x="3428" y="2136"/>
                  <a:ext cx="37" cy="117"/>
                </a:xfrm>
                <a:custGeom>
                  <a:avLst/>
                  <a:gdLst>
                    <a:gd name="T0" fmla="*/ 15 w 37"/>
                    <a:gd name="T1" fmla="*/ 0 h 117"/>
                    <a:gd name="T2" fmla="*/ 0 w 37"/>
                    <a:gd name="T3" fmla="*/ 22 h 117"/>
                    <a:gd name="T4" fmla="*/ 37 w 37"/>
                    <a:gd name="T5" fmla="*/ 117 h 117"/>
                  </a:gdLst>
                  <a:ahLst/>
                  <a:cxnLst>
                    <a:cxn ang="0">
                      <a:pos x="T0" y="T1"/>
                    </a:cxn>
                    <a:cxn ang="0">
                      <a:pos x="T2" y="T3"/>
                    </a:cxn>
                    <a:cxn ang="0">
                      <a:pos x="T4" y="T5"/>
                    </a:cxn>
                  </a:cxnLst>
                  <a:rect l="0" t="0" r="r" b="b"/>
                  <a:pathLst>
                    <a:path w="37" h="117">
                      <a:moveTo>
                        <a:pt x="15" y="0"/>
                      </a:moveTo>
                      <a:lnTo>
                        <a:pt x="0" y="22"/>
                      </a:lnTo>
                      <a:lnTo>
                        <a:pt x="3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20" name="Freeform 136">
                  <a:extLst>
                    <a:ext uri="{FF2B5EF4-FFF2-40B4-BE49-F238E27FC236}">
                      <a16:creationId xmlns:a16="http://schemas.microsoft.com/office/drawing/2014/main" id="{D7885E80-A935-854E-83F9-28D4349413F8}"/>
                    </a:ext>
                  </a:extLst>
                </p:cNvPr>
                <p:cNvSpPr>
                  <a:spLocks/>
                </p:cNvSpPr>
                <p:nvPr/>
              </p:nvSpPr>
              <p:spPr bwMode="auto">
                <a:xfrm>
                  <a:off x="3428" y="2158"/>
                  <a:ext cx="37" cy="117"/>
                </a:xfrm>
                <a:custGeom>
                  <a:avLst/>
                  <a:gdLst>
                    <a:gd name="T0" fmla="*/ 22 w 37"/>
                    <a:gd name="T1" fmla="*/ 117 h 117"/>
                    <a:gd name="T2" fmla="*/ 37 w 37"/>
                    <a:gd name="T3" fmla="*/ 95 h 117"/>
                    <a:gd name="T4" fmla="*/ 0 w 37"/>
                    <a:gd name="T5" fmla="*/ 0 h 117"/>
                    <a:gd name="T6" fmla="*/ 22 w 37"/>
                    <a:gd name="T7" fmla="*/ 117 h 117"/>
                  </a:gdLst>
                  <a:ahLst/>
                  <a:cxnLst>
                    <a:cxn ang="0">
                      <a:pos x="T0" y="T1"/>
                    </a:cxn>
                    <a:cxn ang="0">
                      <a:pos x="T2" y="T3"/>
                    </a:cxn>
                    <a:cxn ang="0">
                      <a:pos x="T4" y="T5"/>
                    </a:cxn>
                    <a:cxn ang="0">
                      <a:pos x="T6" y="T7"/>
                    </a:cxn>
                  </a:cxnLst>
                  <a:rect l="0" t="0" r="r" b="b"/>
                  <a:pathLst>
                    <a:path w="37" h="117">
                      <a:moveTo>
                        <a:pt x="22" y="117"/>
                      </a:moveTo>
                      <a:lnTo>
                        <a:pt x="37"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21" name="Freeform 137">
                  <a:extLst>
                    <a:ext uri="{FF2B5EF4-FFF2-40B4-BE49-F238E27FC236}">
                      <a16:creationId xmlns:a16="http://schemas.microsoft.com/office/drawing/2014/main" id="{4B55EF2C-FF35-2C4A-B489-262AA51BE249}"/>
                    </a:ext>
                  </a:extLst>
                </p:cNvPr>
                <p:cNvSpPr>
                  <a:spLocks/>
                </p:cNvSpPr>
                <p:nvPr/>
              </p:nvSpPr>
              <p:spPr bwMode="auto">
                <a:xfrm>
                  <a:off x="3428" y="2158"/>
                  <a:ext cx="37" cy="117"/>
                </a:xfrm>
                <a:custGeom>
                  <a:avLst/>
                  <a:gdLst>
                    <a:gd name="T0" fmla="*/ 22 w 37"/>
                    <a:gd name="T1" fmla="*/ 117 h 117"/>
                    <a:gd name="T2" fmla="*/ 37 w 37"/>
                    <a:gd name="T3" fmla="*/ 95 h 117"/>
                    <a:gd name="T4" fmla="*/ 0 w 37"/>
                    <a:gd name="T5" fmla="*/ 0 h 117"/>
                  </a:gdLst>
                  <a:ahLst/>
                  <a:cxnLst>
                    <a:cxn ang="0">
                      <a:pos x="T0" y="T1"/>
                    </a:cxn>
                    <a:cxn ang="0">
                      <a:pos x="T2" y="T3"/>
                    </a:cxn>
                    <a:cxn ang="0">
                      <a:pos x="T4" y="T5"/>
                    </a:cxn>
                  </a:cxnLst>
                  <a:rect l="0" t="0" r="r" b="b"/>
                  <a:pathLst>
                    <a:path w="37" h="117">
                      <a:moveTo>
                        <a:pt x="22" y="117"/>
                      </a:moveTo>
                      <a:lnTo>
                        <a:pt x="37"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22" name="Freeform 138">
                  <a:extLst>
                    <a:ext uri="{FF2B5EF4-FFF2-40B4-BE49-F238E27FC236}">
                      <a16:creationId xmlns:a16="http://schemas.microsoft.com/office/drawing/2014/main" id="{4197C70B-42D1-AB45-9C06-8F2396A66380}"/>
                    </a:ext>
                  </a:extLst>
                </p:cNvPr>
                <p:cNvSpPr>
                  <a:spLocks/>
                </p:cNvSpPr>
                <p:nvPr/>
              </p:nvSpPr>
              <p:spPr bwMode="auto">
                <a:xfrm>
                  <a:off x="3070" y="1699"/>
                  <a:ext cx="102" cy="73"/>
                </a:xfrm>
                <a:custGeom>
                  <a:avLst/>
                  <a:gdLst>
                    <a:gd name="T0" fmla="*/ 15 w 102"/>
                    <a:gd name="T1" fmla="*/ 0 h 73"/>
                    <a:gd name="T2" fmla="*/ 0 w 102"/>
                    <a:gd name="T3" fmla="*/ 15 h 73"/>
                    <a:gd name="T4" fmla="*/ 102 w 102"/>
                    <a:gd name="T5" fmla="*/ 73 h 73"/>
                    <a:gd name="T6" fmla="*/ 15 w 102"/>
                    <a:gd name="T7" fmla="*/ 0 h 73"/>
                  </a:gdLst>
                  <a:ahLst/>
                  <a:cxnLst>
                    <a:cxn ang="0">
                      <a:pos x="T0" y="T1"/>
                    </a:cxn>
                    <a:cxn ang="0">
                      <a:pos x="T2" y="T3"/>
                    </a:cxn>
                    <a:cxn ang="0">
                      <a:pos x="T4" y="T5"/>
                    </a:cxn>
                    <a:cxn ang="0">
                      <a:pos x="T6" y="T7"/>
                    </a:cxn>
                  </a:cxnLst>
                  <a:rect l="0" t="0" r="r" b="b"/>
                  <a:pathLst>
                    <a:path w="102" h="73">
                      <a:moveTo>
                        <a:pt x="15" y="0"/>
                      </a:moveTo>
                      <a:lnTo>
                        <a:pt x="0" y="15"/>
                      </a:lnTo>
                      <a:lnTo>
                        <a:pt x="102" y="73"/>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23" name="Freeform 139">
                  <a:extLst>
                    <a:ext uri="{FF2B5EF4-FFF2-40B4-BE49-F238E27FC236}">
                      <a16:creationId xmlns:a16="http://schemas.microsoft.com/office/drawing/2014/main" id="{EDCE1776-8BEB-5949-85ED-CE8046D528C5}"/>
                    </a:ext>
                  </a:extLst>
                </p:cNvPr>
                <p:cNvSpPr>
                  <a:spLocks/>
                </p:cNvSpPr>
                <p:nvPr/>
              </p:nvSpPr>
              <p:spPr bwMode="auto">
                <a:xfrm>
                  <a:off x="3070" y="1699"/>
                  <a:ext cx="102" cy="73"/>
                </a:xfrm>
                <a:custGeom>
                  <a:avLst/>
                  <a:gdLst>
                    <a:gd name="T0" fmla="*/ 15 w 102"/>
                    <a:gd name="T1" fmla="*/ 0 h 73"/>
                    <a:gd name="T2" fmla="*/ 0 w 102"/>
                    <a:gd name="T3" fmla="*/ 15 h 73"/>
                    <a:gd name="T4" fmla="*/ 102 w 102"/>
                    <a:gd name="T5" fmla="*/ 73 h 73"/>
                  </a:gdLst>
                  <a:ahLst/>
                  <a:cxnLst>
                    <a:cxn ang="0">
                      <a:pos x="T0" y="T1"/>
                    </a:cxn>
                    <a:cxn ang="0">
                      <a:pos x="T2" y="T3"/>
                    </a:cxn>
                    <a:cxn ang="0">
                      <a:pos x="T4" y="T5"/>
                    </a:cxn>
                  </a:cxnLst>
                  <a:rect l="0" t="0" r="r" b="b"/>
                  <a:pathLst>
                    <a:path w="102" h="73">
                      <a:moveTo>
                        <a:pt x="15" y="0"/>
                      </a:moveTo>
                      <a:lnTo>
                        <a:pt x="0" y="15"/>
                      </a:lnTo>
                      <a:lnTo>
                        <a:pt x="102"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24" name="Freeform 140">
                  <a:extLst>
                    <a:ext uri="{FF2B5EF4-FFF2-40B4-BE49-F238E27FC236}">
                      <a16:creationId xmlns:a16="http://schemas.microsoft.com/office/drawing/2014/main" id="{48657443-76FB-3F40-A4E0-296D3F7B487F}"/>
                    </a:ext>
                  </a:extLst>
                </p:cNvPr>
                <p:cNvSpPr>
                  <a:spLocks/>
                </p:cNvSpPr>
                <p:nvPr/>
              </p:nvSpPr>
              <p:spPr bwMode="auto">
                <a:xfrm>
                  <a:off x="3085" y="1699"/>
                  <a:ext cx="102" cy="73"/>
                </a:xfrm>
                <a:custGeom>
                  <a:avLst/>
                  <a:gdLst>
                    <a:gd name="T0" fmla="*/ 87 w 102"/>
                    <a:gd name="T1" fmla="*/ 73 h 73"/>
                    <a:gd name="T2" fmla="*/ 102 w 102"/>
                    <a:gd name="T3" fmla="*/ 58 h 73"/>
                    <a:gd name="T4" fmla="*/ 0 w 102"/>
                    <a:gd name="T5" fmla="*/ 0 h 73"/>
                    <a:gd name="T6" fmla="*/ 87 w 102"/>
                    <a:gd name="T7" fmla="*/ 73 h 73"/>
                  </a:gdLst>
                  <a:ahLst/>
                  <a:cxnLst>
                    <a:cxn ang="0">
                      <a:pos x="T0" y="T1"/>
                    </a:cxn>
                    <a:cxn ang="0">
                      <a:pos x="T2" y="T3"/>
                    </a:cxn>
                    <a:cxn ang="0">
                      <a:pos x="T4" y="T5"/>
                    </a:cxn>
                    <a:cxn ang="0">
                      <a:pos x="T6" y="T7"/>
                    </a:cxn>
                  </a:cxnLst>
                  <a:rect l="0" t="0" r="r" b="b"/>
                  <a:pathLst>
                    <a:path w="102" h="73">
                      <a:moveTo>
                        <a:pt x="87" y="73"/>
                      </a:moveTo>
                      <a:lnTo>
                        <a:pt x="102" y="58"/>
                      </a:lnTo>
                      <a:lnTo>
                        <a:pt x="0" y="0"/>
                      </a:lnTo>
                      <a:lnTo>
                        <a:pt x="87" y="73"/>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25" name="Freeform 141">
                  <a:extLst>
                    <a:ext uri="{FF2B5EF4-FFF2-40B4-BE49-F238E27FC236}">
                      <a16:creationId xmlns:a16="http://schemas.microsoft.com/office/drawing/2014/main" id="{097B1DC1-C5E5-364E-A1FB-F86BFBA87D40}"/>
                    </a:ext>
                  </a:extLst>
                </p:cNvPr>
                <p:cNvSpPr>
                  <a:spLocks/>
                </p:cNvSpPr>
                <p:nvPr/>
              </p:nvSpPr>
              <p:spPr bwMode="auto">
                <a:xfrm>
                  <a:off x="3085" y="1699"/>
                  <a:ext cx="102" cy="73"/>
                </a:xfrm>
                <a:custGeom>
                  <a:avLst/>
                  <a:gdLst>
                    <a:gd name="T0" fmla="*/ 87 w 102"/>
                    <a:gd name="T1" fmla="*/ 73 h 73"/>
                    <a:gd name="T2" fmla="*/ 102 w 102"/>
                    <a:gd name="T3" fmla="*/ 58 h 73"/>
                    <a:gd name="T4" fmla="*/ 0 w 102"/>
                    <a:gd name="T5" fmla="*/ 0 h 73"/>
                  </a:gdLst>
                  <a:ahLst/>
                  <a:cxnLst>
                    <a:cxn ang="0">
                      <a:pos x="T0" y="T1"/>
                    </a:cxn>
                    <a:cxn ang="0">
                      <a:pos x="T2" y="T3"/>
                    </a:cxn>
                    <a:cxn ang="0">
                      <a:pos x="T4" y="T5"/>
                    </a:cxn>
                  </a:cxnLst>
                  <a:rect l="0" t="0" r="r" b="b"/>
                  <a:pathLst>
                    <a:path w="102" h="73">
                      <a:moveTo>
                        <a:pt x="87" y="73"/>
                      </a:moveTo>
                      <a:lnTo>
                        <a:pt x="102" y="5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26" name="Freeform 142">
                  <a:extLst>
                    <a:ext uri="{FF2B5EF4-FFF2-40B4-BE49-F238E27FC236}">
                      <a16:creationId xmlns:a16="http://schemas.microsoft.com/office/drawing/2014/main" id="{1E1080FC-456E-0D42-AB89-FE1BACE65F9F}"/>
                    </a:ext>
                  </a:extLst>
                </p:cNvPr>
                <p:cNvSpPr>
                  <a:spLocks/>
                </p:cNvSpPr>
                <p:nvPr/>
              </p:nvSpPr>
              <p:spPr bwMode="auto">
                <a:xfrm>
                  <a:off x="3275" y="1816"/>
                  <a:ext cx="80" cy="94"/>
                </a:xfrm>
                <a:custGeom>
                  <a:avLst/>
                  <a:gdLst>
                    <a:gd name="T0" fmla="*/ 14 w 80"/>
                    <a:gd name="T1" fmla="*/ 0 h 94"/>
                    <a:gd name="T2" fmla="*/ 0 w 80"/>
                    <a:gd name="T3" fmla="*/ 14 h 94"/>
                    <a:gd name="T4" fmla="*/ 80 w 80"/>
                    <a:gd name="T5" fmla="*/ 94 h 94"/>
                    <a:gd name="T6" fmla="*/ 14 w 80"/>
                    <a:gd name="T7" fmla="*/ 0 h 94"/>
                  </a:gdLst>
                  <a:ahLst/>
                  <a:cxnLst>
                    <a:cxn ang="0">
                      <a:pos x="T0" y="T1"/>
                    </a:cxn>
                    <a:cxn ang="0">
                      <a:pos x="T2" y="T3"/>
                    </a:cxn>
                    <a:cxn ang="0">
                      <a:pos x="T4" y="T5"/>
                    </a:cxn>
                    <a:cxn ang="0">
                      <a:pos x="T6" y="T7"/>
                    </a:cxn>
                  </a:cxnLst>
                  <a:rect l="0" t="0" r="r" b="b"/>
                  <a:pathLst>
                    <a:path w="80" h="94">
                      <a:moveTo>
                        <a:pt x="14" y="0"/>
                      </a:moveTo>
                      <a:lnTo>
                        <a:pt x="0" y="14"/>
                      </a:lnTo>
                      <a:lnTo>
                        <a:pt x="80" y="94"/>
                      </a:lnTo>
                      <a:lnTo>
                        <a:pt x="14"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27" name="Freeform 143">
                  <a:extLst>
                    <a:ext uri="{FF2B5EF4-FFF2-40B4-BE49-F238E27FC236}">
                      <a16:creationId xmlns:a16="http://schemas.microsoft.com/office/drawing/2014/main" id="{10432390-D133-4742-8739-3AFA5A894E03}"/>
                    </a:ext>
                  </a:extLst>
                </p:cNvPr>
                <p:cNvSpPr>
                  <a:spLocks/>
                </p:cNvSpPr>
                <p:nvPr/>
              </p:nvSpPr>
              <p:spPr bwMode="auto">
                <a:xfrm>
                  <a:off x="3275" y="1816"/>
                  <a:ext cx="80" cy="94"/>
                </a:xfrm>
                <a:custGeom>
                  <a:avLst/>
                  <a:gdLst>
                    <a:gd name="T0" fmla="*/ 14 w 80"/>
                    <a:gd name="T1" fmla="*/ 0 h 94"/>
                    <a:gd name="T2" fmla="*/ 0 w 80"/>
                    <a:gd name="T3" fmla="*/ 14 h 94"/>
                    <a:gd name="T4" fmla="*/ 80 w 80"/>
                    <a:gd name="T5" fmla="*/ 94 h 94"/>
                  </a:gdLst>
                  <a:ahLst/>
                  <a:cxnLst>
                    <a:cxn ang="0">
                      <a:pos x="T0" y="T1"/>
                    </a:cxn>
                    <a:cxn ang="0">
                      <a:pos x="T2" y="T3"/>
                    </a:cxn>
                    <a:cxn ang="0">
                      <a:pos x="T4" y="T5"/>
                    </a:cxn>
                  </a:cxnLst>
                  <a:rect l="0" t="0" r="r" b="b"/>
                  <a:pathLst>
                    <a:path w="80" h="94">
                      <a:moveTo>
                        <a:pt x="14" y="0"/>
                      </a:moveTo>
                      <a:lnTo>
                        <a:pt x="0" y="14"/>
                      </a:lnTo>
                      <a:lnTo>
                        <a:pt x="80" y="9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28" name="Freeform 144">
                  <a:extLst>
                    <a:ext uri="{FF2B5EF4-FFF2-40B4-BE49-F238E27FC236}">
                      <a16:creationId xmlns:a16="http://schemas.microsoft.com/office/drawing/2014/main" id="{E7755508-63A6-DA4E-AD35-3A11677524DF}"/>
                    </a:ext>
                  </a:extLst>
                </p:cNvPr>
                <p:cNvSpPr>
                  <a:spLocks/>
                </p:cNvSpPr>
                <p:nvPr/>
              </p:nvSpPr>
              <p:spPr bwMode="auto">
                <a:xfrm>
                  <a:off x="2814" y="1677"/>
                  <a:ext cx="103" cy="44"/>
                </a:xfrm>
                <a:custGeom>
                  <a:avLst/>
                  <a:gdLst>
                    <a:gd name="T0" fmla="*/ 15 w 103"/>
                    <a:gd name="T1" fmla="*/ 0 h 44"/>
                    <a:gd name="T2" fmla="*/ 0 w 103"/>
                    <a:gd name="T3" fmla="*/ 15 h 44"/>
                    <a:gd name="T4" fmla="*/ 103 w 103"/>
                    <a:gd name="T5" fmla="*/ 44 h 44"/>
                    <a:gd name="T6" fmla="*/ 15 w 103"/>
                    <a:gd name="T7" fmla="*/ 0 h 44"/>
                  </a:gdLst>
                  <a:ahLst/>
                  <a:cxnLst>
                    <a:cxn ang="0">
                      <a:pos x="T0" y="T1"/>
                    </a:cxn>
                    <a:cxn ang="0">
                      <a:pos x="T2" y="T3"/>
                    </a:cxn>
                    <a:cxn ang="0">
                      <a:pos x="T4" y="T5"/>
                    </a:cxn>
                    <a:cxn ang="0">
                      <a:pos x="T6" y="T7"/>
                    </a:cxn>
                  </a:cxnLst>
                  <a:rect l="0" t="0" r="r" b="b"/>
                  <a:pathLst>
                    <a:path w="103" h="44">
                      <a:moveTo>
                        <a:pt x="15" y="0"/>
                      </a:moveTo>
                      <a:lnTo>
                        <a:pt x="0" y="15"/>
                      </a:lnTo>
                      <a:lnTo>
                        <a:pt x="103" y="44"/>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29" name="Freeform 145">
                  <a:extLst>
                    <a:ext uri="{FF2B5EF4-FFF2-40B4-BE49-F238E27FC236}">
                      <a16:creationId xmlns:a16="http://schemas.microsoft.com/office/drawing/2014/main" id="{C2BEC3F4-156B-AA43-87CE-13DFC5E0CDF4}"/>
                    </a:ext>
                  </a:extLst>
                </p:cNvPr>
                <p:cNvSpPr>
                  <a:spLocks/>
                </p:cNvSpPr>
                <p:nvPr/>
              </p:nvSpPr>
              <p:spPr bwMode="auto">
                <a:xfrm>
                  <a:off x="2814" y="1677"/>
                  <a:ext cx="103" cy="44"/>
                </a:xfrm>
                <a:custGeom>
                  <a:avLst/>
                  <a:gdLst>
                    <a:gd name="T0" fmla="*/ 15 w 103"/>
                    <a:gd name="T1" fmla="*/ 0 h 44"/>
                    <a:gd name="T2" fmla="*/ 0 w 103"/>
                    <a:gd name="T3" fmla="*/ 15 h 44"/>
                    <a:gd name="T4" fmla="*/ 103 w 103"/>
                    <a:gd name="T5" fmla="*/ 44 h 44"/>
                  </a:gdLst>
                  <a:ahLst/>
                  <a:cxnLst>
                    <a:cxn ang="0">
                      <a:pos x="T0" y="T1"/>
                    </a:cxn>
                    <a:cxn ang="0">
                      <a:pos x="T2" y="T3"/>
                    </a:cxn>
                    <a:cxn ang="0">
                      <a:pos x="T4" y="T5"/>
                    </a:cxn>
                  </a:cxnLst>
                  <a:rect l="0" t="0" r="r" b="b"/>
                  <a:pathLst>
                    <a:path w="103" h="44">
                      <a:moveTo>
                        <a:pt x="15" y="0"/>
                      </a:moveTo>
                      <a:lnTo>
                        <a:pt x="0" y="15"/>
                      </a:lnTo>
                      <a:lnTo>
                        <a:pt x="103"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30" name="Freeform 146">
                  <a:extLst>
                    <a:ext uri="{FF2B5EF4-FFF2-40B4-BE49-F238E27FC236}">
                      <a16:creationId xmlns:a16="http://schemas.microsoft.com/office/drawing/2014/main" id="{87D79208-75F1-4443-B3FF-234F5E5CAB7E}"/>
                    </a:ext>
                  </a:extLst>
                </p:cNvPr>
                <p:cNvSpPr>
                  <a:spLocks/>
                </p:cNvSpPr>
                <p:nvPr/>
              </p:nvSpPr>
              <p:spPr bwMode="auto">
                <a:xfrm>
                  <a:off x="2829" y="1677"/>
                  <a:ext cx="109" cy="44"/>
                </a:xfrm>
                <a:custGeom>
                  <a:avLst/>
                  <a:gdLst>
                    <a:gd name="T0" fmla="*/ 88 w 109"/>
                    <a:gd name="T1" fmla="*/ 44 h 44"/>
                    <a:gd name="T2" fmla="*/ 109 w 109"/>
                    <a:gd name="T3" fmla="*/ 29 h 44"/>
                    <a:gd name="T4" fmla="*/ 0 w 109"/>
                    <a:gd name="T5" fmla="*/ 0 h 44"/>
                    <a:gd name="T6" fmla="*/ 88 w 109"/>
                    <a:gd name="T7" fmla="*/ 44 h 44"/>
                  </a:gdLst>
                  <a:ahLst/>
                  <a:cxnLst>
                    <a:cxn ang="0">
                      <a:pos x="T0" y="T1"/>
                    </a:cxn>
                    <a:cxn ang="0">
                      <a:pos x="T2" y="T3"/>
                    </a:cxn>
                    <a:cxn ang="0">
                      <a:pos x="T4" y="T5"/>
                    </a:cxn>
                    <a:cxn ang="0">
                      <a:pos x="T6" y="T7"/>
                    </a:cxn>
                  </a:cxnLst>
                  <a:rect l="0" t="0" r="r" b="b"/>
                  <a:pathLst>
                    <a:path w="109" h="44">
                      <a:moveTo>
                        <a:pt x="88" y="44"/>
                      </a:moveTo>
                      <a:lnTo>
                        <a:pt x="109" y="29"/>
                      </a:lnTo>
                      <a:lnTo>
                        <a:pt x="0" y="0"/>
                      </a:lnTo>
                      <a:lnTo>
                        <a:pt x="88" y="44"/>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31" name="Freeform 147">
                  <a:extLst>
                    <a:ext uri="{FF2B5EF4-FFF2-40B4-BE49-F238E27FC236}">
                      <a16:creationId xmlns:a16="http://schemas.microsoft.com/office/drawing/2014/main" id="{D30A1204-3C34-334D-B17E-638FBE3437B8}"/>
                    </a:ext>
                  </a:extLst>
                </p:cNvPr>
                <p:cNvSpPr>
                  <a:spLocks/>
                </p:cNvSpPr>
                <p:nvPr/>
              </p:nvSpPr>
              <p:spPr bwMode="auto">
                <a:xfrm>
                  <a:off x="2829" y="1677"/>
                  <a:ext cx="109" cy="44"/>
                </a:xfrm>
                <a:custGeom>
                  <a:avLst/>
                  <a:gdLst>
                    <a:gd name="T0" fmla="*/ 88 w 109"/>
                    <a:gd name="T1" fmla="*/ 44 h 44"/>
                    <a:gd name="T2" fmla="*/ 109 w 109"/>
                    <a:gd name="T3" fmla="*/ 29 h 44"/>
                    <a:gd name="T4" fmla="*/ 0 w 109"/>
                    <a:gd name="T5" fmla="*/ 0 h 44"/>
                  </a:gdLst>
                  <a:ahLst/>
                  <a:cxnLst>
                    <a:cxn ang="0">
                      <a:pos x="T0" y="T1"/>
                    </a:cxn>
                    <a:cxn ang="0">
                      <a:pos x="T2" y="T3"/>
                    </a:cxn>
                    <a:cxn ang="0">
                      <a:pos x="T4" y="T5"/>
                    </a:cxn>
                  </a:cxnLst>
                  <a:rect l="0" t="0" r="r" b="b"/>
                  <a:pathLst>
                    <a:path w="109" h="44">
                      <a:moveTo>
                        <a:pt x="88" y="44"/>
                      </a:moveTo>
                      <a:lnTo>
                        <a:pt x="109"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32" name="Freeform 148">
                  <a:extLst>
                    <a:ext uri="{FF2B5EF4-FFF2-40B4-BE49-F238E27FC236}">
                      <a16:creationId xmlns:a16="http://schemas.microsoft.com/office/drawing/2014/main" id="{94AF2BA8-5E1B-0E4F-825F-589D40DC89E4}"/>
                    </a:ext>
                  </a:extLst>
                </p:cNvPr>
                <p:cNvSpPr>
                  <a:spLocks/>
                </p:cNvSpPr>
                <p:nvPr/>
              </p:nvSpPr>
              <p:spPr bwMode="auto">
                <a:xfrm>
                  <a:off x="3414" y="2435"/>
                  <a:ext cx="14" cy="110"/>
                </a:xfrm>
                <a:custGeom>
                  <a:avLst/>
                  <a:gdLst>
                    <a:gd name="T0" fmla="*/ 14 w 14"/>
                    <a:gd name="T1" fmla="*/ 0 h 110"/>
                    <a:gd name="T2" fmla="*/ 0 w 14"/>
                    <a:gd name="T3" fmla="*/ 22 h 110"/>
                    <a:gd name="T4" fmla="*/ 0 w 14"/>
                    <a:gd name="T5" fmla="*/ 110 h 110"/>
                    <a:gd name="T6" fmla="*/ 14 w 14"/>
                    <a:gd name="T7" fmla="*/ 0 h 110"/>
                  </a:gdLst>
                  <a:ahLst/>
                  <a:cxnLst>
                    <a:cxn ang="0">
                      <a:pos x="T0" y="T1"/>
                    </a:cxn>
                    <a:cxn ang="0">
                      <a:pos x="T2" y="T3"/>
                    </a:cxn>
                    <a:cxn ang="0">
                      <a:pos x="T4" y="T5"/>
                    </a:cxn>
                    <a:cxn ang="0">
                      <a:pos x="T6" y="T7"/>
                    </a:cxn>
                  </a:cxnLst>
                  <a:rect l="0" t="0" r="r" b="b"/>
                  <a:pathLst>
                    <a:path w="14" h="110">
                      <a:moveTo>
                        <a:pt x="14" y="0"/>
                      </a:moveTo>
                      <a:lnTo>
                        <a:pt x="0" y="22"/>
                      </a:lnTo>
                      <a:lnTo>
                        <a:pt x="0" y="110"/>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33" name="Freeform 149">
                  <a:extLst>
                    <a:ext uri="{FF2B5EF4-FFF2-40B4-BE49-F238E27FC236}">
                      <a16:creationId xmlns:a16="http://schemas.microsoft.com/office/drawing/2014/main" id="{8E511860-0F3C-1C4F-A34E-467AD91E5BD5}"/>
                    </a:ext>
                  </a:extLst>
                </p:cNvPr>
                <p:cNvSpPr>
                  <a:spLocks/>
                </p:cNvSpPr>
                <p:nvPr/>
              </p:nvSpPr>
              <p:spPr bwMode="auto">
                <a:xfrm>
                  <a:off x="3414" y="2435"/>
                  <a:ext cx="14" cy="110"/>
                </a:xfrm>
                <a:custGeom>
                  <a:avLst/>
                  <a:gdLst>
                    <a:gd name="T0" fmla="*/ 14 w 14"/>
                    <a:gd name="T1" fmla="*/ 0 h 110"/>
                    <a:gd name="T2" fmla="*/ 0 w 14"/>
                    <a:gd name="T3" fmla="*/ 22 h 110"/>
                    <a:gd name="T4" fmla="*/ 0 w 14"/>
                    <a:gd name="T5" fmla="*/ 110 h 110"/>
                  </a:gdLst>
                  <a:ahLst/>
                  <a:cxnLst>
                    <a:cxn ang="0">
                      <a:pos x="T0" y="T1"/>
                    </a:cxn>
                    <a:cxn ang="0">
                      <a:pos x="T2" y="T3"/>
                    </a:cxn>
                    <a:cxn ang="0">
                      <a:pos x="T4" y="T5"/>
                    </a:cxn>
                  </a:cxnLst>
                  <a:rect l="0" t="0" r="r" b="b"/>
                  <a:pathLst>
                    <a:path w="14" h="110">
                      <a:moveTo>
                        <a:pt x="14" y="0"/>
                      </a:moveTo>
                      <a:lnTo>
                        <a:pt x="0" y="22"/>
                      </a:lnTo>
                      <a:lnTo>
                        <a:pt x="0"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34" name="Freeform 150">
                  <a:extLst>
                    <a:ext uri="{FF2B5EF4-FFF2-40B4-BE49-F238E27FC236}">
                      <a16:creationId xmlns:a16="http://schemas.microsoft.com/office/drawing/2014/main" id="{B9FD39CE-4BF9-AC4E-86B4-BAC64B4DA93D}"/>
                    </a:ext>
                  </a:extLst>
                </p:cNvPr>
                <p:cNvSpPr>
                  <a:spLocks/>
                </p:cNvSpPr>
                <p:nvPr/>
              </p:nvSpPr>
              <p:spPr bwMode="auto">
                <a:xfrm>
                  <a:off x="3399" y="2457"/>
                  <a:ext cx="15" cy="110"/>
                </a:xfrm>
                <a:custGeom>
                  <a:avLst/>
                  <a:gdLst>
                    <a:gd name="T0" fmla="*/ 0 w 15"/>
                    <a:gd name="T1" fmla="*/ 110 h 110"/>
                    <a:gd name="T2" fmla="*/ 15 w 15"/>
                    <a:gd name="T3" fmla="*/ 88 h 110"/>
                    <a:gd name="T4" fmla="*/ 15 w 15"/>
                    <a:gd name="T5" fmla="*/ 0 h 110"/>
                    <a:gd name="T6" fmla="*/ 0 w 15"/>
                    <a:gd name="T7" fmla="*/ 110 h 110"/>
                  </a:gdLst>
                  <a:ahLst/>
                  <a:cxnLst>
                    <a:cxn ang="0">
                      <a:pos x="T0" y="T1"/>
                    </a:cxn>
                    <a:cxn ang="0">
                      <a:pos x="T2" y="T3"/>
                    </a:cxn>
                    <a:cxn ang="0">
                      <a:pos x="T4" y="T5"/>
                    </a:cxn>
                    <a:cxn ang="0">
                      <a:pos x="T6" y="T7"/>
                    </a:cxn>
                  </a:cxnLst>
                  <a:rect l="0" t="0" r="r" b="b"/>
                  <a:pathLst>
                    <a:path w="15" h="110">
                      <a:moveTo>
                        <a:pt x="0" y="110"/>
                      </a:moveTo>
                      <a:lnTo>
                        <a:pt x="15" y="88"/>
                      </a:lnTo>
                      <a:lnTo>
                        <a:pt x="15" y="0"/>
                      </a:lnTo>
                      <a:lnTo>
                        <a:pt x="0" y="11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35" name="Freeform 151">
                  <a:extLst>
                    <a:ext uri="{FF2B5EF4-FFF2-40B4-BE49-F238E27FC236}">
                      <a16:creationId xmlns:a16="http://schemas.microsoft.com/office/drawing/2014/main" id="{5F88C1DB-5F38-BC4B-8B05-50F6CC1A8D5B}"/>
                    </a:ext>
                  </a:extLst>
                </p:cNvPr>
                <p:cNvSpPr>
                  <a:spLocks/>
                </p:cNvSpPr>
                <p:nvPr/>
              </p:nvSpPr>
              <p:spPr bwMode="auto">
                <a:xfrm>
                  <a:off x="3399" y="2457"/>
                  <a:ext cx="15" cy="110"/>
                </a:xfrm>
                <a:custGeom>
                  <a:avLst/>
                  <a:gdLst>
                    <a:gd name="T0" fmla="*/ 0 w 15"/>
                    <a:gd name="T1" fmla="*/ 110 h 110"/>
                    <a:gd name="T2" fmla="*/ 15 w 15"/>
                    <a:gd name="T3" fmla="*/ 88 h 110"/>
                    <a:gd name="T4" fmla="*/ 15 w 15"/>
                    <a:gd name="T5" fmla="*/ 0 h 110"/>
                  </a:gdLst>
                  <a:ahLst/>
                  <a:cxnLst>
                    <a:cxn ang="0">
                      <a:pos x="T0" y="T1"/>
                    </a:cxn>
                    <a:cxn ang="0">
                      <a:pos x="T2" y="T3"/>
                    </a:cxn>
                    <a:cxn ang="0">
                      <a:pos x="T4" y="T5"/>
                    </a:cxn>
                  </a:cxnLst>
                  <a:rect l="0" t="0" r="r" b="b"/>
                  <a:pathLst>
                    <a:path w="15" h="110">
                      <a:moveTo>
                        <a:pt x="0" y="110"/>
                      </a:moveTo>
                      <a:lnTo>
                        <a:pt x="15" y="88"/>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36" name="Freeform 152">
                  <a:extLst>
                    <a:ext uri="{FF2B5EF4-FFF2-40B4-BE49-F238E27FC236}">
                      <a16:creationId xmlns:a16="http://schemas.microsoft.com/office/drawing/2014/main" id="{156C540C-C229-7F4E-85DE-8A6AA587B4B4}"/>
                    </a:ext>
                  </a:extLst>
                </p:cNvPr>
                <p:cNvSpPr>
                  <a:spLocks/>
                </p:cNvSpPr>
                <p:nvPr/>
              </p:nvSpPr>
              <p:spPr bwMode="auto">
                <a:xfrm>
                  <a:off x="2529" y="1750"/>
                  <a:ext cx="95" cy="22"/>
                </a:xfrm>
                <a:custGeom>
                  <a:avLst/>
                  <a:gdLst>
                    <a:gd name="T0" fmla="*/ 22 w 95"/>
                    <a:gd name="T1" fmla="*/ 0 h 22"/>
                    <a:gd name="T2" fmla="*/ 0 w 95"/>
                    <a:gd name="T3" fmla="*/ 22 h 22"/>
                    <a:gd name="T4" fmla="*/ 95 w 95"/>
                    <a:gd name="T5" fmla="*/ 15 h 22"/>
                    <a:gd name="T6" fmla="*/ 22 w 95"/>
                    <a:gd name="T7" fmla="*/ 0 h 22"/>
                  </a:gdLst>
                  <a:ahLst/>
                  <a:cxnLst>
                    <a:cxn ang="0">
                      <a:pos x="T0" y="T1"/>
                    </a:cxn>
                    <a:cxn ang="0">
                      <a:pos x="T2" y="T3"/>
                    </a:cxn>
                    <a:cxn ang="0">
                      <a:pos x="T4" y="T5"/>
                    </a:cxn>
                    <a:cxn ang="0">
                      <a:pos x="T6" y="T7"/>
                    </a:cxn>
                  </a:cxnLst>
                  <a:rect l="0" t="0" r="r" b="b"/>
                  <a:pathLst>
                    <a:path w="95" h="22">
                      <a:moveTo>
                        <a:pt x="22" y="0"/>
                      </a:moveTo>
                      <a:lnTo>
                        <a:pt x="0" y="22"/>
                      </a:lnTo>
                      <a:lnTo>
                        <a:pt x="95" y="15"/>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37" name="Freeform 153">
                  <a:extLst>
                    <a:ext uri="{FF2B5EF4-FFF2-40B4-BE49-F238E27FC236}">
                      <a16:creationId xmlns:a16="http://schemas.microsoft.com/office/drawing/2014/main" id="{FFE18455-EF4D-074B-A346-A299CCD3EBAD}"/>
                    </a:ext>
                  </a:extLst>
                </p:cNvPr>
                <p:cNvSpPr>
                  <a:spLocks/>
                </p:cNvSpPr>
                <p:nvPr/>
              </p:nvSpPr>
              <p:spPr bwMode="auto">
                <a:xfrm>
                  <a:off x="2529" y="1750"/>
                  <a:ext cx="95" cy="22"/>
                </a:xfrm>
                <a:custGeom>
                  <a:avLst/>
                  <a:gdLst>
                    <a:gd name="T0" fmla="*/ 22 w 95"/>
                    <a:gd name="T1" fmla="*/ 0 h 22"/>
                    <a:gd name="T2" fmla="*/ 0 w 95"/>
                    <a:gd name="T3" fmla="*/ 22 h 22"/>
                    <a:gd name="T4" fmla="*/ 95 w 95"/>
                    <a:gd name="T5" fmla="*/ 15 h 22"/>
                  </a:gdLst>
                  <a:ahLst/>
                  <a:cxnLst>
                    <a:cxn ang="0">
                      <a:pos x="T0" y="T1"/>
                    </a:cxn>
                    <a:cxn ang="0">
                      <a:pos x="T2" y="T3"/>
                    </a:cxn>
                    <a:cxn ang="0">
                      <a:pos x="T4" y="T5"/>
                    </a:cxn>
                  </a:cxnLst>
                  <a:rect l="0" t="0" r="r" b="b"/>
                  <a:pathLst>
                    <a:path w="95" h="22">
                      <a:moveTo>
                        <a:pt x="22" y="0"/>
                      </a:moveTo>
                      <a:lnTo>
                        <a:pt x="0" y="22"/>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38" name="Freeform 154">
                  <a:extLst>
                    <a:ext uri="{FF2B5EF4-FFF2-40B4-BE49-F238E27FC236}">
                      <a16:creationId xmlns:a16="http://schemas.microsoft.com/office/drawing/2014/main" id="{76442B75-628D-7B47-87EA-5F721A5685BE}"/>
                    </a:ext>
                  </a:extLst>
                </p:cNvPr>
                <p:cNvSpPr>
                  <a:spLocks/>
                </p:cNvSpPr>
                <p:nvPr/>
              </p:nvSpPr>
              <p:spPr bwMode="auto">
                <a:xfrm>
                  <a:off x="2551" y="1750"/>
                  <a:ext cx="88" cy="15"/>
                </a:xfrm>
                <a:custGeom>
                  <a:avLst/>
                  <a:gdLst>
                    <a:gd name="T0" fmla="*/ 73 w 88"/>
                    <a:gd name="T1" fmla="*/ 15 h 15"/>
                    <a:gd name="T2" fmla="*/ 88 w 88"/>
                    <a:gd name="T3" fmla="*/ 0 h 15"/>
                    <a:gd name="T4" fmla="*/ 0 w 88"/>
                    <a:gd name="T5" fmla="*/ 0 h 15"/>
                    <a:gd name="T6" fmla="*/ 73 w 88"/>
                    <a:gd name="T7" fmla="*/ 15 h 15"/>
                  </a:gdLst>
                  <a:ahLst/>
                  <a:cxnLst>
                    <a:cxn ang="0">
                      <a:pos x="T0" y="T1"/>
                    </a:cxn>
                    <a:cxn ang="0">
                      <a:pos x="T2" y="T3"/>
                    </a:cxn>
                    <a:cxn ang="0">
                      <a:pos x="T4" y="T5"/>
                    </a:cxn>
                    <a:cxn ang="0">
                      <a:pos x="T6" y="T7"/>
                    </a:cxn>
                  </a:cxnLst>
                  <a:rect l="0" t="0" r="r" b="b"/>
                  <a:pathLst>
                    <a:path w="88" h="15">
                      <a:moveTo>
                        <a:pt x="73" y="15"/>
                      </a:moveTo>
                      <a:lnTo>
                        <a:pt x="88" y="0"/>
                      </a:lnTo>
                      <a:lnTo>
                        <a:pt x="0" y="0"/>
                      </a:lnTo>
                      <a:lnTo>
                        <a:pt x="73"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39" name="Freeform 155">
                  <a:extLst>
                    <a:ext uri="{FF2B5EF4-FFF2-40B4-BE49-F238E27FC236}">
                      <a16:creationId xmlns:a16="http://schemas.microsoft.com/office/drawing/2014/main" id="{27D6DFBC-15DB-2D4C-AF7C-AE2BB6C166CF}"/>
                    </a:ext>
                  </a:extLst>
                </p:cNvPr>
                <p:cNvSpPr>
                  <a:spLocks/>
                </p:cNvSpPr>
                <p:nvPr/>
              </p:nvSpPr>
              <p:spPr bwMode="auto">
                <a:xfrm>
                  <a:off x="2551" y="1750"/>
                  <a:ext cx="88" cy="15"/>
                </a:xfrm>
                <a:custGeom>
                  <a:avLst/>
                  <a:gdLst>
                    <a:gd name="T0" fmla="*/ 73 w 88"/>
                    <a:gd name="T1" fmla="*/ 15 h 15"/>
                    <a:gd name="T2" fmla="*/ 88 w 88"/>
                    <a:gd name="T3" fmla="*/ 0 h 15"/>
                    <a:gd name="T4" fmla="*/ 0 w 88"/>
                    <a:gd name="T5" fmla="*/ 0 h 15"/>
                  </a:gdLst>
                  <a:ahLst/>
                  <a:cxnLst>
                    <a:cxn ang="0">
                      <a:pos x="T0" y="T1"/>
                    </a:cxn>
                    <a:cxn ang="0">
                      <a:pos x="T2" y="T3"/>
                    </a:cxn>
                    <a:cxn ang="0">
                      <a:pos x="T4" y="T5"/>
                    </a:cxn>
                  </a:cxnLst>
                  <a:rect l="0" t="0" r="r" b="b"/>
                  <a:pathLst>
                    <a:path w="88" h="15">
                      <a:moveTo>
                        <a:pt x="73" y="15"/>
                      </a:moveTo>
                      <a:lnTo>
                        <a:pt x="88"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40" name="Freeform 156">
                  <a:extLst>
                    <a:ext uri="{FF2B5EF4-FFF2-40B4-BE49-F238E27FC236}">
                      <a16:creationId xmlns:a16="http://schemas.microsoft.com/office/drawing/2014/main" id="{8121B9E3-D89E-E64C-A77A-EF4D4BE16CF9}"/>
                    </a:ext>
                  </a:extLst>
                </p:cNvPr>
                <p:cNvSpPr>
                  <a:spLocks/>
                </p:cNvSpPr>
                <p:nvPr/>
              </p:nvSpPr>
              <p:spPr bwMode="auto">
                <a:xfrm>
                  <a:off x="3392" y="2027"/>
                  <a:ext cx="51" cy="109"/>
                </a:xfrm>
                <a:custGeom>
                  <a:avLst/>
                  <a:gdLst>
                    <a:gd name="T0" fmla="*/ 14 w 51"/>
                    <a:gd name="T1" fmla="*/ 0 h 109"/>
                    <a:gd name="T2" fmla="*/ 0 w 51"/>
                    <a:gd name="T3" fmla="*/ 15 h 109"/>
                    <a:gd name="T4" fmla="*/ 51 w 51"/>
                    <a:gd name="T5" fmla="*/ 109 h 109"/>
                    <a:gd name="T6" fmla="*/ 14 w 51"/>
                    <a:gd name="T7" fmla="*/ 0 h 109"/>
                  </a:gdLst>
                  <a:ahLst/>
                  <a:cxnLst>
                    <a:cxn ang="0">
                      <a:pos x="T0" y="T1"/>
                    </a:cxn>
                    <a:cxn ang="0">
                      <a:pos x="T2" y="T3"/>
                    </a:cxn>
                    <a:cxn ang="0">
                      <a:pos x="T4" y="T5"/>
                    </a:cxn>
                    <a:cxn ang="0">
                      <a:pos x="T6" y="T7"/>
                    </a:cxn>
                  </a:cxnLst>
                  <a:rect l="0" t="0" r="r" b="b"/>
                  <a:pathLst>
                    <a:path w="51" h="109">
                      <a:moveTo>
                        <a:pt x="14" y="0"/>
                      </a:moveTo>
                      <a:lnTo>
                        <a:pt x="0" y="15"/>
                      </a:lnTo>
                      <a:lnTo>
                        <a:pt x="51" y="109"/>
                      </a:lnTo>
                      <a:lnTo>
                        <a:pt x="14"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41" name="Freeform 157">
                  <a:extLst>
                    <a:ext uri="{FF2B5EF4-FFF2-40B4-BE49-F238E27FC236}">
                      <a16:creationId xmlns:a16="http://schemas.microsoft.com/office/drawing/2014/main" id="{6BEE8F29-4B41-E844-8E0E-0F4832354D0E}"/>
                    </a:ext>
                  </a:extLst>
                </p:cNvPr>
                <p:cNvSpPr>
                  <a:spLocks/>
                </p:cNvSpPr>
                <p:nvPr/>
              </p:nvSpPr>
              <p:spPr bwMode="auto">
                <a:xfrm>
                  <a:off x="3392" y="2027"/>
                  <a:ext cx="51" cy="109"/>
                </a:xfrm>
                <a:custGeom>
                  <a:avLst/>
                  <a:gdLst>
                    <a:gd name="T0" fmla="*/ 14 w 51"/>
                    <a:gd name="T1" fmla="*/ 0 h 109"/>
                    <a:gd name="T2" fmla="*/ 0 w 51"/>
                    <a:gd name="T3" fmla="*/ 15 h 109"/>
                    <a:gd name="T4" fmla="*/ 51 w 51"/>
                    <a:gd name="T5" fmla="*/ 109 h 109"/>
                  </a:gdLst>
                  <a:ahLst/>
                  <a:cxnLst>
                    <a:cxn ang="0">
                      <a:pos x="T0" y="T1"/>
                    </a:cxn>
                    <a:cxn ang="0">
                      <a:pos x="T2" y="T3"/>
                    </a:cxn>
                    <a:cxn ang="0">
                      <a:pos x="T4" y="T5"/>
                    </a:cxn>
                  </a:cxnLst>
                  <a:rect l="0" t="0" r="r" b="b"/>
                  <a:pathLst>
                    <a:path w="51" h="109">
                      <a:moveTo>
                        <a:pt x="14" y="0"/>
                      </a:moveTo>
                      <a:lnTo>
                        <a:pt x="0" y="15"/>
                      </a:lnTo>
                      <a:lnTo>
                        <a:pt x="51"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42" name="Freeform 158">
                  <a:extLst>
                    <a:ext uri="{FF2B5EF4-FFF2-40B4-BE49-F238E27FC236}">
                      <a16:creationId xmlns:a16="http://schemas.microsoft.com/office/drawing/2014/main" id="{2C9C4E28-E478-134D-8A9D-9D24DBCBBC76}"/>
                    </a:ext>
                  </a:extLst>
                </p:cNvPr>
                <p:cNvSpPr>
                  <a:spLocks/>
                </p:cNvSpPr>
                <p:nvPr/>
              </p:nvSpPr>
              <p:spPr bwMode="auto">
                <a:xfrm>
                  <a:off x="3392" y="2042"/>
                  <a:ext cx="51" cy="116"/>
                </a:xfrm>
                <a:custGeom>
                  <a:avLst/>
                  <a:gdLst>
                    <a:gd name="T0" fmla="*/ 36 w 51"/>
                    <a:gd name="T1" fmla="*/ 116 h 116"/>
                    <a:gd name="T2" fmla="*/ 51 w 51"/>
                    <a:gd name="T3" fmla="*/ 94 h 116"/>
                    <a:gd name="T4" fmla="*/ 0 w 51"/>
                    <a:gd name="T5" fmla="*/ 0 h 116"/>
                    <a:gd name="T6" fmla="*/ 36 w 51"/>
                    <a:gd name="T7" fmla="*/ 116 h 116"/>
                  </a:gdLst>
                  <a:ahLst/>
                  <a:cxnLst>
                    <a:cxn ang="0">
                      <a:pos x="T0" y="T1"/>
                    </a:cxn>
                    <a:cxn ang="0">
                      <a:pos x="T2" y="T3"/>
                    </a:cxn>
                    <a:cxn ang="0">
                      <a:pos x="T4" y="T5"/>
                    </a:cxn>
                    <a:cxn ang="0">
                      <a:pos x="T6" y="T7"/>
                    </a:cxn>
                  </a:cxnLst>
                  <a:rect l="0" t="0" r="r" b="b"/>
                  <a:pathLst>
                    <a:path w="51" h="116">
                      <a:moveTo>
                        <a:pt x="36" y="116"/>
                      </a:moveTo>
                      <a:lnTo>
                        <a:pt x="51" y="94"/>
                      </a:lnTo>
                      <a:lnTo>
                        <a:pt x="0" y="0"/>
                      </a:lnTo>
                      <a:lnTo>
                        <a:pt x="36" y="116"/>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43" name="Freeform 159">
                  <a:extLst>
                    <a:ext uri="{FF2B5EF4-FFF2-40B4-BE49-F238E27FC236}">
                      <a16:creationId xmlns:a16="http://schemas.microsoft.com/office/drawing/2014/main" id="{002D1C61-E016-984F-8D2C-3E07BD1FB45F}"/>
                    </a:ext>
                  </a:extLst>
                </p:cNvPr>
                <p:cNvSpPr>
                  <a:spLocks/>
                </p:cNvSpPr>
                <p:nvPr/>
              </p:nvSpPr>
              <p:spPr bwMode="auto">
                <a:xfrm>
                  <a:off x="3392" y="2042"/>
                  <a:ext cx="51" cy="116"/>
                </a:xfrm>
                <a:custGeom>
                  <a:avLst/>
                  <a:gdLst>
                    <a:gd name="T0" fmla="*/ 36 w 51"/>
                    <a:gd name="T1" fmla="*/ 116 h 116"/>
                    <a:gd name="T2" fmla="*/ 51 w 51"/>
                    <a:gd name="T3" fmla="*/ 94 h 116"/>
                    <a:gd name="T4" fmla="*/ 0 w 51"/>
                    <a:gd name="T5" fmla="*/ 0 h 116"/>
                  </a:gdLst>
                  <a:ahLst/>
                  <a:cxnLst>
                    <a:cxn ang="0">
                      <a:pos x="T0" y="T1"/>
                    </a:cxn>
                    <a:cxn ang="0">
                      <a:pos x="T2" y="T3"/>
                    </a:cxn>
                    <a:cxn ang="0">
                      <a:pos x="T4" y="T5"/>
                    </a:cxn>
                  </a:cxnLst>
                  <a:rect l="0" t="0" r="r" b="b"/>
                  <a:pathLst>
                    <a:path w="51" h="116">
                      <a:moveTo>
                        <a:pt x="36" y="116"/>
                      </a:moveTo>
                      <a:lnTo>
                        <a:pt x="51"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44" name="Freeform 160">
                  <a:extLst>
                    <a:ext uri="{FF2B5EF4-FFF2-40B4-BE49-F238E27FC236}">
                      <a16:creationId xmlns:a16="http://schemas.microsoft.com/office/drawing/2014/main" id="{8C542485-B9A0-B844-98A3-5BC77920C3DB}"/>
                    </a:ext>
                  </a:extLst>
                </p:cNvPr>
                <p:cNvSpPr>
                  <a:spLocks/>
                </p:cNvSpPr>
                <p:nvPr/>
              </p:nvSpPr>
              <p:spPr bwMode="auto">
                <a:xfrm>
                  <a:off x="2127" y="1991"/>
                  <a:ext cx="59" cy="51"/>
                </a:xfrm>
                <a:custGeom>
                  <a:avLst/>
                  <a:gdLst>
                    <a:gd name="T0" fmla="*/ 22 w 59"/>
                    <a:gd name="T1" fmla="*/ 29 h 51"/>
                    <a:gd name="T2" fmla="*/ 0 w 59"/>
                    <a:gd name="T3" fmla="*/ 51 h 51"/>
                    <a:gd name="T4" fmla="*/ 59 w 59"/>
                    <a:gd name="T5" fmla="*/ 0 h 51"/>
                    <a:gd name="T6" fmla="*/ 22 w 59"/>
                    <a:gd name="T7" fmla="*/ 29 h 51"/>
                  </a:gdLst>
                  <a:ahLst/>
                  <a:cxnLst>
                    <a:cxn ang="0">
                      <a:pos x="T0" y="T1"/>
                    </a:cxn>
                    <a:cxn ang="0">
                      <a:pos x="T2" y="T3"/>
                    </a:cxn>
                    <a:cxn ang="0">
                      <a:pos x="T4" y="T5"/>
                    </a:cxn>
                    <a:cxn ang="0">
                      <a:pos x="T6" y="T7"/>
                    </a:cxn>
                  </a:cxnLst>
                  <a:rect l="0" t="0" r="r" b="b"/>
                  <a:pathLst>
                    <a:path w="59" h="51">
                      <a:moveTo>
                        <a:pt x="22" y="29"/>
                      </a:moveTo>
                      <a:lnTo>
                        <a:pt x="0" y="51"/>
                      </a:lnTo>
                      <a:lnTo>
                        <a:pt x="59" y="0"/>
                      </a:lnTo>
                      <a:lnTo>
                        <a:pt x="22" y="29"/>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45" name="Freeform 161">
                  <a:extLst>
                    <a:ext uri="{FF2B5EF4-FFF2-40B4-BE49-F238E27FC236}">
                      <a16:creationId xmlns:a16="http://schemas.microsoft.com/office/drawing/2014/main" id="{DE824E0B-791C-BA46-BA62-9B4F55317C1E}"/>
                    </a:ext>
                  </a:extLst>
                </p:cNvPr>
                <p:cNvSpPr>
                  <a:spLocks/>
                </p:cNvSpPr>
                <p:nvPr/>
              </p:nvSpPr>
              <p:spPr bwMode="auto">
                <a:xfrm>
                  <a:off x="2127" y="1991"/>
                  <a:ext cx="59" cy="51"/>
                </a:xfrm>
                <a:custGeom>
                  <a:avLst/>
                  <a:gdLst>
                    <a:gd name="T0" fmla="*/ 22 w 59"/>
                    <a:gd name="T1" fmla="*/ 29 h 51"/>
                    <a:gd name="T2" fmla="*/ 0 w 59"/>
                    <a:gd name="T3" fmla="*/ 51 h 51"/>
                    <a:gd name="T4" fmla="*/ 59 w 59"/>
                    <a:gd name="T5" fmla="*/ 0 h 51"/>
                  </a:gdLst>
                  <a:ahLst/>
                  <a:cxnLst>
                    <a:cxn ang="0">
                      <a:pos x="T0" y="T1"/>
                    </a:cxn>
                    <a:cxn ang="0">
                      <a:pos x="T2" y="T3"/>
                    </a:cxn>
                    <a:cxn ang="0">
                      <a:pos x="T4" y="T5"/>
                    </a:cxn>
                  </a:cxnLst>
                  <a:rect l="0" t="0" r="r" b="b"/>
                  <a:pathLst>
                    <a:path w="59" h="51">
                      <a:moveTo>
                        <a:pt x="22" y="29"/>
                      </a:moveTo>
                      <a:lnTo>
                        <a:pt x="0" y="51"/>
                      </a:lnTo>
                      <a:lnTo>
                        <a:pt x="5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46" name="Freeform 162">
                  <a:extLst>
                    <a:ext uri="{FF2B5EF4-FFF2-40B4-BE49-F238E27FC236}">
                      <a16:creationId xmlns:a16="http://schemas.microsoft.com/office/drawing/2014/main" id="{AECF00F1-5C80-3640-81C0-64FF6924EE26}"/>
                    </a:ext>
                  </a:extLst>
                </p:cNvPr>
                <p:cNvSpPr>
                  <a:spLocks/>
                </p:cNvSpPr>
                <p:nvPr/>
              </p:nvSpPr>
              <p:spPr bwMode="auto">
                <a:xfrm>
                  <a:off x="2149" y="1969"/>
                  <a:ext cx="58" cy="51"/>
                </a:xfrm>
                <a:custGeom>
                  <a:avLst/>
                  <a:gdLst>
                    <a:gd name="T0" fmla="*/ 37 w 58"/>
                    <a:gd name="T1" fmla="*/ 22 h 51"/>
                    <a:gd name="T2" fmla="*/ 58 w 58"/>
                    <a:gd name="T3" fmla="*/ 0 h 51"/>
                    <a:gd name="T4" fmla="*/ 0 w 58"/>
                    <a:gd name="T5" fmla="*/ 51 h 51"/>
                    <a:gd name="T6" fmla="*/ 37 w 58"/>
                    <a:gd name="T7" fmla="*/ 22 h 51"/>
                  </a:gdLst>
                  <a:ahLst/>
                  <a:cxnLst>
                    <a:cxn ang="0">
                      <a:pos x="T0" y="T1"/>
                    </a:cxn>
                    <a:cxn ang="0">
                      <a:pos x="T2" y="T3"/>
                    </a:cxn>
                    <a:cxn ang="0">
                      <a:pos x="T4" y="T5"/>
                    </a:cxn>
                    <a:cxn ang="0">
                      <a:pos x="T6" y="T7"/>
                    </a:cxn>
                  </a:cxnLst>
                  <a:rect l="0" t="0" r="r" b="b"/>
                  <a:pathLst>
                    <a:path w="58" h="51">
                      <a:moveTo>
                        <a:pt x="37" y="22"/>
                      </a:moveTo>
                      <a:lnTo>
                        <a:pt x="58" y="0"/>
                      </a:lnTo>
                      <a:lnTo>
                        <a:pt x="0" y="51"/>
                      </a:lnTo>
                      <a:lnTo>
                        <a:pt x="37" y="22"/>
                      </a:lnTo>
                      <a:close/>
                    </a:path>
                  </a:pathLst>
                </a:custGeom>
                <a:solidFill>
                  <a:srgbClr val="001C9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47" name="Freeform 163">
                  <a:extLst>
                    <a:ext uri="{FF2B5EF4-FFF2-40B4-BE49-F238E27FC236}">
                      <a16:creationId xmlns:a16="http://schemas.microsoft.com/office/drawing/2014/main" id="{E8D0A1EB-6D88-DD43-A186-7943ACF26BC2}"/>
                    </a:ext>
                  </a:extLst>
                </p:cNvPr>
                <p:cNvSpPr>
                  <a:spLocks/>
                </p:cNvSpPr>
                <p:nvPr/>
              </p:nvSpPr>
              <p:spPr bwMode="auto">
                <a:xfrm>
                  <a:off x="2149" y="1969"/>
                  <a:ext cx="58" cy="51"/>
                </a:xfrm>
                <a:custGeom>
                  <a:avLst/>
                  <a:gdLst>
                    <a:gd name="T0" fmla="*/ 37 w 58"/>
                    <a:gd name="T1" fmla="*/ 22 h 51"/>
                    <a:gd name="T2" fmla="*/ 58 w 58"/>
                    <a:gd name="T3" fmla="*/ 0 h 51"/>
                    <a:gd name="T4" fmla="*/ 0 w 58"/>
                    <a:gd name="T5" fmla="*/ 51 h 51"/>
                  </a:gdLst>
                  <a:ahLst/>
                  <a:cxnLst>
                    <a:cxn ang="0">
                      <a:pos x="T0" y="T1"/>
                    </a:cxn>
                    <a:cxn ang="0">
                      <a:pos x="T2" y="T3"/>
                    </a:cxn>
                    <a:cxn ang="0">
                      <a:pos x="T4" y="T5"/>
                    </a:cxn>
                  </a:cxnLst>
                  <a:rect l="0" t="0" r="r" b="b"/>
                  <a:pathLst>
                    <a:path w="58" h="51">
                      <a:moveTo>
                        <a:pt x="37" y="22"/>
                      </a:moveTo>
                      <a:lnTo>
                        <a:pt x="58" y="0"/>
                      </a:lnTo>
                      <a:lnTo>
                        <a:pt x="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48" name="Freeform 164">
                  <a:extLst>
                    <a:ext uri="{FF2B5EF4-FFF2-40B4-BE49-F238E27FC236}">
                      <a16:creationId xmlns:a16="http://schemas.microsoft.com/office/drawing/2014/main" id="{9180B4B8-DC05-5043-B6EF-7DE83B44131A}"/>
                    </a:ext>
                  </a:extLst>
                </p:cNvPr>
                <p:cNvSpPr>
                  <a:spLocks/>
                </p:cNvSpPr>
                <p:nvPr/>
              </p:nvSpPr>
              <p:spPr bwMode="auto">
                <a:xfrm>
                  <a:off x="3275" y="1830"/>
                  <a:ext cx="80" cy="102"/>
                </a:xfrm>
                <a:custGeom>
                  <a:avLst/>
                  <a:gdLst>
                    <a:gd name="T0" fmla="*/ 66 w 80"/>
                    <a:gd name="T1" fmla="*/ 102 h 102"/>
                    <a:gd name="T2" fmla="*/ 80 w 80"/>
                    <a:gd name="T3" fmla="*/ 80 h 102"/>
                    <a:gd name="T4" fmla="*/ 0 w 80"/>
                    <a:gd name="T5" fmla="*/ 0 h 102"/>
                    <a:gd name="T6" fmla="*/ 66 w 80"/>
                    <a:gd name="T7" fmla="*/ 102 h 102"/>
                  </a:gdLst>
                  <a:ahLst/>
                  <a:cxnLst>
                    <a:cxn ang="0">
                      <a:pos x="T0" y="T1"/>
                    </a:cxn>
                    <a:cxn ang="0">
                      <a:pos x="T2" y="T3"/>
                    </a:cxn>
                    <a:cxn ang="0">
                      <a:pos x="T4" y="T5"/>
                    </a:cxn>
                    <a:cxn ang="0">
                      <a:pos x="T6" y="T7"/>
                    </a:cxn>
                  </a:cxnLst>
                  <a:rect l="0" t="0" r="r" b="b"/>
                  <a:pathLst>
                    <a:path w="80" h="102">
                      <a:moveTo>
                        <a:pt x="66" y="102"/>
                      </a:moveTo>
                      <a:lnTo>
                        <a:pt x="80" y="80"/>
                      </a:lnTo>
                      <a:lnTo>
                        <a:pt x="0" y="0"/>
                      </a:lnTo>
                      <a:lnTo>
                        <a:pt x="66"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49" name="Freeform 165">
                  <a:extLst>
                    <a:ext uri="{FF2B5EF4-FFF2-40B4-BE49-F238E27FC236}">
                      <a16:creationId xmlns:a16="http://schemas.microsoft.com/office/drawing/2014/main" id="{A114FA16-0433-DE42-AE0E-3790E221CF16}"/>
                    </a:ext>
                  </a:extLst>
                </p:cNvPr>
                <p:cNvSpPr>
                  <a:spLocks/>
                </p:cNvSpPr>
                <p:nvPr/>
              </p:nvSpPr>
              <p:spPr bwMode="auto">
                <a:xfrm>
                  <a:off x="3275" y="1830"/>
                  <a:ext cx="80" cy="102"/>
                </a:xfrm>
                <a:custGeom>
                  <a:avLst/>
                  <a:gdLst>
                    <a:gd name="T0" fmla="*/ 66 w 80"/>
                    <a:gd name="T1" fmla="*/ 102 h 102"/>
                    <a:gd name="T2" fmla="*/ 80 w 80"/>
                    <a:gd name="T3" fmla="*/ 80 h 102"/>
                    <a:gd name="T4" fmla="*/ 0 w 80"/>
                    <a:gd name="T5" fmla="*/ 0 h 102"/>
                  </a:gdLst>
                  <a:ahLst/>
                  <a:cxnLst>
                    <a:cxn ang="0">
                      <a:pos x="T0" y="T1"/>
                    </a:cxn>
                    <a:cxn ang="0">
                      <a:pos x="T2" y="T3"/>
                    </a:cxn>
                    <a:cxn ang="0">
                      <a:pos x="T4" y="T5"/>
                    </a:cxn>
                  </a:cxnLst>
                  <a:rect l="0" t="0" r="r" b="b"/>
                  <a:pathLst>
                    <a:path w="80" h="102">
                      <a:moveTo>
                        <a:pt x="66" y="102"/>
                      </a:moveTo>
                      <a:lnTo>
                        <a:pt x="8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50" name="Freeform 166">
                  <a:extLst>
                    <a:ext uri="{FF2B5EF4-FFF2-40B4-BE49-F238E27FC236}">
                      <a16:creationId xmlns:a16="http://schemas.microsoft.com/office/drawing/2014/main" id="{082A0BA9-0476-A344-8187-B192387F2066}"/>
                    </a:ext>
                  </a:extLst>
                </p:cNvPr>
                <p:cNvSpPr>
                  <a:spLocks/>
                </p:cNvSpPr>
                <p:nvPr/>
              </p:nvSpPr>
              <p:spPr bwMode="auto">
                <a:xfrm>
                  <a:off x="3341" y="1910"/>
                  <a:ext cx="65" cy="117"/>
                </a:xfrm>
                <a:custGeom>
                  <a:avLst/>
                  <a:gdLst>
                    <a:gd name="T0" fmla="*/ 14 w 65"/>
                    <a:gd name="T1" fmla="*/ 0 h 117"/>
                    <a:gd name="T2" fmla="*/ 0 w 65"/>
                    <a:gd name="T3" fmla="*/ 22 h 117"/>
                    <a:gd name="T4" fmla="*/ 65 w 65"/>
                    <a:gd name="T5" fmla="*/ 117 h 117"/>
                    <a:gd name="T6" fmla="*/ 14 w 65"/>
                    <a:gd name="T7" fmla="*/ 0 h 117"/>
                  </a:gdLst>
                  <a:ahLst/>
                  <a:cxnLst>
                    <a:cxn ang="0">
                      <a:pos x="T0" y="T1"/>
                    </a:cxn>
                    <a:cxn ang="0">
                      <a:pos x="T2" y="T3"/>
                    </a:cxn>
                    <a:cxn ang="0">
                      <a:pos x="T4" y="T5"/>
                    </a:cxn>
                    <a:cxn ang="0">
                      <a:pos x="T6" y="T7"/>
                    </a:cxn>
                  </a:cxnLst>
                  <a:rect l="0" t="0" r="r" b="b"/>
                  <a:pathLst>
                    <a:path w="65" h="117">
                      <a:moveTo>
                        <a:pt x="14" y="0"/>
                      </a:moveTo>
                      <a:lnTo>
                        <a:pt x="0" y="22"/>
                      </a:lnTo>
                      <a:lnTo>
                        <a:pt x="65" y="117"/>
                      </a:lnTo>
                      <a:lnTo>
                        <a:pt x="14"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51" name="Freeform 167">
                  <a:extLst>
                    <a:ext uri="{FF2B5EF4-FFF2-40B4-BE49-F238E27FC236}">
                      <a16:creationId xmlns:a16="http://schemas.microsoft.com/office/drawing/2014/main" id="{EEFB629D-BDA7-584D-B6AC-FE7383DD9483}"/>
                    </a:ext>
                  </a:extLst>
                </p:cNvPr>
                <p:cNvSpPr>
                  <a:spLocks/>
                </p:cNvSpPr>
                <p:nvPr/>
              </p:nvSpPr>
              <p:spPr bwMode="auto">
                <a:xfrm>
                  <a:off x="3341" y="1910"/>
                  <a:ext cx="65" cy="117"/>
                </a:xfrm>
                <a:custGeom>
                  <a:avLst/>
                  <a:gdLst>
                    <a:gd name="T0" fmla="*/ 14 w 65"/>
                    <a:gd name="T1" fmla="*/ 0 h 117"/>
                    <a:gd name="T2" fmla="*/ 0 w 65"/>
                    <a:gd name="T3" fmla="*/ 22 h 117"/>
                    <a:gd name="T4" fmla="*/ 65 w 65"/>
                    <a:gd name="T5" fmla="*/ 117 h 117"/>
                  </a:gdLst>
                  <a:ahLst/>
                  <a:cxnLst>
                    <a:cxn ang="0">
                      <a:pos x="T0" y="T1"/>
                    </a:cxn>
                    <a:cxn ang="0">
                      <a:pos x="T2" y="T3"/>
                    </a:cxn>
                    <a:cxn ang="0">
                      <a:pos x="T4" y="T5"/>
                    </a:cxn>
                  </a:cxnLst>
                  <a:rect l="0" t="0" r="r" b="b"/>
                  <a:pathLst>
                    <a:path w="65" h="117">
                      <a:moveTo>
                        <a:pt x="14" y="0"/>
                      </a:moveTo>
                      <a:lnTo>
                        <a:pt x="0" y="22"/>
                      </a:lnTo>
                      <a:lnTo>
                        <a:pt x="65"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52" name="Freeform 168">
                  <a:extLst>
                    <a:ext uri="{FF2B5EF4-FFF2-40B4-BE49-F238E27FC236}">
                      <a16:creationId xmlns:a16="http://schemas.microsoft.com/office/drawing/2014/main" id="{869A6F90-0699-7D41-B11E-0BF6CC9B2F96}"/>
                    </a:ext>
                  </a:extLst>
                </p:cNvPr>
                <p:cNvSpPr>
                  <a:spLocks/>
                </p:cNvSpPr>
                <p:nvPr/>
              </p:nvSpPr>
              <p:spPr bwMode="auto">
                <a:xfrm>
                  <a:off x="2383" y="1823"/>
                  <a:ext cx="88" cy="22"/>
                </a:xfrm>
                <a:custGeom>
                  <a:avLst/>
                  <a:gdLst>
                    <a:gd name="T0" fmla="*/ 22 w 88"/>
                    <a:gd name="T1" fmla="*/ 0 h 22"/>
                    <a:gd name="T2" fmla="*/ 0 w 88"/>
                    <a:gd name="T3" fmla="*/ 22 h 22"/>
                    <a:gd name="T4" fmla="*/ 88 w 88"/>
                    <a:gd name="T5" fmla="*/ 0 h 22"/>
                    <a:gd name="T6" fmla="*/ 22 w 88"/>
                    <a:gd name="T7" fmla="*/ 0 h 22"/>
                  </a:gdLst>
                  <a:ahLst/>
                  <a:cxnLst>
                    <a:cxn ang="0">
                      <a:pos x="T0" y="T1"/>
                    </a:cxn>
                    <a:cxn ang="0">
                      <a:pos x="T2" y="T3"/>
                    </a:cxn>
                    <a:cxn ang="0">
                      <a:pos x="T4" y="T5"/>
                    </a:cxn>
                    <a:cxn ang="0">
                      <a:pos x="T6" y="T7"/>
                    </a:cxn>
                  </a:cxnLst>
                  <a:rect l="0" t="0" r="r" b="b"/>
                  <a:pathLst>
                    <a:path w="88" h="22">
                      <a:moveTo>
                        <a:pt x="22" y="0"/>
                      </a:moveTo>
                      <a:lnTo>
                        <a:pt x="0" y="22"/>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53" name="Freeform 169">
                  <a:extLst>
                    <a:ext uri="{FF2B5EF4-FFF2-40B4-BE49-F238E27FC236}">
                      <a16:creationId xmlns:a16="http://schemas.microsoft.com/office/drawing/2014/main" id="{F517B851-0099-B849-8B14-19119BBC9669}"/>
                    </a:ext>
                  </a:extLst>
                </p:cNvPr>
                <p:cNvSpPr>
                  <a:spLocks/>
                </p:cNvSpPr>
                <p:nvPr/>
              </p:nvSpPr>
              <p:spPr bwMode="auto">
                <a:xfrm>
                  <a:off x="2383" y="1823"/>
                  <a:ext cx="88" cy="22"/>
                </a:xfrm>
                <a:custGeom>
                  <a:avLst/>
                  <a:gdLst>
                    <a:gd name="T0" fmla="*/ 22 w 88"/>
                    <a:gd name="T1" fmla="*/ 0 h 22"/>
                    <a:gd name="T2" fmla="*/ 0 w 88"/>
                    <a:gd name="T3" fmla="*/ 22 h 22"/>
                    <a:gd name="T4" fmla="*/ 88 w 88"/>
                    <a:gd name="T5" fmla="*/ 0 h 22"/>
                  </a:gdLst>
                  <a:ahLst/>
                  <a:cxnLst>
                    <a:cxn ang="0">
                      <a:pos x="T0" y="T1"/>
                    </a:cxn>
                    <a:cxn ang="0">
                      <a:pos x="T2" y="T3"/>
                    </a:cxn>
                    <a:cxn ang="0">
                      <a:pos x="T4" y="T5"/>
                    </a:cxn>
                  </a:cxnLst>
                  <a:rect l="0" t="0" r="r" b="b"/>
                  <a:pathLst>
                    <a:path w="88" h="22">
                      <a:moveTo>
                        <a:pt x="22" y="0"/>
                      </a:moveTo>
                      <a:lnTo>
                        <a:pt x="0" y="22"/>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54" name="Freeform 170">
                  <a:extLst>
                    <a:ext uri="{FF2B5EF4-FFF2-40B4-BE49-F238E27FC236}">
                      <a16:creationId xmlns:a16="http://schemas.microsoft.com/office/drawing/2014/main" id="{3B7AC47B-4CFA-3E47-814D-F6487C1365E2}"/>
                    </a:ext>
                  </a:extLst>
                </p:cNvPr>
                <p:cNvSpPr>
                  <a:spLocks/>
                </p:cNvSpPr>
                <p:nvPr/>
              </p:nvSpPr>
              <p:spPr bwMode="auto">
                <a:xfrm>
                  <a:off x="2405" y="1808"/>
                  <a:ext cx="88" cy="15"/>
                </a:xfrm>
                <a:custGeom>
                  <a:avLst/>
                  <a:gdLst>
                    <a:gd name="T0" fmla="*/ 66 w 88"/>
                    <a:gd name="T1" fmla="*/ 15 h 15"/>
                    <a:gd name="T2" fmla="*/ 88 w 88"/>
                    <a:gd name="T3" fmla="*/ 0 h 15"/>
                    <a:gd name="T4" fmla="*/ 0 w 88"/>
                    <a:gd name="T5" fmla="*/ 15 h 15"/>
                    <a:gd name="T6" fmla="*/ 66 w 88"/>
                    <a:gd name="T7" fmla="*/ 15 h 15"/>
                  </a:gdLst>
                  <a:ahLst/>
                  <a:cxnLst>
                    <a:cxn ang="0">
                      <a:pos x="T0" y="T1"/>
                    </a:cxn>
                    <a:cxn ang="0">
                      <a:pos x="T2" y="T3"/>
                    </a:cxn>
                    <a:cxn ang="0">
                      <a:pos x="T4" y="T5"/>
                    </a:cxn>
                    <a:cxn ang="0">
                      <a:pos x="T6" y="T7"/>
                    </a:cxn>
                  </a:cxnLst>
                  <a:rect l="0" t="0" r="r" b="b"/>
                  <a:pathLst>
                    <a:path w="88" h="15">
                      <a:moveTo>
                        <a:pt x="66" y="15"/>
                      </a:moveTo>
                      <a:lnTo>
                        <a:pt x="88" y="0"/>
                      </a:lnTo>
                      <a:lnTo>
                        <a:pt x="0" y="15"/>
                      </a:lnTo>
                      <a:lnTo>
                        <a:pt x="66" y="15"/>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55" name="Freeform 171">
                  <a:extLst>
                    <a:ext uri="{FF2B5EF4-FFF2-40B4-BE49-F238E27FC236}">
                      <a16:creationId xmlns:a16="http://schemas.microsoft.com/office/drawing/2014/main" id="{A8AF6B5C-2B6E-7F42-B893-EFE09A44FC0C}"/>
                    </a:ext>
                  </a:extLst>
                </p:cNvPr>
                <p:cNvSpPr>
                  <a:spLocks/>
                </p:cNvSpPr>
                <p:nvPr/>
              </p:nvSpPr>
              <p:spPr bwMode="auto">
                <a:xfrm>
                  <a:off x="2405" y="1808"/>
                  <a:ext cx="88" cy="15"/>
                </a:xfrm>
                <a:custGeom>
                  <a:avLst/>
                  <a:gdLst>
                    <a:gd name="T0" fmla="*/ 66 w 88"/>
                    <a:gd name="T1" fmla="*/ 15 h 15"/>
                    <a:gd name="T2" fmla="*/ 88 w 88"/>
                    <a:gd name="T3" fmla="*/ 0 h 15"/>
                    <a:gd name="T4" fmla="*/ 0 w 88"/>
                    <a:gd name="T5" fmla="*/ 15 h 15"/>
                  </a:gdLst>
                  <a:ahLst/>
                  <a:cxnLst>
                    <a:cxn ang="0">
                      <a:pos x="T0" y="T1"/>
                    </a:cxn>
                    <a:cxn ang="0">
                      <a:pos x="T2" y="T3"/>
                    </a:cxn>
                    <a:cxn ang="0">
                      <a:pos x="T4" y="T5"/>
                    </a:cxn>
                  </a:cxnLst>
                  <a:rect l="0" t="0" r="r" b="b"/>
                  <a:pathLst>
                    <a:path w="88" h="15">
                      <a:moveTo>
                        <a:pt x="66" y="15"/>
                      </a:moveTo>
                      <a:lnTo>
                        <a:pt x="88" y="0"/>
                      </a:lnTo>
                      <a:lnTo>
                        <a:pt x="0"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56" name="Freeform 172">
                  <a:extLst>
                    <a:ext uri="{FF2B5EF4-FFF2-40B4-BE49-F238E27FC236}">
                      <a16:creationId xmlns:a16="http://schemas.microsoft.com/office/drawing/2014/main" id="{886BC1E4-7898-A64E-ADF2-D2138927DB09}"/>
                    </a:ext>
                  </a:extLst>
                </p:cNvPr>
                <p:cNvSpPr>
                  <a:spLocks/>
                </p:cNvSpPr>
                <p:nvPr/>
              </p:nvSpPr>
              <p:spPr bwMode="auto">
                <a:xfrm>
                  <a:off x="2938" y="1684"/>
                  <a:ext cx="103" cy="66"/>
                </a:xfrm>
                <a:custGeom>
                  <a:avLst/>
                  <a:gdLst>
                    <a:gd name="T0" fmla="*/ 15 w 103"/>
                    <a:gd name="T1" fmla="*/ 0 h 66"/>
                    <a:gd name="T2" fmla="*/ 0 w 103"/>
                    <a:gd name="T3" fmla="*/ 22 h 66"/>
                    <a:gd name="T4" fmla="*/ 103 w 103"/>
                    <a:gd name="T5" fmla="*/ 66 h 66"/>
                    <a:gd name="T6" fmla="*/ 15 w 103"/>
                    <a:gd name="T7" fmla="*/ 0 h 66"/>
                  </a:gdLst>
                  <a:ahLst/>
                  <a:cxnLst>
                    <a:cxn ang="0">
                      <a:pos x="T0" y="T1"/>
                    </a:cxn>
                    <a:cxn ang="0">
                      <a:pos x="T2" y="T3"/>
                    </a:cxn>
                    <a:cxn ang="0">
                      <a:pos x="T4" y="T5"/>
                    </a:cxn>
                    <a:cxn ang="0">
                      <a:pos x="T6" y="T7"/>
                    </a:cxn>
                  </a:cxnLst>
                  <a:rect l="0" t="0" r="r" b="b"/>
                  <a:pathLst>
                    <a:path w="103" h="66">
                      <a:moveTo>
                        <a:pt x="15" y="0"/>
                      </a:moveTo>
                      <a:lnTo>
                        <a:pt x="0" y="22"/>
                      </a:lnTo>
                      <a:lnTo>
                        <a:pt x="103" y="66"/>
                      </a:lnTo>
                      <a:lnTo>
                        <a:pt x="15"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57" name="Freeform 173">
                  <a:extLst>
                    <a:ext uri="{FF2B5EF4-FFF2-40B4-BE49-F238E27FC236}">
                      <a16:creationId xmlns:a16="http://schemas.microsoft.com/office/drawing/2014/main" id="{A820CAE5-EFFF-DF4B-B746-6E04CEEEEC25}"/>
                    </a:ext>
                  </a:extLst>
                </p:cNvPr>
                <p:cNvSpPr>
                  <a:spLocks/>
                </p:cNvSpPr>
                <p:nvPr/>
              </p:nvSpPr>
              <p:spPr bwMode="auto">
                <a:xfrm>
                  <a:off x="2938" y="1684"/>
                  <a:ext cx="103" cy="66"/>
                </a:xfrm>
                <a:custGeom>
                  <a:avLst/>
                  <a:gdLst>
                    <a:gd name="T0" fmla="*/ 15 w 103"/>
                    <a:gd name="T1" fmla="*/ 0 h 66"/>
                    <a:gd name="T2" fmla="*/ 0 w 103"/>
                    <a:gd name="T3" fmla="*/ 22 h 66"/>
                    <a:gd name="T4" fmla="*/ 103 w 103"/>
                    <a:gd name="T5" fmla="*/ 66 h 66"/>
                  </a:gdLst>
                  <a:ahLst/>
                  <a:cxnLst>
                    <a:cxn ang="0">
                      <a:pos x="T0" y="T1"/>
                    </a:cxn>
                    <a:cxn ang="0">
                      <a:pos x="T2" y="T3"/>
                    </a:cxn>
                    <a:cxn ang="0">
                      <a:pos x="T4" y="T5"/>
                    </a:cxn>
                  </a:cxnLst>
                  <a:rect l="0" t="0" r="r" b="b"/>
                  <a:pathLst>
                    <a:path w="103" h="66">
                      <a:moveTo>
                        <a:pt x="15" y="0"/>
                      </a:moveTo>
                      <a:lnTo>
                        <a:pt x="0" y="22"/>
                      </a:lnTo>
                      <a:lnTo>
                        <a:pt x="103"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58" name="Freeform 174">
                  <a:extLst>
                    <a:ext uri="{FF2B5EF4-FFF2-40B4-BE49-F238E27FC236}">
                      <a16:creationId xmlns:a16="http://schemas.microsoft.com/office/drawing/2014/main" id="{E2872E1E-EC1B-7E44-9CBD-8C79E59109E3}"/>
                    </a:ext>
                  </a:extLst>
                </p:cNvPr>
                <p:cNvSpPr>
                  <a:spLocks/>
                </p:cNvSpPr>
                <p:nvPr/>
              </p:nvSpPr>
              <p:spPr bwMode="auto">
                <a:xfrm>
                  <a:off x="2953" y="1684"/>
                  <a:ext cx="102" cy="66"/>
                </a:xfrm>
                <a:custGeom>
                  <a:avLst/>
                  <a:gdLst>
                    <a:gd name="T0" fmla="*/ 88 w 102"/>
                    <a:gd name="T1" fmla="*/ 66 h 66"/>
                    <a:gd name="T2" fmla="*/ 102 w 102"/>
                    <a:gd name="T3" fmla="*/ 51 h 66"/>
                    <a:gd name="T4" fmla="*/ 0 w 102"/>
                    <a:gd name="T5" fmla="*/ 0 h 66"/>
                    <a:gd name="T6" fmla="*/ 88 w 102"/>
                    <a:gd name="T7" fmla="*/ 66 h 66"/>
                  </a:gdLst>
                  <a:ahLst/>
                  <a:cxnLst>
                    <a:cxn ang="0">
                      <a:pos x="T0" y="T1"/>
                    </a:cxn>
                    <a:cxn ang="0">
                      <a:pos x="T2" y="T3"/>
                    </a:cxn>
                    <a:cxn ang="0">
                      <a:pos x="T4" y="T5"/>
                    </a:cxn>
                    <a:cxn ang="0">
                      <a:pos x="T6" y="T7"/>
                    </a:cxn>
                  </a:cxnLst>
                  <a:rect l="0" t="0" r="r" b="b"/>
                  <a:pathLst>
                    <a:path w="102" h="66">
                      <a:moveTo>
                        <a:pt x="88" y="66"/>
                      </a:moveTo>
                      <a:lnTo>
                        <a:pt x="102" y="51"/>
                      </a:lnTo>
                      <a:lnTo>
                        <a:pt x="0" y="0"/>
                      </a:lnTo>
                      <a:lnTo>
                        <a:pt x="88" y="66"/>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59" name="Freeform 175">
                  <a:extLst>
                    <a:ext uri="{FF2B5EF4-FFF2-40B4-BE49-F238E27FC236}">
                      <a16:creationId xmlns:a16="http://schemas.microsoft.com/office/drawing/2014/main" id="{DDA1E66D-7701-B84C-BE58-2D190420E558}"/>
                    </a:ext>
                  </a:extLst>
                </p:cNvPr>
                <p:cNvSpPr>
                  <a:spLocks/>
                </p:cNvSpPr>
                <p:nvPr/>
              </p:nvSpPr>
              <p:spPr bwMode="auto">
                <a:xfrm>
                  <a:off x="2953" y="1684"/>
                  <a:ext cx="102" cy="66"/>
                </a:xfrm>
                <a:custGeom>
                  <a:avLst/>
                  <a:gdLst>
                    <a:gd name="T0" fmla="*/ 88 w 102"/>
                    <a:gd name="T1" fmla="*/ 66 h 66"/>
                    <a:gd name="T2" fmla="*/ 102 w 102"/>
                    <a:gd name="T3" fmla="*/ 51 h 66"/>
                    <a:gd name="T4" fmla="*/ 0 w 102"/>
                    <a:gd name="T5" fmla="*/ 0 h 66"/>
                  </a:gdLst>
                  <a:ahLst/>
                  <a:cxnLst>
                    <a:cxn ang="0">
                      <a:pos x="T0" y="T1"/>
                    </a:cxn>
                    <a:cxn ang="0">
                      <a:pos x="T2" y="T3"/>
                    </a:cxn>
                    <a:cxn ang="0">
                      <a:pos x="T4" y="T5"/>
                    </a:cxn>
                  </a:cxnLst>
                  <a:rect l="0" t="0" r="r" b="b"/>
                  <a:pathLst>
                    <a:path w="102" h="66">
                      <a:moveTo>
                        <a:pt x="88" y="66"/>
                      </a:moveTo>
                      <a:lnTo>
                        <a:pt x="102"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60" name="Freeform 176">
                  <a:extLst>
                    <a:ext uri="{FF2B5EF4-FFF2-40B4-BE49-F238E27FC236}">
                      <a16:creationId xmlns:a16="http://schemas.microsoft.com/office/drawing/2014/main" id="{3C1D6D3D-84BB-0442-A137-685B9B27C87D}"/>
                    </a:ext>
                  </a:extLst>
                </p:cNvPr>
                <p:cNvSpPr>
                  <a:spLocks/>
                </p:cNvSpPr>
                <p:nvPr/>
              </p:nvSpPr>
              <p:spPr bwMode="auto">
                <a:xfrm>
                  <a:off x="3172" y="1757"/>
                  <a:ext cx="88" cy="95"/>
                </a:xfrm>
                <a:custGeom>
                  <a:avLst/>
                  <a:gdLst>
                    <a:gd name="T0" fmla="*/ 15 w 88"/>
                    <a:gd name="T1" fmla="*/ 0 h 95"/>
                    <a:gd name="T2" fmla="*/ 0 w 88"/>
                    <a:gd name="T3" fmla="*/ 15 h 95"/>
                    <a:gd name="T4" fmla="*/ 88 w 88"/>
                    <a:gd name="T5" fmla="*/ 95 h 95"/>
                    <a:gd name="T6" fmla="*/ 15 w 88"/>
                    <a:gd name="T7" fmla="*/ 0 h 95"/>
                  </a:gdLst>
                  <a:ahLst/>
                  <a:cxnLst>
                    <a:cxn ang="0">
                      <a:pos x="T0" y="T1"/>
                    </a:cxn>
                    <a:cxn ang="0">
                      <a:pos x="T2" y="T3"/>
                    </a:cxn>
                    <a:cxn ang="0">
                      <a:pos x="T4" y="T5"/>
                    </a:cxn>
                    <a:cxn ang="0">
                      <a:pos x="T6" y="T7"/>
                    </a:cxn>
                  </a:cxnLst>
                  <a:rect l="0" t="0" r="r" b="b"/>
                  <a:pathLst>
                    <a:path w="88" h="95">
                      <a:moveTo>
                        <a:pt x="15" y="0"/>
                      </a:moveTo>
                      <a:lnTo>
                        <a:pt x="0" y="15"/>
                      </a:lnTo>
                      <a:lnTo>
                        <a:pt x="88" y="95"/>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61" name="Freeform 177">
                  <a:extLst>
                    <a:ext uri="{FF2B5EF4-FFF2-40B4-BE49-F238E27FC236}">
                      <a16:creationId xmlns:a16="http://schemas.microsoft.com/office/drawing/2014/main" id="{E41459D5-ACD0-A34D-921D-2F5FEEE1DF06}"/>
                    </a:ext>
                  </a:extLst>
                </p:cNvPr>
                <p:cNvSpPr>
                  <a:spLocks/>
                </p:cNvSpPr>
                <p:nvPr/>
              </p:nvSpPr>
              <p:spPr bwMode="auto">
                <a:xfrm>
                  <a:off x="3172" y="1757"/>
                  <a:ext cx="88" cy="95"/>
                </a:xfrm>
                <a:custGeom>
                  <a:avLst/>
                  <a:gdLst>
                    <a:gd name="T0" fmla="*/ 15 w 88"/>
                    <a:gd name="T1" fmla="*/ 0 h 95"/>
                    <a:gd name="T2" fmla="*/ 0 w 88"/>
                    <a:gd name="T3" fmla="*/ 15 h 95"/>
                    <a:gd name="T4" fmla="*/ 88 w 88"/>
                    <a:gd name="T5" fmla="*/ 95 h 95"/>
                  </a:gdLst>
                  <a:ahLst/>
                  <a:cxnLst>
                    <a:cxn ang="0">
                      <a:pos x="T0" y="T1"/>
                    </a:cxn>
                    <a:cxn ang="0">
                      <a:pos x="T2" y="T3"/>
                    </a:cxn>
                    <a:cxn ang="0">
                      <a:pos x="T4" y="T5"/>
                    </a:cxn>
                  </a:cxnLst>
                  <a:rect l="0" t="0" r="r" b="b"/>
                  <a:pathLst>
                    <a:path w="88" h="95">
                      <a:moveTo>
                        <a:pt x="15" y="0"/>
                      </a:moveTo>
                      <a:lnTo>
                        <a:pt x="0" y="15"/>
                      </a:lnTo>
                      <a:lnTo>
                        <a:pt x="88"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62" name="Freeform 178">
                  <a:extLst>
                    <a:ext uri="{FF2B5EF4-FFF2-40B4-BE49-F238E27FC236}">
                      <a16:creationId xmlns:a16="http://schemas.microsoft.com/office/drawing/2014/main" id="{CCF427DF-2104-6341-9871-667F9A1832E0}"/>
                    </a:ext>
                  </a:extLst>
                </p:cNvPr>
                <p:cNvSpPr>
                  <a:spLocks/>
                </p:cNvSpPr>
                <p:nvPr/>
              </p:nvSpPr>
              <p:spPr bwMode="auto">
                <a:xfrm>
                  <a:off x="3187" y="1757"/>
                  <a:ext cx="88" cy="95"/>
                </a:xfrm>
                <a:custGeom>
                  <a:avLst/>
                  <a:gdLst>
                    <a:gd name="T0" fmla="*/ 73 w 88"/>
                    <a:gd name="T1" fmla="*/ 95 h 95"/>
                    <a:gd name="T2" fmla="*/ 88 w 88"/>
                    <a:gd name="T3" fmla="*/ 73 h 95"/>
                    <a:gd name="T4" fmla="*/ 0 w 88"/>
                    <a:gd name="T5" fmla="*/ 0 h 95"/>
                    <a:gd name="T6" fmla="*/ 73 w 88"/>
                    <a:gd name="T7" fmla="*/ 95 h 95"/>
                  </a:gdLst>
                  <a:ahLst/>
                  <a:cxnLst>
                    <a:cxn ang="0">
                      <a:pos x="T0" y="T1"/>
                    </a:cxn>
                    <a:cxn ang="0">
                      <a:pos x="T2" y="T3"/>
                    </a:cxn>
                    <a:cxn ang="0">
                      <a:pos x="T4" y="T5"/>
                    </a:cxn>
                    <a:cxn ang="0">
                      <a:pos x="T6" y="T7"/>
                    </a:cxn>
                  </a:cxnLst>
                  <a:rect l="0" t="0" r="r" b="b"/>
                  <a:pathLst>
                    <a:path w="88" h="95">
                      <a:moveTo>
                        <a:pt x="73" y="95"/>
                      </a:moveTo>
                      <a:lnTo>
                        <a:pt x="88" y="73"/>
                      </a:lnTo>
                      <a:lnTo>
                        <a:pt x="0" y="0"/>
                      </a:lnTo>
                      <a:lnTo>
                        <a:pt x="73"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63" name="Freeform 179">
                  <a:extLst>
                    <a:ext uri="{FF2B5EF4-FFF2-40B4-BE49-F238E27FC236}">
                      <a16:creationId xmlns:a16="http://schemas.microsoft.com/office/drawing/2014/main" id="{07E52557-9516-F748-ADFF-F90694AF0D68}"/>
                    </a:ext>
                  </a:extLst>
                </p:cNvPr>
                <p:cNvSpPr>
                  <a:spLocks/>
                </p:cNvSpPr>
                <p:nvPr/>
              </p:nvSpPr>
              <p:spPr bwMode="auto">
                <a:xfrm>
                  <a:off x="3187" y="1757"/>
                  <a:ext cx="88" cy="95"/>
                </a:xfrm>
                <a:custGeom>
                  <a:avLst/>
                  <a:gdLst>
                    <a:gd name="T0" fmla="*/ 73 w 88"/>
                    <a:gd name="T1" fmla="*/ 95 h 95"/>
                    <a:gd name="T2" fmla="*/ 88 w 88"/>
                    <a:gd name="T3" fmla="*/ 73 h 95"/>
                    <a:gd name="T4" fmla="*/ 0 w 88"/>
                    <a:gd name="T5" fmla="*/ 0 h 95"/>
                  </a:gdLst>
                  <a:ahLst/>
                  <a:cxnLst>
                    <a:cxn ang="0">
                      <a:pos x="T0" y="T1"/>
                    </a:cxn>
                    <a:cxn ang="0">
                      <a:pos x="T2" y="T3"/>
                    </a:cxn>
                    <a:cxn ang="0">
                      <a:pos x="T4" y="T5"/>
                    </a:cxn>
                  </a:cxnLst>
                  <a:rect l="0" t="0" r="r" b="b"/>
                  <a:pathLst>
                    <a:path w="88" h="95">
                      <a:moveTo>
                        <a:pt x="73" y="95"/>
                      </a:moveTo>
                      <a:lnTo>
                        <a:pt x="88"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64" name="Freeform 180">
                  <a:extLst>
                    <a:ext uri="{FF2B5EF4-FFF2-40B4-BE49-F238E27FC236}">
                      <a16:creationId xmlns:a16="http://schemas.microsoft.com/office/drawing/2014/main" id="{ADBE3707-5EC1-474E-A035-ADE58BC0DA15}"/>
                    </a:ext>
                  </a:extLst>
                </p:cNvPr>
                <p:cNvSpPr>
                  <a:spLocks/>
                </p:cNvSpPr>
                <p:nvPr/>
              </p:nvSpPr>
              <p:spPr bwMode="auto">
                <a:xfrm>
                  <a:off x="2251" y="1896"/>
                  <a:ext cx="73" cy="36"/>
                </a:xfrm>
                <a:custGeom>
                  <a:avLst/>
                  <a:gdLst>
                    <a:gd name="T0" fmla="*/ 22 w 73"/>
                    <a:gd name="T1" fmla="*/ 22 h 36"/>
                    <a:gd name="T2" fmla="*/ 0 w 73"/>
                    <a:gd name="T3" fmla="*/ 36 h 36"/>
                    <a:gd name="T4" fmla="*/ 73 w 73"/>
                    <a:gd name="T5" fmla="*/ 0 h 36"/>
                    <a:gd name="T6" fmla="*/ 22 w 73"/>
                    <a:gd name="T7" fmla="*/ 22 h 36"/>
                  </a:gdLst>
                  <a:ahLst/>
                  <a:cxnLst>
                    <a:cxn ang="0">
                      <a:pos x="T0" y="T1"/>
                    </a:cxn>
                    <a:cxn ang="0">
                      <a:pos x="T2" y="T3"/>
                    </a:cxn>
                    <a:cxn ang="0">
                      <a:pos x="T4" y="T5"/>
                    </a:cxn>
                    <a:cxn ang="0">
                      <a:pos x="T6" y="T7"/>
                    </a:cxn>
                  </a:cxnLst>
                  <a:rect l="0" t="0" r="r" b="b"/>
                  <a:pathLst>
                    <a:path w="73" h="36">
                      <a:moveTo>
                        <a:pt x="22" y="22"/>
                      </a:moveTo>
                      <a:lnTo>
                        <a:pt x="0" y="36"/>
                      </a:lnTo>
                      <a:lnTo>
                        <a:pt x="73" y="0"/>
                      </a:lnTo>
                      <a:lnTo>
                        <a:pt x="2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65" name="Freeform 181">
                  <a:extLst>
                    <a:ext uri="{FF2B5EF4-FFF2-40B4-BE49-F238E27FC236}">
                      <a16:creationId xmlns:a16="http://schemas.microsoft.com/office/drawing/2014/main" id="{11504C76-97A1-CB4A-9295-8A0B174D2804}"/>
                    </a:ext>
                  </a:extLst>
                </p:cNvPr>
                <p:cNvSpPr>
                  <a:spLocks/>
                </p:cNvSpPr>
                <p:nvPr/>
              </p:nvSpPr>
              <p:spPr bwMode="auto">
                <a:xfrm>
                  <a:off x="2251" y="1896"/>
                  <a:ext cx="73" cy="36"/>
                </a:xfrm>
                <a:custGeom>
                  <a:avLst/>
                  <a:gdLst>
                    <a:gd name="T0" fmla="*/ 22 w 73"/>
                    <a:gd name="T1" fmla="*/ 22 h 36"/>
                    <a:gd name="T2" fmla="*/ 0 w 73"/>
                    <a:gd name="T3" fmla="*/ 36 h 36"/>
                    <a:gd name="T4" fmla="*/ 73 w 73"/>
                    <a:gd name="T5" fmla="*/ 0 h 36"/>
                  </a:gdLst>
                  <a:ahLst/>
                  <a:cxnLst>
                    <a:cxn ang="0">
                      <a:pos x="T0" y="T1"/>
                    </a:cxn>
                    <a:cxn ang="0">
                      <a:pos x="T2" y="T3"/>
                    </a:cxn>
                    <a:cxn ang="0">
                      <a:pos x="T4" y="T5"/>
                    </a:cxn>
                  </a:cxnLst>
                  <a:rect l="0" t="0" r="r" b="b"/>
                  <a:pathLst>
                    <a:path w="73" h="36">
                      <a:moveTo>
                        <a:pt x="22" y="22"/>
                      </a:moveTo>
                      <a:lnTo>
                        <a:pt x="0" y="36"/>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66" name="Freeform 182">
                  <a:extLst>
                    <a:ext uri="{FF2B5EF4-FFF2-40B4-BE49-F238E27FC236}">
                      <a16:creationId xmlns:a16="http://schemas.microsoft.com/office/drawing/2014/main" id="{895ED570-AE64-DD46-8289-4304668A4DA4}"/>
                    </a:ext>
                  </a:extLst>
                </p:cNvPr>
                <p:cNvSpPr>
                  <a:spLocks/>
                </p:cNvSpPr>
                <p:nvPr/>
              </p:nvSpPr>
              <p:spPr bwMode="auto">
                <a:xfrm>
                  <a:off x="2273" y="1881"/>
                  <a:ext cx="73" cy="37"/>
                </a:xfrm>
                <a:custGeom>
                  <a:avLst/>
                  <a:gdLst>
                    <a:gd name="T0" fmla="*/ 51 w 73"/>
                    <a:gd name="T1" fmla="*/ 15 h 37"/>
                    <a:gd name="T2" fmla="*/ 73 w 73"/>
                    <a:gd name="T3" fmla="*/ 0 h 37"/>
                    <a:gd name="T4" fmla="*/ 0 w 73"/>
                    <a:gd name="T5" fmla="*/ 37 h 37"/>
                    <a:gd name="T6" fmla="*/ 51 w 73"/>
                    <a:gd name="T7" fmla="*/ 15 h 37"/>
                  </a:gdLst>
                  <a:ahLst/>
                  <a:cxnLst>
                    <a:cxn ang="0">
                      <a:pos x="T0" y="T1"/>
                    </a:cxn>
                    <a:cxn ang="0">
                      <a:pos x="T2" y="T3"/>
                    </a:cxn>
                    <a:cxn ang="0">
                      <a:pos x="T4" y="T5"/>
                    </a:cxn>
                    <a:cxn ang="0">
                      <a:pos x="T6" y="T7"/>
                    </a:cxn>
                  </a:cxnLst>
                  <a:rect l="0" t="0" r="r" b="b"/>
                  <a:pathLst>
                    <a:path w="73" h="37">
                      <a:moveTo>
                        <a:pt x="51" y="15"/>
                      </a:moveTo>
                      <a:lnTo>
                        <a:pt x="73" y="0"/>
                      </a:lnTo>
                      <a:lnTo>
                        <a:pt x="0" y="37"/>
                      </a:lnTo>
                      <a:lnTo>
                        <a:pt x="51"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67" name="Freeform 183">
                  <a:extLst>
                    <a:ext uri="{FF2B5EF4-FFF2-40B4-BE49-F238E27FC236}">
                      <a16:creationId xmlns:a16="http://schemas.microsoft.com/office/drawing/2014/main" id="{57992716-A298-0A43-9250-ABB213502099}"/>
                    </a:ext>
                  </a:extLst>
                </p:cNvPr>
                <p:cNvSpPr>
                  <a:spLocks/>
                </p:cNvSpPr>
                <p:nvPr/>
              </p:nvSpPr>
              <p:spPr bwMode="auto">
                <a:xfrm>
                  <a:off x="2273" y="1881"/>
                  <a:ext cx="73" cy="37"/>
                </a:xfrm>
                <a:custGeom>
                  <a:avLst/>
                  <a:gdLst>
                    <a:gd name="T0" fmla="*/ 51 w 73"/>
                    <a:gd name="T1" fmla="*/ 15 h 37"/>
                    <a:gd name="T2" fmla="*/ 73 w 73"/>
                    <a:gd name="T3" fmla="*/ 0 h 37"/>
                    <a:gd name="T4" fmla="*/ 0 w 73"/>
                    <a:gd name="T5" fmla="*/ 37 h 37"/>
                  </a:gdLst>
                  <a:ahLst/>
                  <a:cxnLst>
                    <a:cxn ang="0">
                      <a:pos x="T0" y="T1"/>
                    </a:cxn>
                    <a:cxn ang="0">
                      <a:pos x="T2" y="T3"/>
                    </a:cxn>
                    <a:cxn ang="0">
                      <a:pos x="T4" y="T5"/>
                    </a:cxn>
                  </a:cxnLst>
                  <a:rect l="0" t="0" r="r" b="b"/>
                  <a:pathLst>
                    <a:path w="73" h="37">
                      <a:moveTo>
                        <a:pt x="51" y="15"/>
                      </a:moveTo>
                      <a:lnTo>
                        <a:pt x="73" y="0"/>
                      </a:lnTo>
                      <a:lnTo>
                        <a:pt x="0"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68" name="Freeform 184">
                  <a:extLst>
                    <a:ext uri="{FF2B5EF4-FFF2-40B4-BE49-F238E27FC236}">
                      <a16:creationId xmlns:a16="http://schemas.microsoft.com/office/drawing/2014/main" id="{FF6F315E-AAC6-614A-BA00-B128F8F5BBA6}"/>
                    </a:ext>
                  </a:extLst>
                </p:cNvPr>
                <p:cNvSpPr>
                  <a:spLocks/>
                </p:cNvSpPr>
                <p:nvPr/>
              </p:nvSpPr>
              <p:spPr bwMode="auto">
                <a:xfrm>
                  <a:off x="3421" y="2297"/>
                  <a:ext cx="22" cy="117"/>
                </a:xfrm>
                <a:custGeom>
                  <a:avLst/>
                  <a:gdLst>
                    <a:gd name="T0" fmla="*/ 15 w 22"/>
                    <a:gd name="T1" fmla="*/ 0 h 117"/>
                    <a:gd name="T2" fmla="*/ 0 w 22"/>
                    <a:gd name="T3" fmla="*/ 22 h 117"/>
                    <a:gd name="T4" fmla="*/ 22 w 22"/>
                    <a:gd name="T5" fmla="*/ 117 h 117"/>
                    <a:gd name="T6" fmla="*/ 15 w 22"/>
                    <a:gd name="T7" fmla="*/ 0 h 117"/>
                  </a:gdLst>
                  <a:ahLst/>
                  <a:cxnLst>
                    <a:cxn ang="0">
                      <a:pos x="T0" y="T1"/>
                    </a:cxn>
                    <a:cxn ang="0">
                      <a:pos x="T2" y="T3"/>
                    </a:cxn>
                    <a:cxn ang="0">
                      <a:pos x="T4" y="T5"/>
                    </a:cxn>
                    <a:cxn ang="0">
                      <a:pos x="T6" y="T7"/>
                    </a:cxn>
                  </a:cxnLst>
                  <a:rect l="0" t="0" r="r" b="b"/>
                  <a:pathLst>
                    <a:path w="22" h="117">
                      <a:moveTo>
                        <a:pt x="15" y="0"/>
                      </a:moveTo>
                      <a:lnTo>
                        <a:pt x="0" y="22"/>
                      </a:lnTo>
                      <a:lnTo>
                        <a:pt x="22" y="117"/>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69" name="Freeform 185">
                  <a:extLst>
                    <a:ext uri="{FF2B5EF4-FFF2-40B4-BE49-F238E27FC236}">
                      <a16:creationId xmlns:a16="http://schemas.microsoft.com/office/drawing/2014/main" id="{22DA45A9-D15C-AC40-B741-0032ACF7DA55}"/>
                    </a:ext>
                  </a:extLst>
                </p:cNvPr>
                <p:cNvSpPr>
                  <a:spLocks/>
                </p:cNvSpPr>
                <p:nvPr/>
              </p:nvSpPr>
              <p:spPr bwMode="auto">
                <a:xfrm>
                  <a:off x="3421" y="2297"/>
                  <a:ext cx="22" cy="117"/>
                </a:xfrm>
                <a:custGeom>
                  <a:avLst/>
                  <a:gdLst>
                    <a:gd name="T0" fmla="*/ 15 w 22"/>
                    <a:gd name="T1" fmla="*/ 0 h 117"/>
                    <a:gd name="T2" fmla="*/ 0 w 22"/>
                    <a:gd name="T3" fmla="*/ 22 h 117"/>
                    <a:gd name="T4" fmla="*/ 22 w 22"/>
                    <a:gd name="T5" fmla="*/ 117 h 117"/>
                  </a:gdLst>
                  <a:ahLst/>
                  <a:cxnLst>
                    <a:cxn ang="0">
                      <a:pos x="T0" y="T1"/>
                    </a:cxn>
                    <a:cxn ang="0">
                      <a:pos x="T2" y="T3"/>
                    </a:cxn>
                    <a:cxn ang="0">
                      <a:pos x="T4" y="T5"/>
                    </a:cxn>
                  </a:cxnLst>
                  <a:rect l="0" t="0" r="r" b="b"/>
                  <a:pathLst>
                    <a:path w="22" h="117">
                      <a:moveTo>
                        <a:pt x="15" y="0"/>
                      </a:moveTo>
                      <a:lnTo>
                        <a:pt x="0" y="22"/>
                      </a:lnTo>
                      <a:lnTo>
                        <a:pt x="22"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70" name="Freeform 186">
                  <a:extLst>
                    <a:ext uri="{FF2B5EF4-FFF2-40B4-BE49-F238E27FC236}">
                      <a16:creationId xmlns:a16="http://schemas.microsoft.com/office/drawing/2014/main" id="{FA2AB5BA-25F8-7649-B054-4F2B22A5AD89}"/>
                    </a:ext>
                  </a:extLst>
                </p:cNvPr>
                <p:cNvSpPr>
                  <a:spLocks/>
                </p:cNvSpPr>
                <p:nvPr/>
              </p:nvSpPr>
              <p:spPr bwMode="auto">
                <a:xfrm>
                  <a:off x="3421" y="2319"/>
                  <a:ext cx="22" cy="116"/>
                </a:xfrm>
                <a:custGeom>
                  <a:avLst/>
                  <a:gdLst>
                    <a:gd name="T0" fmla="*/ 7 w 22"/>
                    <a:gd name="T1" fmla="*/ 116 h 116"/>
                    <a:gd name="T2" fmla="*/ 22 w 22"/>
                    <a:gd name="T3" fmla="*/ 95 h 116"/>
                    <a:gd name="T4" fmla="*/ 0 w 22"/>
                    <a:gd name="T5" fmla="*/ 0 h 116"/>
                    <a:gd name="T6" fmla="*/ 7 w 22"/>
                    <a:gd name="T7" fmla="*/ 116 h 116"/>
                  </a:gdLst>
                  <a:ahLst/>
                  <a:cxnLst>
                    <a:cxn ang="0">
                      <a:pos x="T0" y="T1"/>
                    </a:cxn>
                    <a:cxn ang="0">
                      <a:pos x="T2" y="T3"/>
                    </a:cxn>
                    <a:cxn ang="0">
                      <a:pos x="T4" y="T5"/>
                    </a:cxn>
                    <a:cxn ang="0">
                      <a:pos x="T6" y="T7"/>
                    </a:cxn>
                  </a:cxnLst>
                  <a:rect l="0" t="0" r="r" b="b"/>
                  <a:pathLst>
                    <a:path w="22" h="116">
                      <a:moveTo>
                        <a:pt x="7" y="116"/>
                      </a:moveTo>
                      <a:lnTo>
                        <a:pt x="22" y="95"/>
                      </a:lnTo>
                      <a:lnTo>
                        <a:pt x="0" y="0"/>
                      </a:lnTo>
                      <a:lnTo>
                        <a:pt x="7" y="116"/>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71" name="Freeform 187">
                  <a:extLst>
                    <a:ext uri="{FF2B5EF4-FFF2-40B4-BE49-F238E27FC236}">
                      <a16:creationId xmlns:a16="http://schemas.microsoft.com/office/drawing/2014/main" id="{E243FE6B-65F7-3F4B-A977-672CF7229419}"/>
                    </a:ext>
                  </a:extLst>
                </p:cNvPr>
                <p:cNvSpPr>
                  <a:spLocks/>
                </p:cNvSpPr>
                <p:nvPr/>
              </p:nvSpPr>
              <p:spPr bwMode="auto">
                <a:xfrm>
                  <a:off x="3421" y="2319"/>
                  <a:ext cx="22" cy="116"/>
                </a:xfrm>
                <a:custGeom>
                  <a:avLst/>
                  <a:gdLst>
                    <a:gd name="T0" fmla="*/ 7 w 22"/>
                    <a:gd name="T1" fmla="*/ 116 h 116"/>
                    <a:gd name="T2" fmla="*/ 22 w 22"/>
                    <a:gd name="T3" fmla="*/ 95 h 116"/>
                    <a:gd name="T4" fmla="*/ 0 w 22"/>
                    <a:gd name="T5" fmla="*/ 0 h 116"/>
                  </a:gdLst>
                  <a:ahLst/>
                  <a:cxnLst>
                    <a:cxn ang="0">
                      <a:pos x="T0" y="T1"/>
                    </a:cxn>
                    <a:cxn ang="0">
                      <a:pos x="T2" y="T3"/>
                    </a:cxn>
                    <a:cxn ang="0">
                      <a:pos x="T4" y="T5"/>
                    </a:cxn>
                  </a:cxnLst>
                  <a:rect l="0" t="0" r="r" b="b"/>
                  <a:pathLst>
                    <a:path w="22" h="116">
                      <a:moveTo>
                        <a:pt x="7" y="116"/>
                      </a:moveTo>
                      <a:lnTo>
                        <a:pt x="22"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72" name="Freeform 188">
                  <a:extLst>
                    <a:ext uri="{FF2B5EF4-FFF2-40B4-BE49-F238E27FC236}">
                      <a16:creationId xmlns:a16="http://schemas.microsoft.com/office/drawing/2014/main" id="{AF1FD60F-BE36-0A4E-A314-C70B807C076A}"/>
                    </a:ext>
                  </a:extLst>
                </p:cNvPr>
                <p:cNvSpPr>
                  <a:spLocks/>
                </p:cNvSpPr>
                <p:nvPr/>
              </p:nvSpPr>
              <p:spPr bwMode="auto">
                <a:xfrm>
                  <a:off x="2661" y="1714"/>
                  <a:ext cx="102" cy="29"/>
                </a:xfrm>
                <a:custGeom>
                  <a:avLst/>
                  <a:gdLst>
                    <a:gd name="T0" fmla="*/ 22 w 102"/>
                    <a:gd name="T1" fmla="*/ 0 h 29"/>
                    <a:gd name="T2" fmla="*/ 0 w 102"/>
                    <a:gd name="T3" fmla="*/ 14 h 29"/>
                    <a:gd name="T4" fmla="*/ 102 w 102"/>
                    <a:gd name="T5" fmla="*/ 29 h 29"/>
                    <a:gd name="T6" fmla="*/ 22 w 102"/>
                    <a:gd name="T7" fmla="*/ 0 h 29"/>
                  </a:gdLst>
                  <a:ahLst/>
                  <a:cxnLst>
                    <a:cxn ang="0">
                      <a:pos x="T0" y="T1"/>
                    </a:cxn>
                    <a:cxn ang="0">
                      <a:pos x="T2" y="T3"/>
                    </a:cxn>
                    <a:cxn ang="0">
                      <a:pos x="T4" y="T5"/>
                    </a:cxn>
                    <a:cxn ang="0">
                      <a:pos x="T6" y="T7"/>
                    </a:cxn>
                  </a:cxnLst>
                  <a:rect l="0" t="0" r="r" b="b"/>
                  <a:pathLst>
                    <a:path w="102" h="29">
                      <a:moveTo>
                        <a:pt x="22" y="0"/>
                      </a:moveTo>
                      <a:lnTo>
                        <a:pt x="0" y="14"/>
                      </a:lnTo>
                      <a:lnTo>
                        <a:pt x="102" y="29"/>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73" name="Freeform 189">
                  <a:extLst>
                    <a:ext uri="{FF2B5EF4-FFF2-40B4-BE49-F238E27FC236}">
                      <a16:creationId xmlns:a16="http://schemas.microsoft.com/office/drawing/2014/main" id="{F16444EE-13C7-0F48-A1B0-24D0BC2310B5}"/>
                    </a:ext>
                  </a:extLst>
                </p:cNvPr>
                <p:cNvSpPr>
                  <a:spLocks/>
                </p:cNvSpPr>
                <p:nvPr/>
              </p:nvSpPr>
              <p:spPr bwMode="auto">
                <a:xfrm>
                  <a:off x="2661" y="1714"/>
                  <a:ext cx="102" cy="29"/>
                </a:xfrm>
                <a:custGeom>
                  <a:avLst/>
                  <a:gdLst>
                    <a:gd name="T0" fmla="*/ 22 w 102"/>
                    <a:gd name="T1" fmla="*/ 0 h 29"/>
                    <a:gd name="T2" fmla="*/ 0 w 102"/>
                    <a:gd name="T3" fmla="*/ 14 h 29"/>
                    <a:gd name="T4" fmla="*/ 102 w 102"/>
                    <a:gd name="T5" fmla="*/ 29 h 29"/>
                  </a:gdLst>
                  <a:ahLst/>
                  <a:cxnLst>
                    <a:cxn ang="0">
                      <a:pos x="T0" y="T1"/>
                    </a:cxn>
                    <a:cxn ang="0">
                      <a:pos x="T2" y="T3"/>
                    </a:cxn>
                    <a:cxn ang="0">
                      <a:pos x="T4" y="T5"/>
                    </a:cxn>
                  </a:cxnLst>
                  <a:rect l="0" t="0" r="r" b="b"/>
                  <a:pathLst>
                    <a:path w="102" h="29">
                      <a:moveTo>
                        <a:pt x="22" y="0"/>
                      </a:moveTo>
                      <a:lnTo>
                        <a:pt x="0" y="14"/>
                      </a:lnTo>
                      <a:lnTo>
                        <a:pt x="102"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74" name="Freeform 190">
                  <a:extLst>
                    <a:ext uri="{FF2B5EF4-FFF2-40B4-BE49-F238E27FC236}">
                      <a16:creationId xmlns:a16="http://schemas.microsoft.com/office/drawing/2014/main" id="{336CA18A-DE7B-EA45-A8FA-46ED52E40FDB}"/>
                    </a:ext>
                  </a:extLst>
                </p:cNvPr>
                <p:cNvSpPr>
                  <a:spLocks/>
                </p:cNvSpPr>
                <p:nvPr/>
              </p:nvSpPr>
              <p:spPr bwMode="auto">
                <a:xfrm>
                  <a:off x="2683" y="1714"/>
                  <a:ext cx="95" cy="29"/>
                </a:xfrm>
                <a:custGeom>
                  <a:avLst/>
                  <a:gdLst>
                    <a:gd name="T0" fmla="*/ 80 w 95"/>
                    <a:gd name="T1" fmla="*/ 29 h 29"/>
                    <a:gd name="T2" fmla="*/ 95 w 95"/>
                    <a:gd name="T3" fmla="*/ 14 h 29"/>
                    <a:gd name="T4" fmla="*/ 0 w 95"/>
                    <a:gd name="T5" fmla="*/ 0 h 29"/>
                    <a:gd name="T6" fmla="*/ 80 w 95"/>
                    <a:gd name="T7" fmla="*/ 29 h 29"/>
                  </a:gdLst>
                  <a:ahLst/>
                  <a:cxnLst>
                    <a:cxn ang="0">
                      <a:pos x="T0" y="T1"/>
                    </a:cxn>
                    <a:cxn ang="0">
                      <a:pos x="T2" y="T3"/>
                    </a:cxn>
                    <a:cxn ang="0">
                      <a:pos x="T4" y="T5"/>
                    </a:cxn>
                    <a:cxn ang="0">
                      <a:pos x="T6" y="T7"/>
                    </a:cxn>
                  </a:cxnLst>
                  <a:rect l="0" t="0" r="r" b="b"/>
                  <a:pathLst>
                    <a:path w="95" h="29">
                      <a:moveTo>
                        <a:pt x="80" y="29"/>
                      </a:moveTo>
                      <a:lnTo>
                        <a:pt x="95" y="14"/>
                      </a:lnTo>
                      <a:lnTo>
                        <a:pt x="0" y="0"/>
                      </a:lnTo>
                      <a:lnTo>
                        <a:pt x="80"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75" name="Freeform 191">
                  <a:extLst>
                    <a:ext uri="{FF2B5EF4-FFF2-40B4-BE49-F238E27FC236}">
                      <a16:creationId xmlns:a16="http://schemas.microsoft.com/office/drawing/2014/main" id="{1F42F874-6D59-AA4D-B312-BA5E86CF4BE3}"/>
                    </a:ext>
                  </a:extLst>
                </p:cNvPr>
                <p:cNvSpPr>
                  <a:spLocks/>
                </p:cNvSpPr>
                <p:nvPr/>
              </p:nvSpPr>
              <p:spPr bwMode="auto">
                <a:xfrm>
                  <a:off x="2683" y="1714"/>
                  <a:ext cx="95" cy="29"/>
                </a:xfrm>
                <a:custGeom>
                  <a:avLst/>
                  <a:gdLst>
                    <a:gd name="T0" fmla="*/ 80 w 95"/>
                    <a:gd name="T1" fmla="*/ 29 h 29"/>
                    <a:gd name="T2" fmla="*/ 95 w 95"/>
                    <a:gd name="T3" fmla="*/ 14 h 29"/>
                    <a:gd name="T4" fmla="*/ 0 w 95"/>
                    <a:gd name="T5" fmla="*/ 0 h 29"/>
                  </a:gdLst>
                  <a:ahLst/>
                  <a:cxnLst>
                    <a:cxn ang="0">
                      <a:pos x="T0" y="T1"/>
                    </a:cxn>
                    <a:cxn ang="0">
                      <a:pos x="T2" y="T3"/>
                    </a:cxn>
                    <a:cxn ang="0">
                      <a:pos x="T4" y="T5"/>
                    </a:cxn>
                  </a:cxnLst>
                  <a:rect l="0" t="0" r="r" b="b"/>
                  <a:pathLst>
                    <a:path w="95" h="29">
                      <a:moveTo>
                        <a:pt x="80" y="29"/>
                      </a:moveTo>
                      <a:lnTo>
                        <a:pt x="95"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76" name="Freeform 192">
                  <a:extLst>
                    <a:ext uri="{FF2B5EF4-FFF2-40B4-BE49-F238E27FC236}">
                      <a16:creationId xmlns:a16="http://schemas.microsoft.com/office/drawing/2014/main" id="{B3E22944-7EB5-784B-982A-C1F4CBD4B496}"/>
                    </a:ext>
                  </a:extLst>
                </p:cNvPr>
                <p:cNvSpPr>
                  <a:spLocks/>
                </p:cNvSpPr>
                <p:nvPr/>
              </p:nvSpPr>
              <p:spPr bwMode="auto">
                <a:xfrm>
                  <a:off x="3341" y="1932"/>
                  <a:ext cx="65" cy="110"/>
                </a:xfrm>
                <a:custGeom>
                  <a:avLst/>
                  <a:gdLst>
                    <a:gd name="T0" fmla="*/ 51 w 65"/>
                    <a:gd name="T1" fmla="*/ 110 h 110"/>
                    <a:gd name="T2" fmla="*/ 65 w 65"/>
                    <a:gd name="T3" fmla="*/ 95 h 110"/>
                    <a:gd name="T4" fmla="*/ 0 w 65"/>
                    <a:gd name="T5" fmla="*/ 0 h 110"/>
                    <a:gd name="T6" fmla="*/ 51 w 65"/>
                    <a:gd name="T7" fmla="*/ 110 h 110"/>
                  </a:gdLst>
                  <a:ahLst/>
                  <a:cxnLst>
                    <a:cxn ang="0">
                      <a:pos x="T0" y="T1"/>
                    </a:cxn>
                    <a:cxn ang="0">
                      <a:pos x="T2" y="T3"/>
                    </a:cxn>
                    <a:cxn ang="0">
                      <a:pos x="T4" y="T5"/>
                    </a:cxn>
                    <a:cxn ang="0">
                      <a:pos x="T6" y="T7"/>
                    </a:cxn>
                  </a:cxnLst>
                  <a:rect l="0" t="0" r="r" b="b"/>
                  <a:pathLst>
                    <a:path w="65" h="110">
                      <a:moveTo>
                        <a:pt x="51" y="110"/>
                      </a:moveTo>
                      <a:lnTo>
                        <a:pt x="65" y="95"/>
                      </a:lnTo>
                      <a:lnTo>
                        <a:pt x="0" y="0"/>
                      </a:lnTo>
                      <a:lnTo>
                        <a:pt x="51" y="11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77" name="Freeform 193">
                  <a:extLst>
                    <a:ext uri="{FF2B5EF4-FFF2-40B4-BE49-F238E27FC236}">
                      <a16:creationId xmlns:a16="http://schemas.microsoft.com/office/drawing/2014/main" id="{5832A4E6-CF3D-814F-97BA-9018AE3B0EBE}"/>
                    </a:ext>
                  </a:extLst>
                </p:cNvPr>
                <p:cNvSpPr>
                  <a:spLocks/>
                </p:cNvSpPr>
                <p:nvPr/>
              </p:nvSpPr>
              <p:spPr bwMode="auto">
                <a:xfrm>
                  <a:off x="3341" y="1932"/>
                  <a:ext cx="65" cy="110"/>
                </a:xfrm>
                <a:custGeom>
                  <a:avLst/>
                  <a:gdLst>
                    <a:gd name="T0" fmla="*/ 51 w 65"/>
                    <a:gd name="T1" fmla="*/ 110 h 110"/>
                    <a:gd name="T2" fmla="*/ 65 w 65"/>
                    <a:gd name="T3" fmla="*/ 95 h 110"/>
                    <a:gd name="T4" fmla="*/ 0 w 65"/>
                    <a:gd name="T5" fmla="*/ 0 h 110"/>
                  </a:gdLst>
                  <a:ahLst/>
                  <a:cxnLst>
                    <a:cxn ang="0">
                      <a:pos x="T0" y="T1"/>
                    </a:cxn>
                    <a:cxn ang="0">
                      <a:pos x="T2" y="T3"/>
                    </a:cxn>
                    <a:cxn ang="0">
                      <a:pos x="T4" y="T5"/>
                    </a:cxn>
                  </a:cxnLst>
                  <a:rect l="0" t="0" r="r" b="b"/>
                  <a:pathLst>
                    <a:path w="65" h="110">
                      <a:moveTo>
                        <a:pt x="51" y="110"/>
                      </a:moveTo>
                      <a:lnTo>
                        <a:pt x="65"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78" name="Freeform 194">
                  <a:extLst>
                    <a:ext uri="{FF2B5EF4-FFF2-40B4-BE49-F238E27FC236}">
                      <a16:creationId xmlns:a16="http://schemas.microsoft.com/office/drawing/2014/main" id="{60DEB553-A3A5-1447-9283-F1D45C045243}"/>
                    </a:ext>
                  </a:extLst>
                </p:cNvPr>
                <p:cNvSpPr>
                  <a:spLocks/>
                </p:cNvSpPr>
                <p:nvPr/>
              </p:nvSpPr>
              <p:spPr bwMode="auto">
                <a:xfrm>
                  <a:off x="3414" y="2158"/>
                  <a:ext cx="36" cy="117"/>
                </a:xfrm>
                <a:custGeom>
                  <a:avLst/>
                  <a:gdLst>
                    <a:gd name="T0" fmla="*/ 14 w 36"/>
                    <a:gd name="T1" fmla="*/ 0 h 117"/>
                    <a:gd name="T2" fmla="*/ 0 w 36"/>
                    <a:gd name="T3" fmla="*/ 22 h 117"/>
                    <a:gd name="T4" fmla="*/ 36 w 36"/>
                    <a:gd name="T5" fmla="*/ 117 h 117"/>
                    <a:gd name="T6" fmla="*/ 14 w 36"/>
                    <a:gd name="T7" fmla="*/ 0 h 117"/>
                  </a:gdLst>
                  <a:ahLst/>
                  <a:cxnLst>
                    <a:cxn ang="0">
                      <a:pos x="T0" y="T1"/>
                    </a:cxn>
                    <a:cxn ang="0">
                      <a:pos x="T2" y="T3"/>
                    </a:cxn>
                    <a:cxn ang="0">
                      <a:pos x="T4" y="T5"/>
                    </a:cxn>
                    <a:cxn ang="0">
                      <a:pos x="T6" y="T7"/>
                    </a:cxn>
                  </a:cxnLst>
                  <a:rect l="0" t="0" r="r" b="b"/>
                  <a:pathLst>
                    <a:path w="36" h="117">
                      <a:moveTo>
                        <a:pt x="14" y="0"/>
                      </a:moveTo>
                      <a:lnTo>
                        <a:pt x="0" y="22"/>
                      </a:lnTo>
                      <a:lnTo>
                        <a:pt x="36" y="117"/>
                      </a:lnTo>
                      <a:lnTo>
                        <a:pt x="14"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79" name="Freeform 195">
                  <a:extLst>
                    <a:ext uri="{FF2B5EF4-FFF2-40B4-BE49-F238E27FC236}">
                      <a16:creationId xmlns:a16="http://schemas.microsoft.com/office/drawing/2014/main" id="{AE182D2E-C397-FC43-B2AB-26E2434A421C}"/>
                    </a:ext>
                  </a:extLst>
                </p:cNvPr>
                <p:cNvSpPr>
                  <a:spLocks/>
                </p:cNvSpPr>
                <p:nvPr/>
              </p:nvSpPr>
              <p:spPr bwMode="auto">
                <a:xfrm>
                  <a:off x="3414" y="2158"/>
                  <a:ext cx="36" cy="117"/>
                </a:xfrm>
                <a:custGeom>
                  <a:avLst/>
                  <a:gdLst>
                    <a:gd name="T0" fmla="*/ 14 w 36"/>
                    <a:gd name="T1" fmla="*/ 0 h 117"/>
                    <a:gd name="T2" fmla="*/ 0 w 36"/>
                    <a:gd name="T3" fmla="*/ 22 h 117"/>
                    <a:gd name="T4" fmla="*/ 36 w 36"/>
                    <a:gd name="T5" fmla="*/ 117 h 117"/>
                  </a:gdLst>
                  <a:ahLst/>
                  <a:cxnLst>
                    <a:cxn ang="0">
                      <a:pos x="T0" y="T1"/>
                    </a:cxn>
                    <a:cxn ang="0">
                      <a:pos x="T2" y="T3"/>
                    </a:cxn>
                    <a:cxn ang="0">
                      <a:pos x="T4" y="T5"/>
                    </a:cxn>
                  </a:cxnLst>
                  <a:rect l="0" t="0" r="r" b="b"/>
                  <a:pathLst>
                    <a:path w="36" h="117">
                      <a:moveTo>
                        <a:pt x="14" y="0"/>
                      </a:moveTo>
                      <a:lnTo>
                        <a:pt x="0" y="22"/>
                      </a:lnTo>
                      <a:lnTo>
                        <a:pt x="3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80" name="Freeform 196">
                  <a:extLst>
                    <a:ext uri="{FF2B5EF4-FFF2-40B4-BE49-F238E27FC236}">
                      <a16:creationId xmlns:a16="http://schemas.microsoft.com/office/drawing/2014/main" id="{A14EBF24-BEE6-1B4B-82C1-2E5F0BE0A4AC}"/>
                    </a:ext>
                  </a:extLst>
                </p:cNvPr>
                <p:cNvSpPr>
                  <a:spLocks/>
                </p:cNvSpPr>
                <p:nvPr/>
              </p:nvSpPr>
              <p:spPr bwMode="auto">
                <a:xfrm>
                  <a:off x="3414" y="2180"/>
                  <a:ext cx="36" cy="117"/>
                </a:xfrm>
                <a:custGeom>
                  <a:avLst/>
                  <a:gdLst>
                    <a:gd name="T0" fmla="*/ 22 w 36"/>
                    <a:gd name="T1" fmla="*/ 117 h 117"/>
                    <a:gd name="T2" fmla="*/ 36 w 36"/>
                    <a:gd name="T3" fmla="*/ 95 h 117"/>
                    <a:gd name="T4" fmla="*/ 0 w 36"/>
                    <a:gd name="T5" fmla="*/ 0 h 117"/>
                    <a:gd name="T6" fmla="*/ 22 w 36"/>
                    <a:gd name="T7" fmla="*/ 117 h 117"/>
                  </a:gdLst>
                  <a:ahLst/>
                  <a:cxnLst>
                    <a:cxn ang="0">
                      <a:pos x="T0" y="T1"/>
                    </a:cxn>
                    <a:cxn ang="0">
                      <a:pos x="T2" y="T3"/>
                    </a:cxn>
                    <a:cxn ang="0">
                      <a:pos x="T4" y="T5"/>
                    </a:cxn>
                    <a:cxn ang="0">
                      <a:pos x="T6" y="T7"/>
                    </a:cxn>
                  </a:cxnLst>
                  <a:rect l="0" t="0" r="r" b="b"/>
                  <a:pathLst>
                    <a:path w="36" h="117">
                      <a:moveTo>
                        <a:pt x="22" y="117"/>
                      </a:moveTo>
                      <a:lnTo>
                        <a:pt x="36"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81" name="Freeform 197">
                  <a:extLst>
                    <a:ext uri="{FF2B5EF4-FFF2-40B4-BE49-F238E27FC236}">
                      <a16:creationId xmlns:a16="http://schemas.microsoft.com/office/drawing/2014/main" id="{240D7F0A-0B50-2344-A206-ABC7B29BF33D}"/>
                    </a:ext>
                  </a:extLst>
                </p:cNvPr>
                <p:cNvSpPr>
                  <a:spLocks/>
                </p:cNvSpPr>
                <p:nvPr/>
              </p:nvSpPr>
              <p:spPr bwMode="auto">
                <a:xfrm>
                  <a:off x="3414" y="2180"/>
                  <a:ext cx="36" cy="117"/>
                </a:xfrm>
                <a:custGeom>
                  <a:avLst/>
                  <a:gdLst>
                    <a:gd name="T0" fmla="*/ 22 w 36"/>
                    <a:gd name="T1" fmla="*/ 117 h 117"/>
                    <a:gd name="T2" fmla="*/ 36 w 36"/>
                    <a:gd name="T3" fmla="*/ 95 h 117"/>
                    <a:gd name="T4" fmla="*/ 0 w 36"/>
                    <a:gd name="T5" fmla="*/ 0 h 117"/>
                  </a:gdLst>
                  <a:ahLst/>
                  <a:cxnLst>
                    <a:cxn ang="0">
                      <a:pos x="T0" y="T1"/>
                    </a:cxn>
                    <a:cxn ang="0">
                      <a:pos x="T2" y="T3"/>
                    </a:cxn>
                    <a:cxn ang="0">
                      <a:pos x="T4" y="T5"/>
                    </a:cxn>
                  </a:cxnLst>
                  <a:rect l="0" t="0" r="r" b="b"/>
                  <a:pathLst>
                    <a:path w="36" h="117">
                      <a:moveTo>
                        <a:pt x="22" y="117"/>
                      </a:moveTo>
                      <a:lnTo>
                        <a:pt x="3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82" name="Freeform 198">
                  <a:extLst>
                    <a:ext uri="{FF2B5EF4-FFF2-40B4-BE49-F238E27FC236}">
                      <a16:creationId xmlns:a16="http://schemas.microsoft.com/office/drawing/2014/main" id="{629E7304-6DCE-EF47-8F1D-2848EAC37650}"/>
                    </a:ext>
                  </a:extLst>
                </p:cNvPr>
                <p:cNvSpPr>
                  <a:spLocks/>
                </p:cNvSpPr>
                <p:nvPr/>
              </p:nvSpPr>
              <p:spPr bwMode="auto">
                <a:xfrm>
                  <a:off x="3055" y="1714"/>
                  <a:ext cx="95" cy="80"/>
                </a:xfrm>
                <a:custGeom>
                  <a:avLst/>
                  <a:gdLst>
                    <a:gd name="T0" fmla="*/ 15 w 95"/>
                    <a:gd name="T1" fmla="*/ 0 h 80"/>
                    <a:gd name="T2" fmla="*/ 0 w 95"/>
                    <a:gd name="T3" fmla="*/ 21 h 80"/>
                    <a:gd name="T4" fmla="*/ 95 w 95"/>
                    <a:gd name="T5" fmla="*/ 80 h 80"/>
                    <a:gd name="T6" fmla="*/ 15 w 95"/>
                    <a:gd name="T7" fmla="*/ 0 h 80"/>
                  </a:gdLst>
                  <a:ahLst/>
                  <a:cxnLst>
                    <a:cxn ang="0">
                      <a:pos x="T0" y="T1"/>
                    </a:cxn>
                    <a:cxn ang="0">
                      <a:pos x="T2" y="T3"/>
                    </a:cxn>
                    <a:cxn ang="0">
                      <a:pos x="T4" y="T5"/>
                    </a:cxn>
                    <a:cxn ang="0">
                      <a:pos x="T6" y="T7"/>
                    </a:cxn>
                  </a:cxnLst>
                  <a:rect l="0" t="0" r="r" b="b"/>
                  <a:pathLst>
                    <a:path w="95" h="80">
                      <a:moveTo>
                        <a:pt x="15" y="0"/>
                      </a:moveTo>
                      <a:lnTo>
                        <a:pt x="0" y="21"/>
                      </a:lnTo>
                      <a:lnTo>
                        <a:pt x="95" y="80"/>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83" name="Freeform 199">
                  <a:extLst>
                    <a:ext uri="{FF2B5EF4-FFF2-40B4-BE49-F238E27FC236}">
                      <a16:creationId xmlns:a16="http://schemas.microsoft.com/office/drawing/2014/main" id="{01EC8DEC-E9DE-4342-8607-7EE9BB1DF7E7}"/>
                    </a:ext>
                  </a:extLst>
                </p:cNvPr>
                <p:cNvSpPr>
                  <a:spLocks/>
                </p:cNvSpPr>
                <p:nvPr/>
              </p:nvSpPr>
              <p:spPr bwMode="auto">
                <a:xfrm>
                  <a:off x="3055" y="1714"/>
                  <a:ext cx="95" cy="80"/>
                </a:xfrm>
                <a:custGeom>
                  <a:avLst/>
                  <a:gdLst>
                    <a:gd name="T0" fmla="*/ 15 w 95"/>
                    <a:gd name="T1" fmla="*/ 0 h 80"/>
                    <a:gd name="T2" fmla="*/ 0 w 95"/>
                    <a:gd name="T3" fmla="*/ 21 h 80"/>
                    <a:gd name="T4" fmla="*/ 95 w 95"/>
                    <a:gd name="T5" fmla="*/ 80 h 80"/>
                  </a:gdLst>
                  <a:ahLst/>
                  <a:cxnLst>
                    <a:cxn ang="0">
                      <a:pos x="T0" y="T1"/>
                    </a:cxn>
                    <a:cxn ang="0">
                      <a:pos x="T2" y="T3"/>
                    </a:cxn>
                    <a:cxn ang="0">
                      <a:pos x="T4" y="T5"/>
                    </a:cxn>
                  </a:cxnLst>
                  <a:rect l="0" t="0" r="r" b="b"/>
                  <a:pathLst>
                    <a:path w="95" h="80">
                      <a:moveTo>
                        <a:pt x="15" y="0"/>
                      </a:moveTo>
                      <a:lnTo>
                        <a:pt x="0" y="21"/>
                      </a:lnTo>
                      <a:lnTo>
                        <a:pt x="95"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84" name="Freeform 200">
                  <a:extLst>
                    <a:ext uri="{FF2B5EF4-FFF2-40B4-BE49-F238E27FC236}">
                      <a16:creationId xmlns:a16="http://schemas.microsoft.com/office/drawing/2014/main" id="{878C0E7D-C3BA-684D-886A-DF2A47BD08F9}"/>
                    </a:ext>
                  </a:extLst>
                </p:cNvPr>
                <p:cNvSpPr>
                  <a:spLocks/>
                </p:cNvSpPr>
                <p:nvPr/>
              </p:nvSpPr>
              <p:spPr bwMode="auto">
                <a:xfrm>
                  <a:off x="3070" y="1714"/>
                  <a:ext cx="102" cy="80"/>
                </a:xfrm>
                <a:custGeom>
                  <a:avLst/>
                  <a:gdLst>
                    <a:gd name="T0" fmla="*/ 80 w 102"/>
                    <a:gd name="T1" fmla="*/ 80 h 80"/>
                    <a:gd name="T2" fmla="*/ 102 w 102"/>
                    <a:gd name="T3" fmla="*/ 58 h 80"/>
                    <a:gd name="T4" fmla="*/ 0 w 102"/>
                    <a:gd name="T5" fmla="*/ 0 h 80"/>
                    <a:gd name="T6" fmla="*/ 80 w 102"/>
                    <a:gd name="T7" fmla="*/ 80 h 80"/>
                  </a:gdLst>
                  <a:ahLst/>
                  <a:cxnLst>
                    <a:cxn ang="0">
                      <a:pos x="T0" y="T1"/>
                    </a:cxn>
                    <a:cxn ang="0">
                      <a:pos x="T2" y="T3"/>
                    </a:cxn>
                    <a:cxn ang="0">
                      <a:pos x="T4" y="T5"/>
                    </a:cxn>
                    <a:cxn ang="0">
                      <a:pos x="T6" y="T7"/>
                    </a:cxn>
                  </a:cxnLst>
                  <a:rect l="0" t="0" r="r" b="b"/>
                  <a:pathLst>
                    <a:path w="102" h="80">
                      <a:moveTo>
                        <a:pt x="80" y="80"/>
                      </a:moveTo>
                      <a:lnTo>
                        <a:pt x="102" y="58"/>
                      </a:lnTo>
                      <a:lnTo>
                        <a:pt x="0" y="0"/>
                      </a:lnTo>
                      <a:lnTo>
                        <a:pt x="80"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85" name="Freeform 201">
                  <a:extLst>
                    <a:ext uri="{FF2B5EF4-FFF2-40B4-BE49-F238E27FC236}">
                      <a16:creationId xmlns:a16="http://schemas.microsoft.com/office/drawing/2014/main" id="{27589C9B-6ABE-B143-8AED-94C68498F9EC}"/>
                    </a:ext>
                  </a:extLst>
                </p:cNvPr>
                <p:cNvSpPr>
                  <a:spLocks/>
                </p:cNvSpPr>
                <p:nvPr/>
              </p:nvSpPr>
              <p:spPr bwMode="auto">
                <a:xfrm>
                  <a:off x="3070" y="1714"/>
                  <a:ext cx="102" cy="80"/>
                </a:xfrm>
                <a:custGeom>
                  <a:avLst/>
                  <a:gdLst>
                    <a:gd name="T0" fmla="*/ 80 w 102"/>
                    <a:gd name="T1" fmla="*/ 80 h 80"/>
                    <a:gd name="T2" fmla="*/ 102 w 102"/>
                    <a:gd name="T3" fmla="*/ 58 h 80"/>
                    <a:gd name="T4" fmla="*/ 0 w 102"/>
                    <a:gd name="T5" fmla="*/ 0 h 80"/>
                  </a:gdLst>
                  <a:ahLst/>
                  <a:cxnLst>
                    <a:cxn ang="0">
                      <a:pos x="T0" y="T1"/>
                    </a:cxn>
                    <a:cxn ang="0">
                      <a:pos x="T2" y="T3"/>
                    </a:cxn>
                    <a:cxn ang="0">
                      <a:pos x="T4" y="T5"/>
                    </a:cxn>
                  </a:cxnLst>
                  <a:rect l="0" t="0" r="r" b="b"/>
                  <a:pathLst>
                    <a:path w="102" h="80">
                      <a:moveTo>
                        <a:pt x="80" y="80"/>
                      </a:moveTo>
                      <a:lnTo>
                        <a:pt x="102" y="5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86" name="Freeform 202">
                  <a:extLst>
                    <a:ext uri="{FF2B5EF4-FFF2-40B4-BE49-F238E27FC236}">
                      <a16:creationId xmlns:a16="http://schemas.microsoft.com/office/drawing/2014/main" id="{3C51B301-734E-3C44-8AB7-2AEF60DECD85}"/>
                    </a:ext>
                  </a:extLst>
                </p:cNvPr>
                <p:cNvSpPr>
                  <a:spLocks/>
                </p:cNvSpPr>
                <p:nvPr/>
              </p:nvSpPr>
              <p:spPr bwMode="auto">
                <a:xfrm>
                  <a:off x="3260" y="1830"/>
                  <a:ext cx="81" cy="102"/>
                </a:xfrm>
                <a:custGeom>
                  <a:avLst/>
                  <a:gdLst>
                    <a:gd name="T0" fmla="*/ 15 w 81"/>
                    <a:gd name="T1" fmla="*/ 0 h 102"/>
                    <a:gd name="T2" fmla="*/ 0 w 81"/>
                    <a:gd name="T3" fmla="*/ 22 h 102"/>
                    <a:gd name="T4" fmla="*/ 81 w 81"/>
                    <a:gd name="T5" fmla="*/ 102 h 102"/>
                    <a:gd name="T6" fmla="*/ 15 w 81"/>
                    <a:gd name="T7" fmla="*/ 0 h 102"/>
                  </a:gdLst>
                  <a:ahLst/>
                  <a:cxnLst>
                    <a:cxn ang="0">
                      <a:pos x="T0" y="T1"/>
                    </a:cxn>
                    <a:cxn ang="0">
                      <a:pos x="T2" y="T3"/>
                    </a:cxn>
                    <a:cxn ang="0">
                      <a:pos x="T4" y="T5"/>
                    </a:cxn>
                    <a:cxn ang="0">
                      <a:pos x="T6" y="T7"/>
                    </a:cxn>
                  </a:cxnLst>
                  <a:rect l="0" t="0" r="r" b="b"/>
                  <a:pathLst>
                    <a:path w="81" h="102">
                      <a:moveTo>
                        <a:pt x="15" y="0"/>
                      </a:moveTo>
                      <a:lnTo>
                        <a:pt x="0" y="22"/>
                      </a:lnTo>
                      <a:lnTo>
                        <a:pt x="81" y="102"/>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87" name="Freeform 203">
                  <a:extLst>
                    <a:ext uri="{FF2B5EF4-FFF2-40B4-BE49-F238E27FC236}">
                      <a16:creationId xmlns:a16="http://schemas.microsoft.com/office/drawing/2014/main" id="{14E68634-5BBF-F04B-9304-4443104FE644}"/>
                    </a:ext>
                  </a:extLst>
                </p:cNvPr>
                <p:cNvSpPr>
                  <a:spLocks/>
                </p:cNvSpPr>
                <p:nvPr/>
              </p:nvSpPr>
              <p:spPr bwMode="auto">
                <a:xfrm>
                  <a:off x="3260" y="1830"/>
                  <a:ext cx="81" cy="102"/>
                </a:xfrm>
                <a:custGeom>
                  <a:avLst/>
                  <a:gdLst>
                    <a:gd name="T0" fmla="*/ 15 w 81"/>
                    <a:gd name="T1" fmla="*/ 0 h 102"/>
                    <a:gd name="T2" fmla="*/ 0 w 81"/>
                    <a:gd name="T3" fmla="*/ 22 h 102"/>
                    <a:gd name="T4" fmla="*/ 81 w 81"/>
                    <a:gd name="T5" fmla="*/ 102 h 102"/>
                  </a:gdLst>
                  <a:ahLst/>
                  <a:cxnLst>
                    <a:cxn ang="0">
                      <a:pos x="T0" y="T1"/>
                    </a:cxn>
                    <a:cxn ang="0">
                      <a:pos x="T2" y="T3"/>
                    </a:cxn>
                    <a:cxn ang="0">
                      <a:pos x="T4" y="T5"/>
                    </a:cxn>
                  </a:cxnLst>
                  <a:rect l="0" t="0" r="r" b="b"/>
                  <a:pathLst>
                    <a:path w="81" h="102">
                      <a:moveTo>
                        <a:pt x="15" y="0"/>
                      </a:moveTo>
                      <a:lnTo>
                        <a:pt x="0" y="22"/>
                      </a:lnTo>
                      <a:lnTo>
                        <a:pt x="81"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88" name="Freeform 204">
                  <a:extLst>
                    <a:ext uri="{FF2B5EF4-FFF2-40B4-BE49-F238E27FC236}">
                      <a16:creationId xmlns:a16="http://schemas.microsoft.com/office/drawing/2014/main" id="{A9B577E2-1B75-644A-AEC4-1E95BF3949C3}"/>
                    </a:ext>
                  </a:extLst>
                </p:cNvPr>
                <p:cNvSpPr>
                  <a:spLocks/>
                </p:cNvSpPr>
                <p:nvPr/>
              </p:nvSpPr>
              <p:spPr bwMode="auto">
                <a:xfrm>
                  <a:off x="2800" y="1692"/>
                  <a:ext cx="102" cy="51"/>
                </a:xfrm>
                <a:custGeom>
                  <a:avLst/>
                  <a:gdLst>
                    <a:gd name="T0" fmla="*/ 14 w 102"/>
                    <a:gd name="T1" fmla="*/ 0 h 51"/>
                    <a:gd name="T2" fmla="*/ 0 w 102"/>
                    <a:gd name="T3" fmla="*/ 14 h 51"/>
                    <a:gd name="T4" fmla="*/ 102 w 102"/>
                    <a:gd name="T5" fmla="*/ 51 h 51"/>
                    <a:gd name="T6" fmla="*/ 14 w 102"/>
                    <a:gd name="T7" fmla="*/ 0 h 51"/>
                  </a:gdLst>
                  <a:ahLst/>
                  <a:cxnLst>
                    <a:cxn ang="0">
                      <a:pos x="T0" y="T1"/>
                    </a:cxn>
                    <a:cxn ang="0">
                      <a:pos x="T2" y="T3"/>
                    </a:cxn>
                    <a:cxn ang="0">
                      <a:pos x="T4" y="T5"/>
                    </a:cxn>
                    <a:cxn ang="0">
                      <a:pos x="T6" y="T7"/>
                    </a:cxn>
                  </a:cxnLst>
                  <a:rect l="0" t="0" r="r" b="b"/>
                  <a:pathLst>
                    <a:path w="102" h="51">
                      <a:moveTo>
                        <a:pt x="14" y="0"/>
                      </a:moveTo>
                      <a:lnTo>
                        <a:pt x="0" y="14"/>
                      </a:lnTo>
                      <a:lnTo>
                        <a:pt x="102" y="51"/>
                      </a:lnTo>
                      <a:lnTo>
                        <a:pt x="14"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89" name="Freeform 205">
                  <a:extLst>
                    <a:ext uri="{FF2B5EF4-FFF2-40B4-BE49-F238E27FC236}">
                      <a16:creationId xmlns:a16="http://schemas.microsoft.com/office/drawing/2014/main" id="{B86825C5-00C5-8847-9443-C9FD4ECBFD5F}"/>
                    </a:ext>
                  </a:extLst>
                </p:cNvPr>
                <p:cNvSpPr>
                  <a:spLocks/>
                </p:cNvSpPr>
                <p:nvPr/>
              </p:nvSpPr>
              <p:spPr bwMode="auto">
                <a:xfrm>
                  <a:off x="2800" y="1692"/>
                  <a:ext cx="102" cy="51"/>
                </a:xfrm>
                <a:custGeom>
                  <a:avLst/>
                  <a:gdLst>
                    <a:gd name="T0" fmla="*/ 14 w 102"/>
                    <a:gd name="T1" fmla="*/ 0 h 51"/>
                    <a:gd name="T2" fmla="*/ 0 w 102"/>
                    <a:gd name="T3" fmla="*/ 14 h 51"/>
                    <a:gd name="T4" fmla="*/ 102 w 102"/>
                    <a:gd name="T5" fmla="*/ 51 h 51"/>
                  </a:gdLst>
                  <a:ahLst/>
                  <a:cxnLst>
                    <a:cxn ang="0">
                      <a:pos x="T0" y="T1"/>
                    </a:cxn>
                    <a:cxn ang="0">
                      <a:pos x="T2" y="T3"/>
                    </a:cxn>
                    <a:cxn ang="0">
                      <a:pos x="T4" y="T5"/>
                    </a:cxn>
                  </a:cxnLst>
                  <a:rect l="0" t="0" r="r" b="b"/>
                  <a:pathLst>
                    <a:path w="102" h="51">
                      <a:moveTo>
                        <a:pt x="14" y="0"/>
                      </a:moveTo>
                      <a:lnTo>
                        <a:pt x="0" y="14"/>
                      </a:lnTo>
                      <a:lnTo>
                        <a:pt x="102"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90" name="Freeform 206">
                  <a:extLst>
                    <a:ext uri="{FF2B5EF4-FFF2-40B4-BE49-F238E27FC236}">
                      <a16:creationId xmlns:a16="http://schemas.microsoft.com/office/drawing/2014/main" id="{90F4D363-039A-A744-8AFE-BFA6AB713FB1}"/>
                    </a:ext>
                  </a:extLst>
                </p:cNvPr>
                <p:cNvSpPr>
                  <a:spLocks/>
                </p:cNvSpPr>
                <p:nvPr/>
              </p:nvSpPr>
              <p:spPr bwMode="auto">
                <a:xfrm>
                  <a:off x="2814" y="1692"/>
                  <a:ext cx="103" cy="51"/>
                </a:xfrm>
                <a:custGeom>
                  <a:avLst/>
                  <a:gdLst>
                    <a:gd name="T0" fmla="*/ 88 w 103"/>
                    <a:gd name="T1" fmla="*/ 51 h 51"/>
                    <a:gd name="T2" fmla="*/ 103 w 103"/>
                    <a:gd name="T3" fmla="*/ 29 h 51"/>
                    <a:gd name="T4" fmla="*/ 0 w 103"/>
                    <a:gd name="T5" fmla="*/ 0 h 51"/>
                    <a:gd name="T6" fmla="*/ 88 w 103"/>
                    <a:gd name="T7" fmla="*/ 51 h 51"/>
                  </a:gdLst>
                  <a:ahLst/>
                  <a:cxnLst>
                    <a:cxn ang="0">
                      <a:pos x="T0" y="T1"/>
                    </a:cxn>
                    <a:cxn ang="0">
                      <a:pos x="T2" y="T3"/>
                    </a:cxn>
                    <a:cxn ang="0">
                      <a:pos x="T4" y="T5"/>
                    </a:cxn>
                    <a:cxn ang="0">
                      <a:pos x="T6" y="T7"/>
                    </a:cxn>
                  </a:cxnLst>
                  <a:rect l="0" t="0" r="r" b="b"/>
                  <a:pathLst>
                    <a:path w="103" h="51">
                      <a:moveTo>
                        <a:pt x="88" y="51"/>
                      </a:moveTo>
                      <a:lnTo>
                        <a:pt x="103" y="29"/>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91" name="Freeform 207">
                  <a:extLst>
                    <a:ext uri="{FF2B5EF4-FFF2-40B4-BE49-F238E27FC236}">
                      <a16:creationId xmlns:a16="http://schemas.microsoft.com/office/drawing/2014/main" id="{D5E0CB93-AF01-0B41-898E-35F27EC85E12}"/>
                    </a:ext>
                  </a:extLst>
                </p:cNvPr>
                <p:cNvSpPr>
                  <a:spLocks/>
                </p:cNvSpPr>
                <p:nvPr/>
              </p:nvSpPr>
              <p:spPr bwMode="auto">
                <a:xfrm>
                  <a:off x="2814" y="1692"/>
                  <a:ext cx="103" cy="51"/>
                </a:xfrm>
                <a:custGeom>
                  <a:avLst/>
                  <a:gdLst>
                    <a:gd name="T0" fmla="*/ 88 w 103"/>
                    <a:gd name="T1" fmla="*/ 51 h 51"/>
                    <a:gd name="T2" fmla="*/ 103 w 103"/>
                    <a:gd name="T3" fmla="*/ 29 h 51"/>
                    <a:gd name="T4" fmla="*/ 0 w 103"/>
                    <a:gd name="T5" fmla="*/ 0 h 51"/>
                  </a:gdLst>
                  <a:ahLst/>
                  <a:cxnLst>
                    <a:cxn ang="0">
                      <a:pos x="T0" y="T1"/>
                    </a:cxn>
                    <a:cxn ang="0">
                      <a:pos x="T2" y="T3"/>
                    </a:cxn>
                    <a:cxn ang="0">
                      <a:pos x="T4" y="T5"/>
                    </a:cxn>
                  </a:cxnLst>
                  <a:rect l="0" t="0" r="r" b="b"/>
                  <a:pathLst>
                    <a:path w="103" h="51">
                      <a:moveTo>
                        <a:pt x="88" y="51"/>
                      </a:moveTo>
                      <a:lnTo>
                        <a:pt x="103"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92" name="Freeform 208">
                  <a:extLst>
                    <a:ext uri="{FF2B5EF4-FFF2-40B4-BE49-F238E27FC236}">
                      <a16:creationId xmlns:a16="http://schemas.microsoft.com/office/drawing/2014/main" id="{1ECB249A-C058-0B45-A96D-B84526E7D204}"/>
                    </a:ext>
                  </a:extLst>
                </p:cNvPr>
                <p:cNvSpPr>
                  <a:spLocks/>
                </p:cNvSpPr>
                <p:nvPr/>
              </p:nvSpPr>
              <p:spPr bwMode="auto">
                <a:xfrm>
                  <a:off x="3399" y="2457"/>
                  <a:ext cx="15" cy="110"/>
                </a:xfrm>
                <a:custGeom>
                  <a:avLst/>
                  <a:gdLst>
                    <a:gd name="T0" fmla="*/ 15 w 15"/>
                    <a:gd name="T1" fmla="*/ 0 h 110"/>
                    <a:gd name="T2" fmla="*/ 0 w 15"/>
                    <a:gd name="T3" fmla="*/ 22 h 110"/>
                    <a:gd name="T4" fmla="*/ 0 w 15"/>
                    <a:gd name="T5" fmla="*/ 110 h 110"/>
                    <a:gd name="T6" fmla="*/ 15 w 15"/>
                    <a:gd name="T7" fmla="*/ 0 h 110"/>
                  </a:gdLst>
                  <a:ahLst/>
                  <a:cxnLst>
                    <a:cxn ang="0">
                      <a:pos x="T0" y="T1"/>
                    </a:cxn>
                    <a:cxn ang="0">
                      <a:pos x="T2" y="T3"/>
                    </a:cxn>
                    <a:cxn ang="0">
                      <a:pos x="T4" y="T5"/>
                    </a:cxn>
                    <a:cxn ang="0">
                      <a:pos x="T6" y="T7"/>
                    </a:cxn>
                  </a:cxnLst>
                  <a:rect l="0" t="0" r="r" b="b"/>
                  <a:pathLst>
                    <a:path w="15" h="110">
                      <a:moveTo>
                        <a:pt x="15" y="0"/>
                      </a:moveTo>
                      <a:lnTo>
                        <a:pt x="0" y="22"/>
                      </a:lnTo>
                      <a:lnTo>
                        <a:pt x="0" y="110"/>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93" name="Freeform 209">
                  <a:extLst>
                    <a:ext uri="{FF2B5EF4-FFF2-40B4-BE49-F238E27FC236}">
                      <a16:creationId xmlns:a16="http://schemas.microsoft.com/office/drawing/2014/main" id="{2708352D-3B84-C04D-A82B-43F03DA8AF5D}"/>
                    </a:ext>
                  </a:extLst>
                </p:cNvPr>
                <p:cNvSpPr>
                  <a:spLocks/>
                </p:cNvSpPr>
                <p:nvPr/>
              </p:nvSpPr>
              <p:spPr bwMode="auto">
                <a:xfrm>
                  <a:off x="3399" y="2457"/>
                  <a:ext cx="15" cy="110"/>
                </a:xfrm>
                <a:custGeom>
                  <a:avLst/>
                  <a:gdLst>
                    <a:gd name="T0" fmla="*/ 15 w 15"/>
                    <a:gd name="T1" fmla="*/ 0 h 110"/>
                    <a:gd name="T2" fmla="*/ 0 w 15"/>
                    <a:gd name="T3" fmla="*/ 22 h 110"/>
                    <a:gd name="T4" fmla="*/ 0 w 15"/>
                    <a:gd name="T5" fmla="*/ 110 h 110"/>
                  </a:gdLst>
                  <a:ahLst/>
                  <a:cxnLst>
                    <a:cxn ang="0">
                      <a:pos x="T0" y="T1"/>
                    </a:cxn>
                    <a:cxn ang="0">
                      <a:pos x="T2" y="T3"/>
                    </a:cxn>
                    <a:cxn ang="0">
                      <a:pos x="T4" y="T5"/>
                    </a:cxn>
                  </a:cxnLst>
                  <a:rect l="0" t="0" r="r" b="b"/>
                  <a:pathLst>
                    <a:path w="15" h="110">
                      <a:moveTo>
                        <a:pt x="15" y="0"/>
                      </a:moveTo>
                      <a:lnTo>
                        <a:pt x="0" y="22"/>
                      </a:lnTo>
                      <a:lnTo>
                        <a:pt x="0"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94" name="Freeform 210">
                  <a:extLst>
                    <a:ext uri="{FF2B5EF4-FFF2-40B4-BE49-F238E27FC236}">
                      <a16:creationId xmlns:a16="http://schemas.microsoft.com/office/drawing/2014/main" id="{638F8B29-E9BA-6D47-A81B-0F10E4AC9420}"/>
                    </a:ext>
                  </a:extLst>
                </p:cNvPr>
                <p:cNvSpPr>
                  <a:spLocks/>
                </p:cNvSpPr>
                <p:nvPr/>
              </p:nvSpPr>
              <p:spPr bwMode="auto">
                <a:xfrm>
                  <a:off x="3384" y="2479"/>
                  <a:ext cx="15" cy="110"/>
                </a:xfrm>
                <a:custGeom>
                  <a:avLst/>
                  <a:gdLst>
                    <a:gd name="T0" fmla="*/ 0 w 15"/>
                    <a:gd name="T1" fmla="*/ 110 h 110"/>
                    <a:gd name="T2" fmla="*/ 15 w 15"/>
                    <a:gd name="T3" fmla="*/ 88 h 110"/>
                    <a:gd name="T4" fmla="*/ 15 w 15"/>
                    <a:gd name="T5" fmla="*/ 0 h 110"/>
                    <a:gd name="T6" fmla="*/ 0 w 15"/>
                    <a:gd name="T7" fmla="*/ 110 h 110"/>
                  </a:gdLst>
                  <a:ahLst/>
                  <a:cxnLst>
                    <a:cxn ang="0">
                      <a:pos x="T0" y="T1"/>
                    </a:cxn>
                    <a:cxn ang="0">
                      <a:pos x="T2" y="T3"/>
                    </a:cxn>
                    <a:cxn ang="0">
                      <a:pos x="T4" y="T5"/>
                    </a:cxn>
                    <a:cxn ang="0">
                      <a:pos x="T6" y="T7"/>
                    </a:cxn>
                  </a:cxnLst>
                  <a:rect l="0" t="0" r="r" b="b"/>
                  <a:pathLst>
                    <a:path w="15" h="110">
                      <a:moveTo>
                        <a:pt x="0" y="110"/>
                      </a:moveTo>
                      <a:lnTo>
                        <a:pt x="15" y="88"/>
                      </a:lnTo>
                      <a:lnTo>
                        <a:pt x="15" y="0"/>
                      </a:lnTo>
                      <a:lnTo>
                        <a:pt x="0" y="11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95" name="Freeform 211">
                  <a:extLst>
                    <a:ext uri="{FF2B5EF4-FFF2-40B4-BE49-F238E27FC236}">
                      <a16:creationId xmlns:a16="http://schemas.microsoft.com/office/drawing/2014/main" id="{F037BFF8-A9BC-5D49-8591-3C5A6BCD879E}"/>
                    </a:ext>
                  </a:extLst>
                </p:cNvPr>
                <p:cNvSpPr>
                  <a:spLocks/>
                </p:cNvSpPr>
                <p:nvPr/>
              </p:nvSpPr>
              <p:spPr bwMode="auto">
                <a:xfrm>
                  <a:off x="3384" y="2479"/>
                  <a:ext cx="15" cy="110"/>
                </a:xfrm>
                <a:custGeom>
                  <a:avLst/>
                  <a:gdLst>
                    <a:gd name="T0" fmla="*/ 0 w 15"/>
                    <a:gd name="T1" fmla="*/ 110 h 110"/>
                    <a:gd name="T2" fmla="*/ 15 w 15"/>
                    <a:gd name="T3" fmla="*/ 88 h 110"/>
                    <a:gd name="T4" fmla="*/ 15 w 15"/>
                    <a:gd name="T5" fmla="*/ 0 h 110"/>
                  </a:gdLst>
                  <a:ahLst/>
                  <a:cxnLst>
                    <a:cxn ang="0">
                      <a:pos x="T0" y="T1"/>
                    </a:cxn>
                    <a:cxn ang="0">
                      <a:pos x="T2" y="T3"/>
                    </a:cxn>
                    <a:cxn ang="0">
                      <a:pos x="T4" y="T5"/>
                    </a:cxn>
                  </a:cxnLst>
                  <a:rect l="0" t="0" r="r" b="b"/>
                  <a:pathLst>
                    <a:path w="15" h="110">
                      <a:moveTo>
                        <a:pt x="0" y="110"/>
                      </a:moveTo>
                      <a:lnTo>
                        <a:pt x="15" y="88"/>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96" name="Freeform 212">
                  <a:extLst>
                    <a:ext uri="{FF2B5EF4-FFF2-40B4-BE49-F238E27FC236}">
                      <a16:creationId xmlns:a16="http://schemas.microsoft.com/office/drawing/2014/main" id="{9965EF31-F10C-C04E-BFBC-453170EC9787}"/>
                    </a:ext>
                  </a:extLst>
                </p:cNvPr>
                <p:cNvSpPr>
                  <a:spLocks/>
                </p:cNvSpPr>
                <p:nvPr/>
              </p:nvSpPr>
              <p:spPr bwMode="auto">
                <a:xfrm>
                  <a:off x="2507" y="1772"/>
                  <a:ext cx="95" cy="14"/>
                </a:xfrm>
                <a:custGeom>
                  <a:avLst/>
                  <a:gdLst>
                    <a:gd name="T0" fmla="*/ 22 w 95"/>
                    <a:gd name="T1" fmla="*/ 0 h 14"/>
                    <a:gd name="T2" fmla="*/ 0 w 95"/>
                    <a:gd name="T3" fmla="*/ 14 h 14"/>
                    <a:gd name="T4" fmla="*/ 95 w 95"/>
                    <a:gd name="T5" fmla="*/ 14 h 14"/>
                    <a:gd name="T6" fmla="*/ 22 w 95"/>
                    <a:gd name="T7" fmla="*/ 0 h 14"/>
                  </a:gdLst>
                  <a:ahLst/>
                  <a:cxnLst>
                    <a:cxn ang="0">
                      <a:pos x="T0" y="T1"/>
                    </a:cxn>
                    <a:cxn ang="0">
                      <a:pos x="T2" y="T3"/>
                    </a:cxn>
                    <a:cxn ang="0">
                      <a:pos x="T4" y="T5"/>
                    </a:cxn>
                    <a:cxn ang="0">
                      <a:pos x="T6" y="T7"/>
                    </a:cxn>
                  </a:cxnLst>
                  <a:rect l="0" t="0" r="r" b="b"/>
                  <a:pathLst>
                    <a:path w="95" h="14">
                      <a:moveTo>
                        <a:pt x="22" y="0"/>
                      </a:moveTo>
                      <a:lnTo>
                        <a:pt x="0" y="14"/>
                      </a:lnTo>
                      <a:lnTo>
                        <a:pt x="95" y="14"/>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97" name="Freeform 213">
                  <a:extLst>
                    <a:ext uri="{FF2B5EF4-FFF2-40B4-BE49-F238E27FC236}">
                      <a16:creationId xmlns:a16="http://schemas.microsoft.com/office/drawing/2014/main" id="{5E302AD1-87E7-CF43-A871-04ED25E90F74}"/>
                    </a:ext>
                  </a:extLst>
                </p:cNvPr>
                <p:cNvSpPr>
                  <a:spLocks/>
                </p:cNvSpPr>
                <p:nvPr/>
              </p:nvSpPr>
              <p:spPr bwMode="auto">
                <a:xfrm>
                  <a:off x="2507" y="1772"/>
                  <a:ext cx="95" cy="14"/>
                </a:xfrm>
                <a:custGeom>
                  <a:avLst/>
                  <a:gdLst>
                    <a:gd name="T0" fmla="*/ 22 w 95"/>
                    <a:gd name="T1" fmla="*/ 0 h 14"/>
                    <a:gd name="T2" fmla="*/ 0 w 95"/>
                    <a:gd name="T3" fmla="*/ 14 h 14"/>
                    <a:gd name="T4" fmla="*/ 95 w 95"/>
                    <a:gd name="T5" fmla="*/ 14 h 14"/>
                  </a:gdLst>
                  <a:ahLst/>
                  <a:cxnLst>
                    <a:cxn ang="0">
                      <a:pos x="T0" y="T1"/>
                    </a:cxn>
                    <a:cxn ang="0">
                      <a:pos x="T2" y="T3"/>
                    </a:cxn>
                    <a:cxn ang="0">
                      <a:pos x="T4" y="T5"/>
                    </a:cxn>
                  </a:cxnLst>
                  <a:rect l="0" t="0" r="r" b="b"/>
                  <a:pathLst>
                    <a:path w="95" h="14">
                      <a:moveTo>
                        <a:pt x="22" y="0"/>
                      </a:moveTo>
                      <a:lnTo>
                        <a:pt x="0" y="14"/>
                      </a:lnTo>
                      <a:lnTo>
                        <a:pt x="95"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598" name="Freeform 214">
                  <a:extLst>
                    <a:ext uri="{FF2B5EF4-FFF2-40B4-BE49-F238E27FC236}">
                      <a16:creationId xmlns:a16="http://schemas.microsoft.com/office/drawing/2014/main" id="{09599DCC-4189-F44A-ACB8-0277EDD94613}"/>
                    </a:ext>
                  </a:extLst>
                </p:cNvPr>
                <p:cNvSpPr>
                  <a:spLocks/>
                </p:cNvSpPr>
                <p:nvPr/>
              </p:nvSpPr>
              <p:spPr bwMode="auto">
                <a:xfrm>
                  <a:off x="2529" y="1765"/>
                  <a:ext cx="95" cy="21"/>
                </a:xfrm>
                <a:custGeom>
                  <a:avLst/>
                  <a:gdLst>
                    <a:gd name="T0" fmla="*/ 73 w 95"/>
                    <a:gd name="T1" fmla="*/ 21 h 21"/>
                    <a:gd name="T2" fmla="*/ 95 w 95"/>
                    <a:gd name="T3" fmla="*/ 0 h 21"/>
                    <a:gd name="T4" fmla="*/ 0 w 95"/>
                    <a:gd name="T5" fmla="*/ 7 h 21"/>
                    <a:gd name="T6" fmla="*/ 73 w 95"/>
                    <a:gd name="T7" fmla="*/ 21 h 21"/>
                  </a:gdLst>
                  <a:ahLst/>
                  <a:cxnLst>
                    <a:cxn ang="0">
                      <a:pos x="T0" y="T1"/>
                    </a:cxn>
                    <a:cxn ang="0">
                      <a:pos x="T2" y="T3"/>
                    </a:cxn>
                    <a:cxn ang="0">
                      <a:pos x="T4" y="T5"/>
                    </a:cxn>
                    <a:cxn ang="0">
                      <a:pos x="T6" y="T7"/>
                    </a:cxn>
                  </a:cxnLst>
                  <a:rect l="0" t="0" r="r" b="b"/>
                  <a:pathLst>
                    <a:path w="95" h="21">
                      <a:moveTo>
                        <a:pt x="73" y="21"/>
                      </a:moveTo>
                      <a:lnTo>
                        <a:pt x="95" y="0"/>
                      </a:lnTo>
                      <a:lnTo>
                        <a:pt x="0" y="7"/>
                      </a:lnTo>
                      <a:lnTo>
                        <a:pt x="73" y="21"/>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599" name="Freeform 215">
                  <a:extLst>
                    <a:ext uri="{FF2B5EF4-FFF2-40B4-BE49-F238E27FC236}">
                      <a16:creationId xmlns:a16="http://schemas.microsoft.com/office/drawing/2014/main" id="{E3450C77-4138-3D46-8FEE-2CFEA5743490}"/>
                    </a:ext>
                  </a:extLst>
                </p:cNvPr>
                <p:cNvSpPr>
                  <a:spLocks/>
                </p:cNvSpPr>
                <p:nvPr/>
              </p:nvSpPr>
              <p:spPr bwMode="auto">
                <a:xfrm>
                  <a:off x="2529" y="1765"/>
                  <a:ext cx="95" cy="21"/>
                </a:xfrm>
                <a:custGeom>
                  <a:avLst/>
                  <a:gdLst>
                    <a:gd name="T0" fmla="*/ 73 w 95"/>
                    <a:gd name="T1" fmla="*/ 21 h 21"/>
                    <a:gd name="T2" fmla="*/ 95 w 95"/>
                    <a:gd name="T3" fmla="*/ 0 h 21"/>
                    <a:gd name="T4" fmla="*/ 0 w 95"/>
                    <a:gd name="T5" fmla="*/ 7 h 21"/>
                  </a:gdLst>
                  <a:ahLst/>
                  <a:cxnLst>
                    <a:cxn ang="0">
                      <a:pos x="T0" y="T1"/>
                    </a:cxn>
                    <a:cxn ang="0">
                      <a:pos x="T2" y="T3"/>
                    </a:cxn>
                    <a:cxn ang="0">
                      <a:pos x="T4" y="T5"/>
                    </a:cxn>
                  </a:cxnLst>
                  <a:rect l="0" t="0" r="r" b="b"/>
                  <a:pathLst>
                    <a:path w="95" h="21">
                      <a:moveTo>
                        <a:pt x="73" y="21"/>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00" name="Freeform 216">
                  <a:extLst>
                    <a:ext uri="{FF2B5EF4-FFF2-40B4-BE49-F238E27FC236}">
                      <a16:creationId xmlns:a16="http://schemas.microsoft.com/office/drawing/2014/main" id="{E065F23F-A691-C741-8762-AB6E08D483B3}"/>
                    </a:ext>
                  </a:extLst>
                </p:cNvPr>
                <p:cNvSpPr>
                  <a:spLocks/>
                </p:cNvSpPr>
                <p:nvPr/>
              </p:nvSpPr>
              <p:spPr bwMode="auto">
                <a:xfrm>
                  <a:off x="3377" y="2042"/>
                  <a:ext cx="51" cy="116"/>
                </a:xfrm>
                <a:custGeom>
                  <a:avLst/>
                  <a:gdLst>
                    <a:gd name="T0" fmla="*/ 15 w 51"/>
                    <a:gd name="T1" fmla="*/ 0 h 116"/>
                    <a:gd name="T2" fmla="*/ 0 w 51"/>
                    <a:gd name="T3" fmla="*/ 22 h 116"/>
                    <a:gd name="T4" fmla="*/ 51 w 51"/>
                    <a:gd name="T5" fmla="*/ 116 h 116"/>
                    <a:gd name="T6" fmla="*/ 15 w 51"/>
                    <a:gd name="T7" fmla="*/ 0 h 116"/>
                  </a:gdLst>
                  <a:ahLst/>
                  <a:cxnLst>
                    <a:cxn ang="0">
                      <a:pos x="T0" y="T1"/>
                    </a:cxn>
                    <a:cxn ang="0">
                      <a:pos x="T2" y="T3"/>
                    </a:cxn>
                    <a:cxn ang="0">
                      <a:pos x="T4" y="T5"/>
                    </a:cxn>
                    <a:cxn ang="0">
                      <a:pos x="T6" y="T7"/>
                    </a:cxn>
                  </a:cxnLst>
                  <a:rect l="0" t="0" r="r" b="b"/>
                  <a:pathLst>
                    <a:path w="51" h="116">
                      <a:moveTo>
                        <a:pt x="15" y="0"/>
                      </a:moveTo>
                      <a:lnTo>
                        <a:pt x="0" y="22"/>
                      </a:lnTo>
                      <a:lnTo>
                        <a:pt x="51" y="116"/>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01" name="Freeform 217">
                  <a:extLst>
                    <a:ext uri="{FF2B5EF4-FFF2-40B4-BE49-F238E27FC236}">
                      <a16:creationId xmlns:a16="http://schemas.microsoft.com/office/drawing/2014/main" id="{655C207E-3088-894B-928C-733284008E28}"/>
                    </a:ext>
                  </a:extLst>
                </p:cNvPr>
                <p:cNvSpPr>
                  <a:spLocks/>
                </p:cNvSpPr>
                <p:nvPr/>
              </p:nvSpPr>
              <p:spPr bwMode="auto">
                <a:xfrm>
                  <a:off x="3377" y="2042"/>
                  <a:ext cx="51" cy="116"/>
                </a:xfrm>
                <a:custGeom>
                  <a:avLst/>
                  <a:gdLst>
                    <a:gd name="T0" fmla="*/ 15 w 51"/>
                    <a:gd name="T1" fmla="*/ 0 h 116"/>
                    <a:gd name="T2" fmla="*/ 0 w 51"/>
                    <a:gd name="T3" fmla="*/ 22 h 116"/>
                    <a:gd name="T4" fmla="*/ 51 w 51"/>
                    <a:gd name="T5" fmla="*/ 116 h 116"/>
                  </a:gdLst>
                  <a:ahLst/>
                  <a:cxnLst>
                    <a:cxn ang="0">
                      <a:pos x="T0" y="T1"/>
                    </a:cxn>
                    <a:cxn ang="0">
                      <a:pos x="T2" y="T3"/>
                    </a:cxn>
                    <a:cxn ang="0">
                      <a:pos x="T4" y="T5"/>
                    </a:cxn>
                  </a:cxnLst>
                  <a:rect l="0" t="0" r="r" b="b"/>
                  <a:pathLst>
                    <a:path w="51" h="116">
                      <a:moveTo>
                        <a:pt x="15" y="0"/>
                      </a:moveTo>
                      <a:lnTo>
                        <a:pt x="0" y="22"/>
                      </a:lnTo>
                      <a:lnTo>
                        <a:pt x="51"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02" name="Freeform 218">
                  <a:extLst>
                    <a:ext uri="{FF2B5EF4-FFF2-40B4-BE49-F238E27FC236}">
                      <a16:creationId xmlns:a16="http://schemas.microsoft.com/office/drawing/2014/main" id="{A69EB161-6BEA-4445-932F-4629DEE9606B}"/>
                    </a:ext>
                  </a:extLst>
                </p:cNvPr>
                <p:cNvSpPr>
                  <a:spLocks/>
                </p:cNvSpPr>
                <p:nvPr/>
              </p:nvSpPr>
              <p:spPr bwMode="auto">
                <a:xfrm>
                  <a:off x="3377" y="2064"/>
                  <a:ext cx="51" cy="116"/>
                </a:xfrm>
                <a:custGeom>
                  <a:avLst/>
                  <a:gdLst>
                    <a:gd name="T0" fmla="*/ 37 w 51"/>
                    <a:gd name="T1" fmla="*/ 116 h 116"/>
                    <a:gd name="T2" fmla="*/ 51 w 51"/>
                    <a:gd name="T3" fmla="*/ 94 h 116"/>
                    <a:gd name="T4" fmla="*/ 0 w 51"/>
                    <a:gd name="T5" fmla="*/ 0 h 116"/>
                    <a:gd name="T6" fmla="*/ 37 w 51"/>
                    <a:gd name="T7" fmla="*/ 116 h 116"/>
                  </a:gdLst>
                  <a:ahLst/>
                  <a:cxnLst>
                    <a:cxn ang="0">
                      <a:pos x="T0" y="T1"/>
                    </a:cxn>
                    <a:cxn ang="0">
                      <a:pos x="T2" y="T3"/>
                    </a:cxn>
                    <a:cxn ang="0">
                      <a:pos x="T4" y="T5"/>
                    </a:cxn>
                    <a:cxn ang="0">
                      <a:pos x="T6" y="T7"/>
                    </a:cxn>
                  </a:cxnLst>
                  <a:rect l="0" t="0" r="r" b="b"/>
                  <a:pathLst>
                    <a:path w="51" h="116">
                      <a:moveTo>
                        <a:pt x="37" y="116"/>
                      </a:moveTo>
                      <a:lnTo>
                        <a:pt x="51" y="94"/>
                      </a:lnTo>
                      <a:lnTo>
                        <a:pt x="0" y="0"/>
                      </a:lnTo>
                      <a:lnTo>
                        <a:pt x="37" y="116"/>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03" name="Freeform 219">
                  <a:extLst>
                    <a:ext uri="{FF2B5EF4-FFF2-40B4-BE49-F238E27FC236}">
                      <a16:creationId xmlns:a16="http://schemas.microsoft.com/office/drawing/2014/main" id="{8CABC68A-DACD-EE49-A064-D72111644C18}"/>
                    </a:ext>
                  </a:extLst>
                </p:cNvPr>
                <p:cNvSpPr>
                  <a:spLocks/>
                </p:cNvSpPr>
                <p:nvPr/>
              </p:nvSpPr>
              <p:spPr bwMode="auto">
                <a:xfrm>
                  <a:off x="3377" y="2064"/>
                  <a:ext cx="51" cy="116"/>
                </a:xfrm>
                <a:custGeom>
                  <a:avLst/>
                  <a:gdLst>
                    <a:gd name="T0" fmla="*/ 37 w 51"/>
                    <a:gd name="T1" fmla="*/ 116 h 116"/>
                    <a:gd name="T2" fmla="*/ 51 w 51"/>
                    <a:gd name="T3" fmla="*/ 94 h 116"/>
                    <a:gd name="T4" fmla="*/ 0 w 51"/>
                    <a:gd name="T5" fmla="*/ 0 h 116"/>
                  </a:gdLst>
                  <a:ahLst/>
                  <a:cxnLst>
                    <a:cxn ang="0">
                      <a:pos x="T0" y="T1"/>
                    </a:cxn>
                    <a:cxn ang="0">
                      <a:pos x="T2" y="T3"/>
                    </a:cxn>
                    <a:cxn ang="0">
                      <a:pos x="T4" y="T5"/>
                    </a:cxn>
                  </a:cxnLst>
                  <a:rect l="0" t="0" r="r" b="b"/>
                  <a:pathLst>
                    <a:path w="51" h="116">
                      <a:moveTo>
                        <a:pt x="37" y="116"/>
                      </a:moveTo>
                      <a:lnTo>
                        <a:pt x="51"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04" name="Freeform 220">
                  <a:extLst>
                    <a:ext uri="{FF2B5EF4-FFF2-40B4-BE49-F238E27FC236}">
                      <a16:creationId xmlns:a16="http://schemas.microsoft.com/office/drawing/2014/main" id="{803A56F0-31FD-1D42-87F4-108CDDE5C15D}"/>
                    </a:ext>
                  </a:extLst>
                </p:cNvPr>
                <p:cNvSpPr>
                  <a:spLocks/>
                </p:cNvSpPr>
                <p:nvPr/>
              </p:nvSpPr>
              <p:spPr bwMode="auto">
                <a:xfrm>
                  <a:off x="3260" y="1852"/>
                  <a:ext cx="81" cy="102"/>
                </a:xfrm>
                <a:custGeom>
                  <a:avLst/>
                  <a:gdLst>
                    <a:gd name="T0" fmla="*/ 66 w 81"/>
                    <a:gd name="T1" fmla="*/ 102 h 102"/>
                    <a:gd name="T2" fmla="*/ 81 w 81"/>
                    <a:gd name="T3" fmla="*/ 80 h 102"/>
                    <a:gd name="T4" fmla="*/ 0 w 81"/>
                    <a:gd name="T5" fmla="*/ 0 h 102"/>
                    <a:gd name="T6" fmla="*/ 66 w 81"/>
                    <a:gd name="T7" fmla="*/ 102 h 102"/>
                  </a:gdLst>
                  <a:ahLst/>
                  <a:cxnLst>
                    <a:cxn ang="0">
                      <a:pos x="T0" y="T1"/>
                    </a:cxn>
                    <a:cxn ang="0">
                      <a:pos x="T2" y="T3"/>
                    </a:cxn>
                    <a:cxn ang="0">
                      <a:pos x="T4" y="T5"/>
                    </a:cxn>
                    <a:cxn ang="0">
                      <a:pos x="T6" y="T7"/>
                    </a:cxn>
                  </a:cxnLst>
                  <a:rect l="0" t="0" r="r" b="b"/>
                  <a:pathLst>
                    <a:path w="81" h="102">
                      <a:moveTo>
                        <a:pt x="66" y="102"/>
                      </a:moveTo>
                      <a:lnTo>
                        <a:pt x="81" y="80"/>
                      </a:lnTo>
                      <a:lnTo>
                        <a:pt x="0" y="0"/>
                      </a:lnTo>
                      <a:lnTo>
                        <a:pt x="66"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05" name="Freeform 221">
                  <a:extLst>
                    <a:ext uri="{FF2B5EF4-FFF2-40B4-BE49-F238E27FC236}">
                      <a16:creationId xmlns:a16="http://schemas.microsoft.com/office/drawing/2014/main" id="{37DA9AEA-CC61-8745-B109-46E0938225BD}"/>
                    </a:ext>
                  </a:extLst>
                </p:cNvPr>
                <p:cNvSpPr>
                  <a:spLocks/>
                </p:cNvSpPr>
                <p:nvPr/>
              </p:nvSpPr>
              <p:spPr bwMode="auto">
                <a:xfrm>
                  <a:off x="3260" y="1852"/>
                  <a:ext cx="81" cy="102"/>
                </a:xfrm>
                <a:custGeom>
                  <a:avLst/>
                  <a:gdLst>
                    <a:gd name="T0" fmla="*/ 66 w 81"/>
                    <a:gd name="T1" fmla="*/ 102 h 102"/>
                    <a:gd name="T2" fmla="*/ 81 w 81"/>
                    <a:gd name="T3" fmla="*/ 80 h 102"/>
                    <a:gd name="T4" fmla="*/ 0 w 81"/>
                    <a:gd name="T5" fmla="*/ 0 h 102"/>
                  </a:gdLst>
                  <a:ahLst/>
                  <a:cxnLst>
                    <a:cxn ang="0">
                      <a:pos x="T0" y="T1"/>
                    </a:cxn>
                    <a:cxn ang="0">
                      <a:pos x="T2" y="T3"/>
                    </a:cxn>
                    <a:cxn ang="0">
                      <a:pos x="T4" y="T5"/>
                    </a:cxn>
                  </a:cxnLst>
                  <a:rect l="0" t="0" r="r" b="b"/>
                  <a:pathLst>
                    <a:path w="81" h="102">
                      <a:moveTo>
                        <a:pt x="66" y="102"/>
                      </a:moveTo>
                      <a:lnTo>
                        <a:pt x="81"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06" name="Freeform 222">
                  <a:extLst>
                    <a:ext uri="{FF2B5EF4-FFF2-40B4-BE49-F238E27FC236}">
                      <a16:creationId xmlns:a16="http://schemas.microsoft.com/office/drawing/2014/main" id="{678D7D70-8DBD-D045-A05A-96CDBC1CBEAA}"/>
                    </a:ext>
                  </a:extLst>
                </p:cNvPr>
                <p:cNvSpPr>
                  <a:spLocks/>
                </p:cNvSpPr>
                <p:nvPr/>
              </p:nvSpPr>
              <p:spPr bwMode="auto">
                <a:xfrm>
                  <a:off x="3326" y="1932"/>
                  <a:ext cx="66" cy="110"/>
                </a:xfrm>
                <a:custGeom>
                  <a:avLst/>
                  <a:gdLst>
                    <a:gd name="T0" fmla="*/ 15 w 66"/>
                    <a:gd name="T1" fmla="*/ 0 h 110"/>
                    <a:gd name="T2" fmla="*/ 0 w 66"/>
                    <a:gd name="T3" fmla="*/ 22 h 110"/>
                    <a:gd name="T4" fmla="*/ 66 w 66"/>
                    <a:gd name="T5" fmla="*/ 110 h 110"/>
                    <a:gd name="T6" fmla="*/ 15 w 66"/>
                    <a:gd name="T7" fmla="*/ 0 h 110"/>
                  </a:gdLst>
                  <a:ahLst/>
                  <a:cxnLst>
                    <a:cxn ang="0">
                      <a:pos x="T0" y="T1"/>
                    </a:cxn>
                    <a:cxn ang="0">
                      <a:pos x="T2" y="T3"/>
                    </a:cxn>
                    <a:cxn ang="0">
                      <a:pos x="T4" y="T5"/>
                    </a:cxn>
                    <a:cxn ang="0">
                      <a:pos x="T6" y="T7"/>
                    </a:cxn>
                  </a:cxnLst>
                  <a:rect l="0" t="0" r="r" b="b"/>
                  <a:pathLst>
                    <a:path w="66" h="110">
                      <a:moveTo>
                        <a:pt x="15" y="0"/>
                      </a:moveTo>
                      <a:lnTo>
                        <a:pt x="0" y="22"/>
                      </a:lnTo>
                      <a:lnTo>
                        <a:pt x="66" y="110"/>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07" name="Freeform 223">
                  <a:extLst>
                    <a:ext uri="{FF2B5EF4-FFF2-40B4-BE49-F238E27FC236}">
                      <a16:creationId xmlns:a16="http://schemas.microsoft.com/office/drawing/2014/main" id="{3C4611EA-179B-014E-B0CF-ED2CE5A996F0}"/>
                    </a:ext>
                  </a:extLst>
                </p:cNvPr>
                <p:cNvSpPr>
                  <a:spLocks/>
                </p:cNvSpPr>
                <p:nvPr/>
              </p:nvSpPr>
              <p:spPr bwMode="auto">
                <a:xfrm>
                  <a:off x="3326" y="1932"/>
                  <a:ext cx="66" cy="110"/>
                </a:xfrm>
                <a:custGeom>
                  <a:avLst/>
                  <a:gdLst>
                    <a:gd name="T0" fmla="*/ 15 w 66"/>
                    <a:gd name="T1" fmla="*/ 0 h 110"/>
                    <a:gd name="T2" fmla="*/ 0 w 66"/>
                    <a:gd name="T3" fmla="*/ 22 h 110"/>
                    <a:gd name="T4" fmla="*/ 66 w 66"/>
                    <a:gd name="T5" fmla="*/ 110 h 110"/>
                  </a:gdLst>
                  <a:ahLst/>
                  <a:cxnLst>
                    <a:cxn ang="0">
                      <a:pos x="T0" y="T1"/>
                    </a:cxn>
                    <a:cxn ang="0">
                      <a:pos x="T2" y="T3"/>
                    </a:cxn>
                    <a:cxn ang="0">
                      <a:pos x="T4" y="T5"/>
                    </a:cxn>
                  </a:cxnLst>
                  <a:rect l="0" t="0" r="r" b="b"/>
                  <a:pathLst>
                    <a:path w="66" h="110">
                      <a:moveTo>
                        <a:pt x="15" y="0"/>
                      </a:moveTo>
                      <a:lnTo>
                        <a:pt x="0" y="22"/>
                      </a:lnTo>
                      <a:lnTo>
                        <a:pt x="66"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08" name="Freeform 224">
                  <a:extLst>
                    <a:ext uri="{FF2B5EF4-FFF2-40B4-BE49-F238E27FC236}">
                      <a16:creationId xmlns:a16="http://schemas.microsoft.com/office/drawing/2014/main" id="{FBF48C28-64AE-8947-9A85-AF77E8418454}"/>
                    </a:ext>
                  </a:extLst>
                </p:cNvPr>
                <p:cNvSpPr>
                  <a:spLocks/>
                </p:cNvSpPr>
                <p:nvPr/>
              </p:nvSpPr>
              <p:spPr bwMode="auto">
                <a:xfrm>
                  <a:off x="2368" y="1845"/>
                  <a:ext cx="81" cy="14"/>
                </a:xfrm>
                <a:custGeom>
                  <a:avLst/>
                  <a:gdLst>
                    <a:gd name="T0" fmla="*/ 15 w 81"/>
                    <a:gd name="T1" fmla="*/ 0 h 14"/>
                    <a:gd name="T2" fmla="*/ 0 w 81"/>
                    <a:gd name="T3" fmla="*/ 14 h 14"/>
                    <a:gd name="T4" fmla="*/ 81 w 81"/>
                    <a:gd name="T5" fmla="*/ 0 h 14"/>
                    <a:gd name="T6" fmla="*/ 15 w 81"/>
                    <a:gd name="T7" fmla="*/ 0 h 14"/>
                  </a:gdLst>
                  <a:ahLst/>
                  <a:cxnLst>
                    <a:cxn ang="0">
                      <a:pos x="T0" y="T1"/>
                    </a:cxn>
                    <a:cxn ang="0">
                      <a:pos x="T2" y="T3"/>
                    </a:cxn>
                    <a:cxn ang="0">
                      <a:pos x="T4" y="T5"/>
                    </a:cxn>
                    <a:cxn ang="0">
                      <a:pos x="T6" y="T7"/>
                    </a:cxn>
                  </a:cxnLst>
                  <a:rect l="0" t="0" r="r" b="b"/>
                  <a:pathLst>
                    <a:path w="81" h="14">
                      <a:moveTo>
                        <a:pt x="15" y="0"/>
                      </a:moveTo>
                      <a:lnTo>
                        <a:pt x="0" y="14"/>
                      </a:lnTo>
                      <a:lnTo>
                        <a:pt x="81" y="0"/>
                      </a:lnTo>
                      <a:lnTo>
                        <a:pt x="15"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09" name="Freeform 225">
                  <a:extLst>
                    <a:ext uri="{FF2B5EF4-FFF2-40B4-BE49-F238E27FC236}">
                      <a16:creationId xmlns:a16="http://schemas.microsoft.com/office/drawing/2014/main" id="{5F92D2F7-64B8-D746-B71E-73AE8777944D}"/>
                    </a:ext>
                  </a:extLst>
                </p:cNvPr>
                <p:cNvSpPr>
                  <a:spLocks/>
                </p:cNvSpPr>
                <p:nvPr/>
              </p:nvSpPr>
              <p:spPr bwMode="auto">
                <a:xfrm>
                  <a:off x="2368" y="1845"/>
                  <a:ext cx="81" cy="14"/>
                </a:xfrm>
                <a:custGeom>
                  <a:avLst/>
                  <a:gdLst>
                    <a:gd name="T0" fmla="*/ 15 w 81"/>
                    <a:gd name="T1" fmla="*/ 0 h 14"/>
                    <a:gd name="T2" fmla="*/ 0 w 81"/>
                    <a:gd name="T3" fmla="*/ 14 h 14"/>
                    <a:gd name="T4" fmla="*/ 81 w 81"/>
                    <a:gd name="T5" fmla="*/ 0 h 14"/>
                  </a:gdLst>
                  <a:ahLst/>
                  <a:cxnLst>
                    <a:cxn ang="0">
                      <a:pos x="T0" y="T1"/>
                    </a:cxn>
                    <a:cxn ang="0">
                      <a:pos x="T2" y="T3"/>
                    </a:cxn>
                    <a:cxn ang="0">
                      <a:pos x="T4" y="T5"/>
                    </a:cxn>
                  </a:cxnLst>
                  <a:rect l="0" t="0" r="r" b="b"/>
                  <a:pathLst>
                    <a:path w="81" h="14">
                      <a:moveTo>
                        <a:pt x="15" y="0"/>
                      </a:moveTo>
                      <a:lnTo>
                        <a:pt x="0" y="14"/>
                      </a:lnTo>
                      <a:lnTo>
                        <a:pt x="81"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10" name="Freeform 226">
                  <a:extLst>
                    <a:ext uri="{FF2B5EF4-FFF2-40B4-BE49-F238E27FC236}">
                      <a16:creationId xmlns:a16="http://schemas.microsoft.com/office/drawing/2014/main" id="{EACAD686-6F0D-B74F-87D3-6183F7213E5C}"/>
                    </a:ext>
                  </a:extLst>
                </p:cNvPr>
                <p:cNvSpPr>
                  <a:spLocks/>
                </p:cNvSpPr>
                <p:nvPr/>
              </p:nvSpPr>
              <p:spPr bwMode="auto">
                <a:xfrm>
                  <a:off x="2383" y="1823"/>
                  <a:ext cx="88" cy="22"/>
                </a:xfrm>
                <a:custGeom>
                  <a:avLst/>
                  <a:gdLst>
                    <a:gd name="T0" fmla="*/ 66 w 88"/>
                    <a:gd name="T1" fmla="*/ 22 h 22"/>
                    <a:gd name="T2" fmla="*/ 88 w 88"/>
                    <a:gd name="T3" fmla="*/ 0 h 22"/>
                    <a:gd name="T4" fmla="*/ 0 w 88"/>
                    <a:gd name="T5" fmla="*/ 22 h 22"/>
                    <a:gd name="T6" fmla="*/ 66 w 88"/>
                    <a:gd name="T7" fmla="*/ 22 h 22"/>
                  </a:gdLst>
                  <a:ahLst/>
                  <a:cxnLst>
                    <a:cxn ang="0">
                      <a:pos x="T0" y="T1"/>
                    </a:cxn>
                    <a:cxn ang="0">
                      <a:pos x="T2" y="T3"/>
                    </a:cxn>
                    <a:cxn ang="0">
                      <a:pos x="T4" y="T5"/>
                    </a:cxn>
                    <a:cxn ang="0">
                      <a:pos x="T6" y="T7"/>
                    </a:cxn>
                  </a:cxnLst>
                  <a:rect l="0" t="0" r="r" b="b"/>
                  <a:pathLst>
                    <a:path w="88" h="22">
                      <a:moveTo>
                        <a:pt x="66" y="22"/>
                      </a:moveTo>
                      <a:lnTo>
                        <a:pt x="88" y="0"/>
                      </a:lnTo>
                      <a:lnTo>
                        <a:pt x="0" y="22"/>
                      </a:lnTo>
                      <a:lnTo>
                        <a:pt x="66"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11" name="Freeform 227">
                  <a:extLst>
                    <a:ext uri="{FF2B5EF4-FFF2-40B4-BE49-F238E27FC236}">
                      <a16:creationId xmlns:a16="http://schemas.microsoft.com/office/drawing/2014/main" id="{E4F18E47-85EA-B845-85A3-8E734A34AF94}"/>
                    </a:ext>
                  </a:extLst>
                </p:cNvPr>
                <p:cNvSpPr>
                  <a:spLocks/>
                </p:cNvSpPr>
                <p:nvPr/>
              </p:nvSpPr>
              <p:spPr bwMode="auto">
                <a:xfrm>
                  <a:off x="2383" y="1823"/>
                  <a:ext cx="88" cy="22"/>
                </a:xfrm>
                <a:custGeom>
                  <a:avLst/>
                  <a:gdLst>
                    <a:gd name="T0" fmla="*/ 66 w 88"/>
                    <a:gd name="T1" fmla="*/ 22 h 22"/>
                    <a:gd name="T2" fmla="*/ 88 w 88"/>
                    <a:gd name="T3" fmla="*/ 0 h 22"/>
                    <a:gd name="T4" fmla="*/ 0 w 88"/>
                    <a:gd name="T5" fmla="*/ 22 h 22"/>
                  </a:gdLst>
                  <a:ahLst/>
                  <a:cxnLst>
                    <a:cxn ang="0">
                      <a:pos x="T0" y="T1"/>
                    </a:cxn>
                    <a:cxn ang="0">
                      <a:pos x="T2" y="T3"/>
                    </a:cxn>
                    <a:cxn ang="0">
                      <a:pos x="T4" y="T5"/>
                    </a:cxn>
                  </a:cxnLst>
                  <a:rect l="0" t="0" r="r" b="b"/>
                  <a:pathLst>
                    <a:path w="88" h="22">
                      <a:moveTo>
                        <a:pt x="66" y="22"/>
                      </a:moveTo>
                      <a:lnTo>
                        <a:pt x="88"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12" name="Freeform 228">
                  <a:extLst>
                    <a:ext uri="{FF2B5EF4-FFF2-40B4-BE49-F238E27FC236}">
                      <a16:creationId xmlns:a16="http://schemas.microsoft.com/office/drawing/2014/main" id="{F976247C-CD93-1A4A-B657-23A43DA0CF61}"/>
                    </a:ext>
                  </a:extLst>
                </p:cNvPr>
                <p:cNvSpPr>
                  <a:spLocks/>
                </p:cNvSpPr>
                <p:nvPr/>
              </p:nvSpPr>
              <p:spPr bwMode="auto">
                <a:xfrm>
                  <a:off x="2917" y="1706"/>
                  <a:ext cx="102" cy="59"/>
                </a:xfrm>
                <a:custGeom>
                  <a:avLst/>
                  <a:gdLst>
                    <a:gd name="T0" fmla="*/ 21 w 102"/>
                    <a:gd name="T1" fmla="*/ 0 h 59"/>
                    <a:gd name="T2" fmla="*/ 0 w 102"/>
                    <a:gd name="T3" fmla="*/ 15 h 59"/>
                    <a:gd name="T4" fmla="*/ 102 w 102"/>
                    <a:gd name="T5" fmla="*/ 59 h 59"/>
                    <a:gd name="T6" fmla="*/ 21 w 102"/>
                    <a:gd name="T7" fmla="*/ 0 h 59"/>
                  </a:gdLst>
                  <a:ahLst/>
                  <a:cxnLst>
                    <a:cxn ang="0">
                      <a:pos x="T0" y="T1"/>
                    </a:cxn>
                    <a:cxn ang="0">
                      <a:pos x="T2" y="T3"/>
                    </a:cxn>
                    <a:cxn ang="0">
                      <a:pos x="T4" y="T5"/>
                    </a:cxn>
                    <a:cxn ang="0">
                      <a:pos x="T6" y="T7"/>
                    </a:cxn>
                  </a:cxnLst>
                  <a:rect l="0" t="0" r="r" b="b"/>
                  <a:pathLst>
                    <a:path w="102" h="59">
                      <a:moveTo>
                        <a:pt x="21" y="0"/>
                      </a:moveTo>
                      <a:lnTo>
                        <a:pt x="0" y="15"/>
                      </a:lnTo>
                      <a:lnTo>
                        <a:pt x="102" y="59"/>
                      </a:lnTo>
                      <a:lnTo>
                        <a:pt x="21"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13" name="Freeform 229">
                  <a:extLst>
                    <a:ext uri="{FF2B5EF4-FFF2-40B4-BE49-F238E27FC236}">
                      <a16:creationId xmlns:a16="http://schemas.microsoft.com/office/drawing/2014/main" id="{86C6A4D4-25AC-234D-96EF-7D3CB5A3FC97}"/>
                    </a:ext>
                  </a:extLst>
                </p:cNvPr>
                <p:cNvSpPr>
                  <a:spLocks/>
                </p:cNvSpPr>
                <p:nvPr/>
              </p:nvSpPr>
              <p:spPr bwMode="auto">
                <a:xfrm>
                  <a:off x="2917" y="1706"/>
                  <a:ext cx="102" cy="59"/>
                </a:xfrm>
                <a:custGeom>
                  <a:avLst/>
                  <a:gdLst>
                    <a:gd name="T0" fmla="*/ 21 w 102"/>
                    <a:gd name="T1" fmla="*/ 0 h 59"/>
                    <a:gd name="T2" fmla="*/ 0 w 102"/>
                    <a:gd name="T3" fmla="*/ 15 h 59"/>
                    <a:gd name="T4" fmla="*/ 102 w 102"/>
                    <a:gd name="T5" fmla="*/ 59 h 59"/>
                  </a:gdLst>
                  <a:ahLst/>
                  <a:cxnLst>
                    <a:cxn ang="0">
                      <a:pos x="T0" y="T1"/>
                    </a:cxn>
                    <a:cxn ang="0">
                      <a:pos x="T2" y="T3"/>
                    </a:cxn>
                    <a:cxn ang="0">
                      <a:pos x="T4" y="T5"/>
                    </a:cxn>
                  </a:cxnLst>
                  <a:rect l="0" t="0" r="r" b="b"/>
                  <a:pathLst>
                    <a:path w="102" h="59">
                      <a:moveTo>
                        <a:pt x="21" y="0"/>
                      </a:moveTo>
                      <a:lnTo>
                        <a:pt x="0" y="15"/>
                      </a:lnTo>
                      <a:lnTo>
                        <a:pt x="102"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14" name="Freeform 230">
                  <a:extLst>
                    <a:ext uri="{FF2B5EF4-FFF2-40B4-BE49-F238E27FC236}">
                      <a16:creationId xmlns:a16="http://schemas.microsoft.com/office/drawing/2014/main" id="{F53EEE96-AA8F-8246-A646-40963DDF17FF}"/>
                    </a:ext>
                  </a:extLst>
                </p:cNvPr>
                <p:cNvSpPr>
                  <a:spLocks/>
                </p:cNvSpPr>
                <p:nvPr/>
              </p:nvSpPr>
              <p:spPr bwMode="auto">
                <a:xfrm>
                  <a:off x="2938" y="1706"/>
                  <a:ext cx="103" cy="59"/>
                </a:xfrm>
                <a:custGeom>
                  <a:avLst/>
                  <a:gdLst>
                    <a:gd name="T0" fmla="*/ 81 w 103"/>
                    <a:gd name="T1" fmla="*/ 59 h 59"/>
                    <a:gd name="T2" fmla="*/ 103 w 103"/>
                    <a:gd name="T3" fmla="*/ 44 h 59"/>
                    <a:gd name="T4" fmla="*/ 0 w 103"/>
                    <a:gd name="T5" fmla="*/ 0 h 59"/>
                    <a:gd name="T6" fmla="*/ 81 w 103"/>
                    <a:gd name="T7" fmla="*/ 59 h 59"/>
                  </a:gdLst>
                  <a:ahLst/>
                  <a:cxnLst>
                    <a:cxn ang="0">
                      <a:pos x="T0" y="T1"/>
                    </a:cxn>
                    <a:cxn ang="0">
                      <a:pos x="T2" y="T3"/>
                    </a:cxn>
                    <a:cxn ang="0">
                      <a:pos x="T4" y="T5"/>
                    </a:cxn>
                    <a:cxn ang="0">
                      <a:pos x="T6" y="T7"/>
                    </a:cxn>
                  </a:cxnLst>
                  <a:rect l="0" t="0" r="r" b="b"/>
                  <a:pathLst>
                    <a:path w="103" h="59">
                      <a:moveTo>
                        <a:pt x="81" y="59"/>
                      </a:moveTo>
                      <a:lnTo>
                        <a:pt x="103" y="44"/>
                      </a:lnTo>
                      <a:lnTo>
                        <a:pt x="0" y="0"/>
                      </a:lnTo>
                      <a:lnTo>
                        <a:pt x="81" y="59"/>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15" name="Freeform 231">
                  <a:extLst>
                    <a:ext uri="{FF2B5EF4-FFF2-40B4-BE49-F238E27FC236}">
                      <a16:creationId xmlns:a16="http://schemas.microsoft.com/office/drawing/2014/main" id="{D6DE2BBC-2676-8D4D-9999-FCFA591CF168}"/>
                    </a:ext>
                  </a:extLst>
                </p:cNvPr>
                <p:cNvSpPr>
                  <a:spLocks/>
                </p:cNvSpPr>
                <p:nvPr/>
              </p:nvSpPr>
              <p:spPr bwMode="auto">
                <a:xfrm>
                  <a:off x="2938" y="1706"/>
                  <a:ext cx="103" cy="59"/>
                </a:xfrm>
                <a:custGeom>
                  <a:avLst/>
                  <a:gdLst>
                    <a:gd name="T0" fmla="*/ 81 w 103"/>
                    <a:gd name="T1" fmla="*/ 59 h 59"/>
                    <a:gd name="T2" fmla="*/ 103 w 103"/>
                    <a:gd name="T3" fmla="*/ 44 h 59"/>
                    <a:gd name="T4" fmla="*/ 0 w 103"/>
                    <a:gd name="T5" fmla="*/ 0 h 59"/>
                  </a:gdLst>
                  <a:ahLst/>
                  <a:cxnLst>
                    <a:cxn ang="0">
                      <a:pos x="T0" y="T1"/>
                    </a:cxn>
                    <a:cxn ang="0">
                      <a:pos x="T2" y="T3"/>
                    </a:cxn>
                    <a:cxn ang="0">
                      <a:pos x="T4" y="T5"/>
                    </a:cxn>
                  </a:cxnLst>
                  <a:rect l="0" t="0" r="r" b="b"/>
                  <a:pathLst>
                    <a:path w="103" h="59">
                      <a:moveTo>
                        <a:pt x="81" y="59"/>
                      </a:moveTo>
                      <a:lnTo>
                        <a:pt x="103"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16" name="Freeform 232">
                  <a:extLst>
                    <a:ext uri="{FF2B5EF4-FFF2-40B4-BE49-F238E27FC236}">
                      <a16:creationId xmlns:a16="http://schemas.microsoft.com/office/drawing/2014/main" id="{197782F7-2E80-3F4E-820D-6DA3084BBD1E}"/>
                    </a:ext>
                  </a:extLst>
                </p:cNvPr>
                <p:cNvSpPr>
                  <a:spLocks/>
                </p:cNvSpPr>
                <p:nvPr/>
              </p:nvSpPr>
              <p:spPr bwMode="auto">
                <a:xfrm>
                  <a:off x="3150" y="1772"/>
                  <a:ext cx="96" cy="95"/>
                </a:xfrm>
                <a:custGeom>
                  <a:avLst/>
                  <a:gdLst>
                    <a:gd name="T0" fmla="*/ 22 w 96"/>
                    <a:gd name="T1" fmla="*/ 0 h 95"/>
                    <a:gd name="T2" fmla="*/ 0 w 96"/>
                    <a:gd name="T3" fmla="*/ 22 h 95"/>
                    <a:gd name="T4" fmla="*/ 96 w 96"/>
                    <a:gd name="T5" fmla="*/ 95 h 95"/>
                    <a:gd name="T6" fmla="*/ 22 w 96"/>
                    <a:gd name="T7" fmla="*/ 0 h 95"/>
                  </a:gdLst>
                  <a:ahLst/>
                  <a:cxnLst>
                    <a:cxn ang="0">
                      <a:pos x="T0" y="T1"/>
                    </a:cxn>
                    <a:cxn ang="0">
                      <a:pos x="T2" y="T3"/>
                    </a:cxn>
                    <a:cxn ang="0">
                      <a:pos x="T4" y="T5"/>
                    </a:cxn>
                    <a:cxn ang="0">
                      <a:pos x="T6" y="T7"/>
                    </a:cxn>
                  </a:cxnLst>
                  <a:rect l="0" t="0" r="r" b="b"/>
                  <a:pathLst>
                    <a:path w="96" h="95">
                      <a:moveTo>
                        <a:pt x="22" y="0"/>
                      </a:moveTo>
                      <a:lnTo>
                        <a:pt x="0" y="22"/>
                      </a:lnTo>
                      <a:lnTo>
                        <a:pt x="96" y="95"/>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17" name="Freeform 233">
                  <a:extLst>
                    <a:ext uri="{FF2B5EF4-FFF2-40B4-BE49-F238E27FC236}">
                      <a16:creationId xmlns:a16="http://schemas.microsoft.com/office/drawing/2014/main" id="{145560CD-24A9-BD4D-A51C-60EB2C61D87A}"/>
                    </a:ext>
                  </a:extLst>
                </p:cNvPr>
                <p:cNvSpPr>
                  <a:spLocks/>
                </p:cNvSpPr>
                <p:nvPr/>
              </p:nvSpPr>
              <p:spPr bwMode="auto">
                <a:xfrm>
                  <a:off x="3150" y="1772"/>
                  <a:ext cx="96" cy="95"/>
                </a:xfrm>
                <a:custGeom>
                  <a:avLst/>
                  <a:gdLst>
                    <a:gd name="T0" fmla="*/ 22 w 96"/>
                    <a:gd name="T1" fmla="*/ 0 h 95"/>
                    <a:gd name="T2" fmla="*/ 0 w 96"/>
                    <a:gd name="T3" fmla="*/ 22 h 95"/>
                    <a:gd name="T4" fmla="*/ 96 w 96"/>
                    <a:gd name="T5" fmla="*/ 95 h 95"/>
                  </a:gdLst>
                  <a:ahLst/>
                  <a:cxnLst>
                    <a:cxn ang="0">
                      <a:pos x="T0" y="T1"/>
                    </a:cxn>
                    <a:cxn ang="0">
                      <a:pos x="T2" y="T3"/>
                    </a:cxn>
                    <a:cxn ang="0">
                      <a:pos x="T4" y="T5"/>
                    </a:cxn>
                  </a:cxnLst>
                  <a:rect l="0" t="0" r="r" b="b"/>
                  <a:pathLst>
                    <a:path w="96" h="95">
                      <a:moveTo>
                        <a:pt x="22" y="0"/>
                      </a:moveTo>
                      <a:lnTo>
                        <a:pt x="0" y="22"/>
                      </a:lnTo>
                      <a:lnTo>
                        <a:pt x="96"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18" name="Freeform 234">
                  <a:extLst>
                    <a:ext uri="{FF2B5EF4-FFF2-40B4-BE49-F238E27FC236}">
                      <a16:creationId xmlns:a16="http://schemas.microsoft.com/office/drawing/2014/main" id="{F6228FD1-C854-134B-870F-0B502BE47EDD}"/>
                    </a:ext>
                  </a:extLst>
                </p:cNvPr>
                <p:cNvSpPr>
                  <a:spLocks/>
                </p:cNvSpPr>
                <p:nvPr/>
              </p:nvSpPr>
              <p:spPr bwMode="auto">
                <a:xfrm>
                  <a:off x="3172" y="1772"/>
                  <a:ext cx="88" cy="95"/>
                </a:xfrm>
                <a:custGeom>
                  <a:avLst/>
                  <a:gdLst>
                    <a:gd name="T0" fmla="*/ 74 w 88"/>
                    <a:gd name="T1" fmla="*/ 95 h 95"/>
                    <a:gd name="T2" fmla="*/ 88 w 88"/>
                    <a:gd name="T3" fmla="*/ 80 h 95"/>
                    <a:gd name="T4" fmla="*/ 0 w 88"/>
                    <a:gd name="T5" fmla="*/ 0 h 95"/>
                    <a:gd name="T6" fmla="*/ 74 w 88"/>
                    <a:gd name="T7" fmla="*/ 95 h 95"/>
                  </a:gdLst>
                  <a:ahLst/>
                  <a:cxnLst>
                    <a:cxn ang="0">
                      <a:pos x="T0" y="T1"/>
                    </a:cxn>
                    <a:cxn ang="0">
                      <a:pos x="T2" y="T3"/>
                    </a:cxn>
                    <a:cxn ang="0">
                      <a:pos x="T4" y="T5"/>
                    </a:cxn>
                    <a:cxn ang="0">
                      <a:pos x="T6" y="T7"/>
                    </a:cxn>
                  </a:cxnLst>
                  <a:rect l="0" t="0" r="r" b="b"/>
                  <a:pathLst>
                    <a:path w="88" h="95">
                      <a:moveTo>
                        <a:pt x="74" y="95"/>
                      </a:moveTo>
                      <a:lnTo>
                        <a:pt x="88" y="80"/>
                      </a:lnTo>
                      <a:lnTo>
                        <a:pt x="0" y="0"/>
                      </a:lnTo>
                      <a:lnTo>
                        <a:pt x="74"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19" name="Freeform 235">
                  <a:extLst>
                    <a:ext uri="{FF2B5EF4-FFF2-40B4-BE49-F238E27FC236}">
                      <a16:creationId xmlns:a16="http://schemas.microsoft.com/office/drawing/2014/main" id="{DC7F08F8-81ED-6E4E-9167-7FEB89E1994F}"/>
                    </a:ext>
                  </a:extLst>
                </p:cNvPr>
                <p:cNvSpPr>
                  <a:spLocks/>
                </p:cNvSpPr>
                <p:nvPr/>
              </p:nvSpPr>
              <p:spPr bwMode="auto">
                <a:xfrm>
                  <a:off x="3172" y="1772"/>
                  <a:ext cx="88" cy="95"/>
                </a:xfrm>
                <a:custGeom>
                  <a:avLst/>
                  <a:gdLst>
                    <a:gd name="T0" fmla="*/ 74 w 88"/>
                    <a:gd name="T1" fmla="*/ 95 h 95"/>
                    <a:gd name="T2" fmla="*/ 88 w 88"/>
                    <a:gd name="T3" fmla="*/ 80 h 95"/>
                    <a:gd name="T4" fmla="*/ 0 w 88"/>
                    <a:gd name="T5" fmla="*/ 0 h 95"/>
                  </a:gdLst>
                  <a:ahLst/>
                  <a:cxnLst>
                    <a:cxn ang="0">
                      <a:pos x="T0" y="T1"/>
                    </a:cxn>
                    <a:cxn ang="0">
                      <a:pos x="T2" y="T3"/>
                    </a:cxn>
                    <a:cxn ang="0">
                      <a:pos x="T4" y="T5"/>
                    </a:cxn>
                  </a:cxnLst>
                  <a:rect l="0" t="0" r="r" b="b"/>
                  <a:pathLst>
                    <a:path w="88" h="95">
                      <a:moveTo>
                        <a:pt x="74" y="95"/>
                      </a:moveTo>
                      <a:lnTo>
                        <a:pt x="88"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20" name="Freeform 236">
                  <a:extLst>
                    <a:ext uri="{FF2B5EF4-FFF2-40B4-BE49-F238E27FC236}">
                      <a16:creationId xmlns:a16="http://schemas.microsoft.com/office/drawing/2014/main" id="{9332D1AE-5B4D-CB45-849E-77019A0362BE}"/>
                    </a:ext>
                  </a:extLst>
                </p:cNvPr>
                <p:cNvSpPr>
                  <a:spLocks/>
                </p:cNvSpPr>
                <p:nvPr/>
              </p:nvSpPr>
              <p:spPr bwMode="auto">
                <a:xfrm>
                  <a:off x="2229" y="1918"/>
                  <a:ext cx="74" cy="36"/>
                </a:xfrm>
                <a:custGeom>
                  <a:avLst/>
                  <a:gdLst>
                    <a:gd name="T0" fmla="*/ 22 w 74"/>
                    <a:gd name="T1" fmla="*/ 14 h 36"/>
                    <a:gd name="T2" fmla="*/ 0 w 74"/>
                    <a:gd name="T3" fmla="*/ 36 h 36"/>
                    <a:gd name="T4" fmla="*/ 74 w 74"/>
                    <a:gd name="T5" fmla="*/ 0 h 36"/>
                    <a:gd name="T6" fmla="*/ 22 w 74"/>
                    <a:gd name="T7" fmla="*/ 14 h 36"/>
                  </a:gdLst>
                  <a:ahLst/>
                  <a:cxnLst>
                    <a:cxn ang="0">
                      <a:pos x="T0" y="T1"/>
                    </a:cxn>
                    <a:cxn ang="0">
                      <a:pos x="T2" y="T3"/>
                    </a:cxn>
                    <a:cxn ang="0">
                      <a:pos x="T4" y="T5"/>
                    </a:cxn>
                    <a:cxn ang="0">
                      <a:pos x="T6" y="T7"/>
                    </a:cxn>
                  </a:cxnLst>
                  <a:rect l="0" t="0" r="r" b="b"/>
                  <a:pathLst>
                    <a:path w="74" h="36">
                      <a:moveTo>
                        <a:pt x="22" y="14"/>
                      </a:moveTo>
                      <a:lnTo>
                        <a:pt x="0" y="36"/>
                      </a:lnTo>
                      <a:lnTo>
                        <a:pt x="74" y="0"/>
                      </a:lnTo>
                      <a:lnTo>
                        <a:pt x="22"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21" name="Freeform 237">
                  <a:extLst>
                    <a:ext uri="{FF2B5EF4-FFF2-40B4-BE49-F238E27FC236}">
                      <a16:creationId xmlns:a16="http://schemas.microsoft.com/office/drawing/2014/main" id="{36BB2D19-2AE2-0644-9D99-60DDD2A18BA9}"/>
                    </a:ext>
                  </a:extLst>
                </p:cNvPr>
                <p:cNvSpPr>
                  <a:spLocks/>
                </p:cNvSpPr>
                <p:nvPr/>
              </p:nvSpPr>
              <p:spPr bwMode="auto">
                <a:xfrm>
                  <a:off x="2229" y="1918"/>
                  <a:ext cx="74" cy="36"/>
                </a:xfrm>
                <a:custGeom>
                  <a:avLst/>
                  <a:gdLst>
                    <a:gd name="T0" fmla="*/ 22 w 74"/>
                    <a:gd name="T1" fmla="*/ 14 h 36"/>
                    <a:gd name="T2" fmla="*/ 0 w 74"/>
                    <a:gd name="T3" fmla="*/ 36 h 36"/>
                    <a:gd name="T4" fmla="*/ 74 w 74"/>
                    <a:gd name="T5" fmla="*/ 0 h 36"/>
                  </a:gdLst>
                  <a:ahLst/>
                  <a:cxnLst>
                    <a:cxn ang="0">
                      <a:pos x="T0" y="T1"/>
                    </a:cxn>
                    <a:cxn ang="0">
                      <a:pos x="T2" y="T3"/>
                    </a:cxn>
                    <a:cxn ang="0">
                      <a:pos x="T4" y="T5"/>
                    </a:cxn>
                  </a:cxnLst>
                  <a:rect l="0" t="0" r="r" b="b"/>
                  <a:pathLst>
                    <a:path w="74" h="36">
                      <a:moveTo>
                        <a:pt x="22" y="14"/>
                      </a:moveTo>
                      <a:lnTo>
                        <a:pt x="0" y="36"/>
                      </a:lnTo>
                      <a:lnTo>
                        <a:pt x="7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22" name="Freeform 238">
                  <a:extLst>
                    <a:ext uri="{FF2B5EF4-FFF2-40B4-BE49-F238E27FC236}">
                      <a16:creationId xmlns:a16="http://schemas.microsoft.com/office/drawing/2014/main" id="{F5B61B60-B2DD-CC48-9D0C-0E370CC0A70D}"/>
                    </a:ext>
                  </a:extLst>
                </p:cNvPr>
                <p:cNvSpPr>
                  <a:spLocks/>
                </p:cNvSpPr>
                <p:nvPr/>
              </p:nvSpPr>
              <p:spPr bwMode="auto">
                <a:xfrm>
                  <a:off x="2251" y="1896"/>
                  <a:ext cx="73" cy="36"/>
                </a:xfrm>
                <a:custGeom>
                  <a:avLst/>
                  <a:gdLst>
                    <a:gd name="T0" fmla="*/ 52 w 73"/>
                    <a:gd name="T1" fmla="*/ 22 h 36"/>
                    <a:gd name="T2" fmla="*/ 73 w 73"/>
                    <a:gd name="T3" fmla="*/ 0 h 36"/>
                    <a:gd name="T4" fmla="*/ 0 w 73"/>
                    <a:gd name="T5" fmla="*/ 36 h 36"/>
                    <a:gd name="T6" fmla="*/ 52 w 73"/>
                    <a:gd name="T7" fmla="*/ 22 h 36"/>
                  </a:gdLst>
                  <a:ahLst/>
                  <a:cxnLst>
                    <a:cxn ang="0">
                      <a:pos x="T0" y="T1"/>
                    </a:cxn>
                    <a:cxn ang="0">
                      <a:pos x="T2" y="T3"/>
                    </a:cxn>
                    <a:cxn ang="0">
                      <a:pos x="T4" y="T5"/>
                    </a:cxn>
                    <a:cxn ang="0">
                      <a:pos x="T6" y="T7"/>
                    </a:cxn>
                  </a:cxnLst>
                  <a:rect l="0" t="0" r="r" b="b"/>
                  <a:pathLst>
                    <a:path w="73" h="36">
                      <a:moveTo>
                        <a:pt x="52" y="22"/>
                      </a:moveTo>
                      <a:lnTo>
                        <a:pt x="73" y="0"/>
                      </a:lnTo>
                      <a:lnTo>
                        <a:pt x="0" y="36"/>
                      </a:lnTo>
                      <a:lnTo>
                        <a:pt x="5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23" name="Freeform 239">
                  <a:extLst>
                    <a:ext uri="{FF2B5EF4-FFF2-40B4-BE49-F238E27FC236}">
                      <a16:creationId xmlns:a16="http://schemas.microsoft.com/office/drawing/2014/main" id="{2BB32A75-6E3E-674B-99DE-15DA696FE1DD}"/>
                    </a:ext>
                  </a:extLst>
                </p:cNvPr>
                <p:cNvSpPr>
                  <a:spLocks/>
                </p:cNvSpPr>
                <p:nvPr/>
              </p:nvSpPr>
              <p:spPr bwMode="auto">
                <a:xfrm>
                  <a:off x="2251" y="1896"/>
                  <a:ext cx="73" cy="36"/>
                </a:xfrm>
                <a:custGeom>
                  <a:avLst/>
                  <a:gdLst>
                    <a:gd name="T0" fmla="*/ 52 w 73"/>
                    <a:gd name="T1" fmla="*/ 22 h 36"/>
                    <a:gd name="T2" fmla="*/ 73 w 73"/>
                    <a:gd name="T3" fmla="*/ 0 h 36"/>
                    <a:gd name="T4" fmla="*/ 0 w 73"/>
                    <a:gd name="T5" fmla="*/ 36 h 36"/>
                  </a:gdLst>
                  <a:ahLst/>
                  <a:cxnLst>
                    <a:cxn ang="0">
                      <a:pos x="T0" y="T1"/>
                    </a:cxn>
                    <a:cxn ang="0">
                      <a:pos x="T2" y="T3"/>
                    </a:cxn>
                    <a:cxn ang="0">
                      <a:pos x="T4" y="T5"/>
                    </a:cxn>
                  </a:cxnLst>
                  <a:rect l="0" t="0" r="r" b="b"/>
                  <a:pathLst>
                    <a:path w="73" h="36">
                      <a:moveTo>
                        <a:pt x="52" y="22"/>
                      </a:moveTo>
                      <a:lnTo>
                        <a:pt x="73"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24" name="Freeform 240">
                  <a:extLst>
                    <a:ext uri="{FF2B5EF4-FFF2-40B4-BE49-F238E27FC236}">
                      <a16:creationId xmlns:a16="http://schemas.microsoft.com/office/drawing/2014/main" id="{CE850C01-3684-5042-BF9C-8EBE3DF1609D}"/>
                    </a:ext>
                  </a:extLst>
                </p:cNvPr>
                <p:cNvSpPr>
                  <a:spLocks/>
                </p:cNvSpPr>
                <p:nvPr/>
              </p:nvSpPr>
              <p:spPr bwMode="auto">
                <a:xfrm>
                  <a:off x="3406" y="2319"/>
                  <a:ext cx="22" cy="116"/>
                </a:xfrm>
                <a:custGeom>
                  <a:avLst/>
                  <a:gdLst>
                    <a:gd name="T0" fmla="*/ 15 w 22"/>
                    <a:gd name="T1" fmla="*/ 0 h 116"/>
                    <a:gd name="T2" fmla="*/ 0 w 22"/>
                    <a:gd name="T3" fmla="*/ 22 h 116"/>
                    <a:gd name="T4" fmla="*/ 22 w 22"/>
                    <a:gd name="T5" fmla="*/ 116 h 116"/>
                    <a:gd name="T6" fmla="*/ 15 w 22"/>
                    <a:gd name="T7" fmla="*/ 0 h 116"/>
                  </a:gdLst>
                  <a:ahLst/>
                  <a:cxnLst>
                    <a:cxn ang="0">
                      <a:pos x="T0" y="T1"/>
                    </a:cxn>
                    <a:cxn ang="0">
                      <a:pos x="T2" y="T3"/>
                    </a:cxn>
                    <a:cxn ang="0">
                      <a:pos x="T4" y="T5"/>
                    </a:cxn>
                    <a:cxn ang="0">
                      <a:pos x="T6" y="T7"/>
                    </a:cxn>
                  </a:cxnLst>
                  <a:rect l="0" t="0" r="r" b="b"/>
                  <a:pathLst>
                    <a:path w="22" h="116">
                      <a:moveTo>
                        <a:pt x="15" y="0"/>
                      </a:moveTo>
                      <a:lnTo>
                        <a:pt x="0" y="22"/>
                      </a:lnTo>
                      <a:lnTo>
                        <a:pt x="22" y="116"/>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25" name="Freeform 241">
                  <a:extLst>
                    <a:ext uri="{FF2B5EF4-FFF2-40B4-BE49-F238E27FC236}">
                      <a16:creationId xmlns:a16="http://schemas.microsoft.com/office/drawing/2014/main" id="{9C181631-48E1-A744-B97A-27B22E162E37}"/>
                    </a:ext>
                  </a:extLst>
                </p:cNvPr>
                <p:cNvSpPr>
                  <a:spLocks/>
                </p:cNvSpPr>
                <p:nvPr/>
              </p:nvSpPr>
              <p:spPr bwMode="auto">
                <a:xfrm>
                  <a:off x="3406" y="2319"/>
                  <a:ext cx="22" cy="116"/>
                </a:xfrm>
                <a:custGeom>
                  <a:avLst/>
                  <a:gdLst>
                    <a:gd name="T0" fmla="*/ 15 w 22"/>
                    <a:gd name="T1" fmla="*/ 0 h 116"/>
                    <a:gd name="T2" fmla="*/ 0 w 22"/>
                    <a:gd name="T3" fmla="*/ 22 h 116"/>
                    <a:gd name="T4" fmla="*/ 22 w 22"/>
                    <a:gd name="T5" fmla="*/ 116 h 116"/>
                  </a:gdLst>
                  <a:ahLst/>
                  <a:cxnLst>
                    <a:cxn ang="0">
                      <a:pos x="T0" y="T1"/>
                    </a:cxn>
                    <a:cxn ang="0">
                      <a:pos x="T2" y="T3"/>
                    </a:cxn>
                    <a:cxn ang="0">
                      <a:pos x="T4" y="T5"/>
                    </a:cxn>
                  </a:cxnLst>
                  <a:rect l="0" t="0" r="r" b="b"/>
                  <a:pathLst>
                    <a:path w="22" h="116">
                      <a:moveTo>
                        <a:pt x="15" y="0"/>
                      </a:moveTo>
                      <a:lnTo>
                        <a:pt x="0" y="22"/>
                      </a:lnTo>
                      <a:lnTo>
                        <a:pt x="22"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26" name="Freeform 242">
                  <a:extLst>
                    <a:ext uri="{FF2B5EF4-FFF2-40B4-BE49-F238E27FC236}">
                      <a16:creationId xmlns:a16="http://schemas.microsoft.com/office/drawing/2014/main" id="{133BA79D-21BD-2B4F-96A0-58FDBB5B69CE}"/>
                    </a:ext>
                  </a:extLst>
                </p:cNvPr>
                <p:cNvSpPr>
                  <a:spLocks/>
                </p:cNvSpPr>
                <p:nvPr/>
              </p:nvSpPr>
              <p:spPr bwMode="auto">
                <a:xfrm>
                  <a:off x="3406" y="2341"/>
                  <a:ext cx="22" cy="116"/>
                </a:xfrm>
                <a:custGeom>
                  <a:avLst/>
                  <a:gdLst>
                    <a:gd name="T0" fmla="*/ 8 w 22"/>
                    <a:gd name="T1" fmla="*/ 116 h 116"/>
                    <a:gd name="T2" fmla="*/ 22 w 22"/>
                    <a:gd name="T3" fmla="*/ 94 h 116"/>
                    <a:gd name="T4" fmla="*/ 0 w 22"/>
                    <a:gd name="T5" fmla="*/ 0 h 116"/>
                    <a:gd name="T6" fmla="*/ 8 w 22"/>
                    <a:gd name="T7" fmla="*/ 116 h 116"/>
                  </a:gdLst>
                  <a:ahLst/>
                  <a:cxnLst>
                    <a:cxn ang="0">
                      <a:pos x="T0" y="T1"/>
                    </a:cxn>
                    <a:cxn ang="0">
                      <a:pos x="T2" y="T3"/>
                    </a:cxn>
                    <a:cxn ang="0">
                      <a:pos x="T4" y="T5"/>
                    </a:cxn>
                    <a:cxn ang="0">
                      <a:pos x="T6" y="T7"/>
                    </a:cxn>
                  </a:cxnLst>
                  <a:rect l="0" t="0" r="r" b="b"/>
                  <a:pathLst>
                    <a:path w="22" h="116">
                      <a:moveTo>
                        <a:pt x="8" y="116"/>
                      </a:moveTo>
                      <a:lnTo>
                        <a:pt x="22" y="94"/>
                      </a:lnTo>
                      <a:lnTo>
                        <a:pt x="0" y="0"/>
                      </a:lnTo>
                      <a:lnTo>
                        <a:pt x="8" y="116"/>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27" name="Freeform 243">
                  <a:extLst>
                    <a:ext uri="{FF2B5EF4-FFF2-40B4-BE49-F238E27FC236}">
                      <a16:creationId xmlns:a16="http://schemas.microsoft.com/office/drawing/2014/main" id="{9CAD893E-B714-8C4D-9719-D034B3B6266A}"/>
                    </a:ext>
                  </a:extLst>
                </p:cNvPr>
                <p:cNvSpPr>
                  <a:spLocks/>
                </p:cNvSpPr>
                <p:nvPr/>
              </p:nvSpPr>
              <p:spPr bwMode="auto">
                <a:xfrm>
                  <a:off x="3406" y="2341"/>
                  <a:ext cx="22" cy="116"/>
                </a:xfrm>
                <a:custGeom>
                  <a:avLst/>
                  <a:gdLst>
                    <a:gd name="T0" fmla="*/ 8 w 22"/>
                    <a:gd name="T1" fmla="*/ 116 h 116"/>
                    <a:gd name="T2" fmla="*/ 22 w 22"/>
                    <a:gd name="T3" fmla="*/ 94 h 116"/>
                    <a:gd name="T4" fmla="*/ 0 w 22"/>
                    <a:gd name="T5" fmla="*/ 0 h 116"/>
                  </a:gdLst>
                  <a:ahLst/>
                  <a:cxnLst>
                    <a:cxn ang="0">
                      <a:pos x="T0" y="T1"/>
                    </a:cxn>
                    <a:cxn ang="0">
                      <a:pos x="T2" y="T3"/>
                    </a:cxn>
                    <a:cxn ang="0">
                      <a:pos x="T4" y="T5"/>
                    </a:cxn>
                  </a:cxnLst>
                  <a:rect l="0" t="0" r="r" b="b"/>
                  <a:pathLst>
                    <a:path w="22" h="116">
                      <a:moveTo>
                        <a:pt x="8" y="116"/>
                      </a:moveTo>
                      <a:lnTo>
                        <a:pt x="22"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28" name="Freeform 244">
                  <a:extLst>
                    <a:ext uri="{FF2B5EF4-FFF2-40B4-BE49-F238E27FC236}">
                      <a16:creationId xmlns:a16="http://schemas.microsoft.com/office/drawing/2014/main" id="{88932244-73FB-AA4A-B65A-718C16A76DF7}"/>
                    </a:ext>
                  </a:extLst>
                </p:cNvPr>
                <p:cNvSpPr>
                  <a:spLocks/>
                </p:cNvSpPr>
                <p:nvPr/>
              </p:nvSpPr>
              <p:spPr bwMode="auto">
                <a:xfrm>
                  <a:off x="2639" y="1728"/>
                  <a:ext cx="102" cy="37"/>
                </a:xfrm>
                <a:custGeom>
                  <a:avLst/>
                  <a:gdLst>
                    <a:gd name="T0" fmla="*/ 22 w 102"/>
                    <a:gd name="T1" fmla="*/ 0 h 37"/>
                    <a:gd name="T2" fmla="*/ 0 w 102"/>
                    <a:gd name="T3" fmla="*/ 22 h 37"/>
                    <a:gd name="T4" fmla="*/ 102 w 102"/>
                    <a:gd name="T5" fmla="*/ 37 h 37"/>
                    <a:gd name="T6" fmla="*/ 22 w 102"/>
                    <a:gd name="T7" fmla="*/ 0 h 37"/>
                  </a:gdLst>
                  <a:ahLst/>
                  <a:cxnLst>
                    <a:cxn ang="0">
                      <a:pos x="T0" y="T1"/>
                    </a:cxn>
                    <a:cxn ang="0">
                      <a:pos x="T2" y="T3"/>
                    </a:cxn>
                    <a:cxn ang="0">
                      <a:pos x="T4" y="T5"/>
                    </a:cxn>
                    <a:cxn ang="0">
                      <a:pos x="T6" y="T7"/>
                    </a:cxn>
                  </a:cxnLst>
                  <a:rect l="0" t="0" r="r" b="b"/>
                  <a:pathLst>
                    <a:path w="102" h="37">
                      <a:moveTo>
                        <a:pt x="22" y="0"/>
                      </a:moveTo>
                      <a:lnTo>
                        <a:pt x="0" y="22"/>
                      </a:lnTo>
                      <a:lnTo>
                        <a:pt x="102" y="37"/>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29" name="Freeform 245">
                  <a:extLst>
                    <a:ext uri="{FF2B5EF4-FFF2-40B4-BE49-F238E27FC236}">
                      <a16:creationId xmlns:a16="http://schemas.microsoft.com/office/drawing/2014/main" id="{0B900B87-221C-6F4E-9F70-B803BC96B725}"/>
                    </a:ext>
                  </a:extLst>
                </p:cNvPr>
                <p:cNvSpPr>
                  <a:spLocks/>
                </p:cNvSpPr>
                <p:nvPr/>
              </p:nvSpPr>
              <p:spPr bwMode="auto">
                <a:xfrm>
                  <a:off x="2639" y="1728"/>
                  <a:ext cx="102" cy="37"/>
                </a:xfrm>
                <a:custGeom>
                  <a:avLst/>
                  <a:gdLst>
                    <a:gd name="T0" fmla="*/ 22 w 102"/>
                    <a:gd name="T1" fmla="*/ 0 h 37"/>
                    <a:gd name="T2" fmla="*/ 0 w 102"/>
                    <a:gd name="T3" fmla="*/ 22 h 37"/>
                    <a:gd name="T4" fmla="*/ 102 w 102"/>
                    <a:gd name="T5" fmla="*/ 37 h 37"/>
                  </a:gdLst>
                  <a:ahLst/>
                  <a:cxnLst>
                    <a:cxn ang="0">
                      <a:pos x="T0" y="T1"/>
                    </a:cxn>
                    <a:cxn ang="0">
                      <a:pos x="T2" y="T3"/>
                    </a:cxn>
                    <a:cxn ang="0">
                      <a:pos x="T4" y="T5"/>
                    </a:cxn>
                  </a:cxnLst>
                  <a:rect l="0" t="0" r="r" b="b"/>
                  <a:pathLst>
                    <a:path w="102" h="37">
                      <a:moveTo>
                        <a:pt x="22" y="0"/>
                      </a:moveTo>
                      <a:lnTo>
                        <a:pt x="0" y="22"/>
                      </a:lnTo>
                      <a:lnTo>
                        <a:pt x="102"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30" name="Freeform 246">
                  <a:extLst>
                    <a:ext uri="{FF2B5EF4-FFF2-40B4-BE49-F238E27FC236}">
                      <a16:creationId xmlns:a16="http://schemas.microsoft.com/office/drawing/2014/main" id="{91355581-CE1B-E548-9EF3-B1C86B986FCD}"/>
                    </a:ext>
                  </a:extLst>
                </p:cNvPr>
                <p:cNvSpPr>
                  <a:spLocks/>
                </p:cNvSpPr>
                <p:nvPr/>
              </p:nvSpPr>
              <p:spPr bwMode="auto">
                <a:xfrm>
                  <a:off x="2661" y="1728"/>
                  <a:ext cx="102" cy="37"/>
                </a:xfrm>
                <a:custGeom>
                  <a:avLst/>
                  <a:gdLst>
                    <a:gd name="T0" fmla="*/ 80 w 102"/>
                    <a:gd name="T1" fmla="*/ 37 h 37"/>
                    <a:gd name="T2" fmla="*/ 102 w 102"/>
                    <a:gd name="T3" fmla="*/ 15 h 37"/>
                    <a:gd name="T4" fmla="*/ 0 w 102"/>
                    <a:gd name="T5" fmla="*/ 0 h 37"/>
                    <a:gd name="T6" fmla="*/ 80 w 102"/>
                    <a:gd name="T7" fmla="*/ 37 h 37"/>
                  </a:gdLst>
                  <a:ahLst/>
                  <a:cxnLst>
                    <a:cxn ang="0">
                      <a:pos x="T0" y="T1"/>
                    </a:cxn>
                    <a:cxn ang="0">
                      <a:pos x="T2" y="T3"/>
                    </a:cxn>
                    <a:cxn ang="0">
                      <a:pos x="T4" y="T5"/>
                    </a:cxn>
                    <a:cxn ang="0">
                      <a:pos x="T6" y="T7"/>
                    </a:cxn>
                  </a:cxnLst>
                  <a:rect l="0" t="0" r="r" b="b"/>
                  <a:pathLst>
                    <a:path w="102" h="37">
                      <a:moveTo>
                        <a:pt x="80" y="37"/>
                      </a:moveTo>
                      <a:lnTo>
                        <a:pt x="102" y="15"/>
                      </a:lnTo>
                      <a:lnTo>
                        <a:pt x="0" y="0"/>
                      </a:lnTo>
                      <a:lnTo>
                        <a:pt x="80" y="37"/>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31" name="Freeform 247">
                  <a:extLst>
                    <a:ext uri="{FF2B5EF4-FFF2-40B4-BE49-F238E27FC236}">
                      <a16:creationId xmlns:a16="http://schemas.microsoft.com/office/drawing/2014/main" id="{EB27FCAD-5D7D-CE4D-8033-673AE4D7D89A}"/>
                    </a:ext>
                  </a:extLst>
                </p:cNvPr>
                <p:cNvSpPr>
                  <a:spLocks/>
                </p:cNvSpPr>
                <p:nvPr/>
              </p:nvSpPr>
              <p:spPr bwMode="auto">
                <a:xfrm>
                  <a:off x="2661" y="1728"/>
                  <a:ext cx="102" cy="37"/>
                </a:xfrm>
                <a:custGeom>
                  <a:avLst/>
                  <a:gdLst>
                    <a:gd name="T0" fmla="*/ 80 w 102"/>
                    <a:gd name="T1" fmla="*/ 37 h 37"/>
                    <a:gd name="T2" fmla="*/ 102 w 102"/>
                    <a:gd name="T3" fmla="*/ 15 h 37"/>
                    <a:gd name="T4" fmla="*/ 0 w 102"/>
                    <a:gd name="T5" fmla="*/ 0 h 37"/>
                  </a:gdLst>
                  <a:ahLst/>
                  <a:cxnLst>
                    <a:cxn ang="0">
                      <a:pos x="T0" y="T1"/>
                    </a:cxn>
                    <a:cxn ang="0">
                      <a:pos x="T2" y="T3"/>
                    </a:cxn>
                    <a:cxn ang="0">
                      <a:pos x="T4" y="T5"/>
                    </a:cxn>
                  </a:cxnLst>
                  <a:rect l="0" t="0" r="r" b="b"/>
                  <a:pathLst>
                    <a:path w="102" h="37">
                      <a:moveTo>
                        <a:pt x="80" y="37"/>
                      </a:moveTo>
                      <a:lnTo>
                        <a:pt x="102"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32" name="Freeform 248">
                  <a:extLst>
                    <a:ext uri="{FF2B5EF4-FFF2-40B4-BE49-F238E27FC236}">
                      <a16:creationId xmlns:a16="http://schemas.microsoft.com/office/drawing/2014/main" id="{581DAFF3-F68D-AA48-8076-3683215FA5E2}"/>
                    </a:ext>
                  </a:extLst>
                </p:cNvPr>
                <p:cNvSpPr>
                  <a:spLocks/>
                </p:cNvSpPr>
                <p:nvPr/>
              </p:nvSpPr>
              <p:spPr bwMode="auto">
                <a:xfrm>
                  <a:off x="3326" y="1954"/>
                  <a:ext cx="66" cy="110"/>
                </a:xfrm>
                <a:custGeom>
                  <a:avLst/>
                  <a:gdLst>
                    <a:gd name="T0" fmla="*/ 51 w 66"/>
                    <a:gd name="T1" fmla="*/ 110 h 110"/>
                    <a:gd name="T2" fmla="*/ 66 w 66"/>
                    <a:gd name="T3" fmla="*/ 88 h 110"/>
                    <a:gd name="T4" fmla="*/ 0 w 66"/>
                    <a:gd name="T5" fmla="*/ 0 h 110"/>
                    <a:gd name="T6" fmla="*/ 51 w 66"/>
                    <a:gd name="T7" fmla="*/ 110 h 110"/>
                  </a:gdLst>
                  <a:ahLst/>
                  <a:cxnLst>
                    <a:cxn ang="0">
                      <a:pos x="T0" y="T1"/>
                    </a:cxn>
                    <a:cxn ang="0">
                      <a:pos x="T2" y="T3"/>
                    </a:cxn>
                    <a:cxn ang="0">
                      <a:pos x="T4" y="T5"/>
                    </a:cxn>
                    <a:cxn ang="0">
                      <a:pos x="T6" y="T7"/>
                    </a:cxn>
                  </a:cxnLst>
                  <a:rect l="0" t="0" r="r" b="b"/>
                  <a:pathLst>
                    <a:path w="66" h="110">
                      <a:moveTo>
                        <a:pt x="51" y="110"/>
                      </a:moveTo>
                      <a:lnTo>
                        <a:pt x="66" y="88"/>
                      </a:lnTo>
                      <a:lnTo>
                        <a:pt x="0" y="0"/>
                      </a:lnTo>
                      <a:lnTo>
                        <a:pt x="51" y="11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33" name="Freeform 249">
                  <a:extLst>
                    <a:ext uri="{FF2B5EF4-FFF2-40B4-BE49-F238E27FC236}">
                      <a16:creationId xmlns:a16="http://schemas.microsoft.com/office/drawing/2014/main" id="{FD0A821E-8DB6-564D-AA27-4DC08D1A307E}"/>
                    </a:ext>
                  </a:extLst>
                </p:cNvPr>
                <p:cNvSpPr>
                  <a:spLocks/>
                </p:cNvSpPr>
                <p:nvPr/>
              </p:nvSpPr>
              <p:spPr bwMode="auto">
                <a:xfrm>
                  <a:off x="3326" y="1954"/>
                  <a:ext cx="66" cy="110"/>
                </a:xfrm>
                <a:custGeom>
                  <a:avLst/>
                  <a:gdLst>
                    <a:gd name="T0" fmla="*/ 51 w 66"/>
                    <a:gd name="T1" fmla="*/ 110 h 110"/>
                    <a:gd name="T2" fmla="*/ 66 w 66"/>
                    <a:gd name="T3" fmla="*/ 88 h 110"/>
                    <a:gd name="T4" fmla="*/ 0 w 66"/>
                    <a:gd name="T5" fmla="*/ 0 h 110"/>
                  </a:gdLst>
                  <a:ahLst/>
                  <a:cxnLst>
                    <a:cxn ang="0">
                      <a:pos x="T0" y="T1"/>
                    </a:cxn>
                    <a:cxn ang="0">
                      <a:pos x="T2" y="T3"/>
                    </a:cxn>
                    <a:cxn ang="0">
                      <a:pos x="T4" y="T5"/>
                    </a:cxn>
                  </a:cxnLst>
                  <a:rect l="0" t="0" r="r" b="b"/>
                  <a:pathLst>
                    <a:path w="66" h="110">
                      <a:moveTo>
                        <a:pt x="51" y="110"/>
                      </a:moveTo>
                      <a:lnTo>
                        <a:pt x="66" y="8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34" name="Freeform 250">
                  <a:extLst>
                    <a:ext uri="{FF2B5EF4-FFF2-40B4-BE49-F238E27FC236}">
                      <a16:creationId xmlns:a16="http://schemas.microsoft.com/office/drawing/2014/main" id="{E2F6FF59-767B-0842-9D10-7D15B708C840}"/>
                    </a:ext>
                  </a:extLst>
                </p:cNvPr>
                <p:cNvSpPr>
                  <a:spLocks/>
                </p:cNvSpPr>
                <p:nvPr/>
              </p:nvSpPr>
              <p:spPr bwMode="auto">
                <a:xfrm>
                  <a:off x="3399" y="2180"/>
                  <a:ext cx="37" cy="117"/>
                </a:xfrm>
                <a:custGeom>
                  <a:avLst/>
                  <a:gdLst>
                    <a:gd name="T0" fmla="*/ 15 w 37"/>
                    <a:gd name="T1" fmla="*/ 0 h 117"/>
                    <a:gd name="T2" fmla="*/ 0 w 37"/>
                    <a:gd name="T3" fmla="*/ 15 h 117"/>
                    <a:gd name="T4" fmla="*/ 37 w 37"/>
                    <a:gd name="T5" fmla="*/ 117 h 117"/>
                    <a:gd name="T6" fmla="*/ 15 w 37"/>
                    <a:gd name="T7" fmla="*/ 0 h 117"/>
                  </a:gdLst>
                  <a:ahLst/>
                  <a:cxnLst>
                    <a:cxn ang="0">
                      <a:pos x="T0" y="T1"/>
                    </a:cxn>
                    <a:cxn ang="0">
                      <a:pos x="T2" y="T3"/>
                    </a:cxn>
                    <a:cxn ang="0">
                      <a:pos x="T4" y="T5"/>
                    </a:cxn>
                    <a:cxn ang="0">
                      <a:pos x="T6" y="T7"/>
                    </a:cxn>
                  </a:cxnLst>
                  <a:rect l="0" t="0" r="r" b="b"/>
                  <a:pathLst>
                    <a:path w="37" h="117">
                      <a:moveTo>
                        <a:pt x="15" y="0"/>
                      </a:moveTo>
                      <a:lnTo>
                        <a:pt x="0" y="15"/>
                      </a:lnTo>
                      <a:lnTo>
                        <a:pt x="37"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35" name="Freeform 251">
                  <a:extLst>
                    <a:ext uri="{FF2B5EF4-FFF2-40B4-BE49-F238E27FC236}">
                      <a16:creationId xmlns:a16="http://schemas.microsoft.com/office/drawing/2014/main" id="{C1D5C580-65F9-0143-B800-DD1A93F67A67}"/>
                    </a:ext>
                  </a:extLst>
                </p:cNvPr>
                <p:cNvSpPr>
                  <a:spLocks/>
                </p:cNvSpPr>
                <p:nvPr/>
              </p:nvSpPr>
              <p:spPr bwMode="auto">
                <a:xfrm>
                  <a:off x="3399" y="2180"/>
                  <a:ext cx="37" cy="117"/>
                </a:xfrm>
                <a:custGeom>
                  <a:avLst/>
                  <a:gdLst>
                    <a:gd name="T0" fmla="*/ 15 w 37"/>
                    <a:gd name="T1" fmla="*/ 0 h 117"/>
                    <a:gd name="T2" fmla="*/ 0 w 37"/>
                    <a:gd name="T3" fmla="*/ 15 h 117"/>
                    <a:gd name="T4" fmla="*/ 37 w 37"/>
                    <a:gd name="T5" fmla="*/ 117 h 117"/>
                  </a:gdLst>
                  <a:ahLst/>
                  <a:cxnLst>
                    <a:cxn ang="0">
                      <a:pos x="T0" y="T1"/>
                    </a:cxn>
                    <a:cxn ang="0">
                      <a:pos x="T2" y="T3"/>
                    </a:cxn>
                    <a:cxn ang="0">
                      <a:pos x="T4" y="T5"/>
                    </a:cxn>
                  </a:cxnLst>
                  <a:rect l="0" t="0" r="r" b="b"/>
                  <a:pathLst>
                    <a:path w="37" h="117">
                      <a:moveTo>
                        <a:pt x="15" y="0"/>
                      </a:moveTo>
                      <a:lnTo>
                        <a:pt x="0" y="15"/>
                      </a:lnTo>
                      <a:lnTo>
                        <a:pt x="3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36" name="Freeform 252">
                  <a:extLst>
                    <a:ext uri="{FF2B5EF4-FFF2-40B4-BE49-F238E27FC236}">
                      <a16:creationId xmlns:a16="http://schemas.microsoft.com/office/drawing/2014/main" id="{317595D7-8500-CA47-8EC3-5D4B5027E71F}"/>
                    </a:ext>
                  </a:extLst>
                </p:cNvPr>
                <p:cNvSpPr>
                  <a:spLocks/>
                </p:cNvSpPr>
                <p:nvPr/>
              </p:nvSpPr>
              <p:spPr bwMode="auto">
                <a:xfrm>
                  <a:off x="3399" y="2195"/>
                  <a:ext cx="37" cy="124"/>
                </a:xfrm>
                <a:custGeom>
                  <a:avLst/>
                  <a:gdLst>
                    <a:gd name="T0" fmla="*/ 22 w 37"/>
                    <a:gd name="T1" fmla="*/ 124 h 124"/>
                    <a:gd name="T2" fmla="*/ 37 w 37"/>
                    <a:gd name="T3" fmla="*/ 102 h 124"/>
                    <a:gd name="T4" fmla="*/ 0 w 37"/>
                    <a:gd name="T5" fmla="*/ 0 h 124"/>
                    <a:gd name="T6" fmla="*/ 22 w 37"/>
                    <a:gd name="T7" fmla="*/ 124 h 124"/>
                  </a:gdLst>
                  <a:ahLst/>
                  <a:cxnLst>
                    <a:cxn ang="0">
                      <a:pos x="T0" y="T1"/>
                    </a:cxn>
                    <a:cxn ang="0">
                      <a:pos x="T2" y="T3"/>
                    </a:cxn>
                    <a:cxn ang="0">
                      <a:pos x="T4" y="T5"/>
                    </a:cxn>
                    <a:cxn ang="0">
                      <a:pos x="T6" y="T7"/>
                    </a:cxn>
                  </a:cxnLst>
                  <a:rect l="0" t="0" r="r" b="b"/>
                  <a:pathLst>
                    <a:path w="37" h="124">
                      <a:moveTo>
                        <a:pt x="22" y="124"/>
                      </a:moveTo>
                      <a:lnTo>
                        <a:pt x="37" y="102"/>
                      </a:lnTo>
                      <a:lnTo>
                        <a:pt x="0" y="0"/>
                      </a:lnTo>
                      <a:lnTo>
                        <a:pt x="22"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37" name="Freeform 253">
                  <a:extLst>
                    <a:ext uri="{FF2B5EF4-FFF2-40B4-BE49-F238E27FC236}">
                      <a16:creationId xmlns:a16="http://schemas.microsoft.com/office/drawing/2014/main" id="{D02ABC98-F3FA-054F-BA87-AF56FD22CD8A}"/>
                    </a:ext>
                  </a:extLst>
                </p:cNvPr>
                <p:cNvSpPr>
                  <a:spLocks/>
                </p:cNvSpPr>
                <p:nvPr/>
              </p:nvSpPr>
              <p:spPr bwMode="auto">
                <a:xfrm>
                  <a:off x="3399" y="2195"/>
                  <a:ext cx="37" cy="124"/>
                </a:xfrm>
                <a:custGeom>
                  <a:avLst/>
                  <a:gdLst>
                    <a:gd name="T0" fmla="*/ 22 w 37"/>
                    <a:gd name="T1" fmla="*/ 124 h 124"/>
                    <a:gd name="T2" fmla="*/ 37 w 37"/>
                    <a:gd name="T3" fmla="*/ 102 h 124"/>
                    <a:gd name="T4" fmla="*/ 0 w 37"/>
                    <a:gd name="T5" fmla="*/ 0 h 124"/>
                  </a:gdLst>
                  <a:ahLst/>
                  <a:cxnLst>
                    <a:cxn ang="0">
                      <a:pos x="T0" y="T1"/>
                    </a:cxn>
                    <a:cxn ang="0">
                      <a:pos x="T2" y="T3"/>
                    </a:cxn>
                    <a:cxn ang="0">
                      <a:pos x="T4" y="T5"/>
                    </a:cxn>
                  </a:cxnLst>
                  <a:rect l="0" t="0" r="r" b="b"/>
                  <a:pathLst>
                    <a:path w="37" h="124">
                      <a:moveTo>
                        <a:pt x="22" y="124"/>
                      </a:moveTo>
                      <a:lnTo>
                        <a:pt x="37"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38" name="Freeform 254">
                  <a:extLst>
                    <a:ext uri="{FF2B5EF4-FFF2-40B4-BE49-F238E27FC236}">
                      <a16:creationId xmlns:a16="http://schemas.microsoft.com/office/drawing/2014/main" id="{C2DC8A3A-F2DB-8247-983C-B031A5B81593}"/>
                    </a:ext>
                  </a:extLst>
                </p:cNvPr>
                <p:cNvSpPr>
                  <a:spLocks/>
                </p:cNvSpPr>
                <p:nvPr/>
              </p:nvSpPr>
              <p:spPr bwMode="auto">
                <a:xfrm>
                  <a:off x="3041" y="1735"/>
                  <a:ext cx="95" cy="73"/>
                </a:xfrm>
                <a:custGeom>
                  <a:avLst/>
                  <a:gdLst>
                    <a:gd name="T0" fmla="*/ 14 w 95"/>
                    <a:gd name="T1" fmla="*/ 0 h 73"/>
                    <a:gd name="T2" fmla="*/ 0 w 95"/>
                    <a:gd name="T3" fmla="*/ 15 h 73"/>
                    <a:gd name="T4" fmla="*/ 95 w 95"/>
                    <a:gd name="T5" fmla="*/ 73 h 73"/>
                    <a:gd name="T6" fmla="*/ 14 w 95"/>
                    <a:gd name="T7" fmla="*/ 0 h 73"/>
                  </a:gdLst>
                  <a:ahLst/>
                  <a:cxnLst>
                    <a:cxn ang="0">
                      <a:pos x="T0" y="T1"/>
                    </a:cxn>
                    <a:cxn ang="0">
                      <a:pos x="T2" y="T3"/>
                    </a:cxn>
                    <a:cxn ang="0">
                      <a:pos x="T4" y="T5"/>
                    </a:cxn>
                    <a:cxn ang="0">
                      <a:pos x="T6" y="T7"/>
                    </a:cxn>
                  </a:cxnLst>
                  <a:rect l="0" t="0" r="r" b="b"/>
                  <a:pathLst>
                    <a:path w="95" h="73">
                      <a:moveTo>
                        <a:pt x="14" y="0"/>
                      </a:moveTo>
                      <a:lnTo>
                        <a:pt x="0" y="15"/>
                      </a:lnTo>
                      <a:lnTo>
                        <a:pt x="95" y="73"/>
                      </a:lnTo>
                      <a:lnTo>
                        <a:pt x="14"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39" name="Freeform 255">
                  <a:extLst>
                    <a:ext uri="{FF2B5EF4-FFF2-40B4-BE49-F238E27FC236}">
                      <a16:creationId xmlns:a16="http://schemas.microsoft.com/office/drawing/2014/main" id="{DC43195C-FCE2-604C-B254-A27E56CD2C7D}"/>
                    </a:ext>
                  </a:extLst>
                </p:cNvPr>
                <p:cNvSpPr>
                  <a:spLocks/>
                </p:cNvSpPr>
                <p:nvPr/>
              </p:nvSpPr>
              <p:spPr bwMode="auto">
                <a:xfrm>
                  <a:off x="3041" y="1735"/>
                  <a:ext cx="95" cy="73"/>
                </a:xfrm>
                <a:custGeom>
                  <a:avLst/>
                  <a:gdLst>
                    <a:gd name="T0" fmla="*/ 14 w 95"/>
                    <a:gd name="T1" fmla="*/ 0 h 73"/>
                    <a:gd name="T2" fmla="*/ 0 w 95"/>
                    <a:gd name="T3" fmla="*/ 15 h 73"/>
                    <a:gd name="T4" fmla="*/ 95 w 95"/>
                    <a:gd name="T5" fmla="*/ 73 h 73"/>
                  </a:gdLst>
                  <a:ahLst/>
                  <a:cxnLst>
                    <a:cxn ang="0">
                      <a:pos x="T0" y="T1"/>
                    </a:cxn>
                    <a:cxn ang="0">
                      <a:pos x="T2" y="T3"/>
                    </a:cxn>
                    <a:cxn ang="0">
                      <a:pos x="T4" y="T5"/>
                    </a:cxn>
                  </a:cxnLst>
                  <a:rect l="0" t="0" r="r" b="b"/>
                  <a:pathLst>
                    <a:path w="95" h="73">
                      <a:moveTo>
                        <a:pt x="14" y="0"/>
                      </a:moveTo>
                      <a:lnTo>
                        <a:pt x="0" y="15"/>
                      </a:lnTo>
                      <a:lnTo>
                        <a:pt x="95"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40" name="Freeform 256">
                  <a:extLst>
                    <a:ext uri="{FF2B5EF4-FFF2-40B4-BE49-F238E27FC236}">
                      <a16:creationId xmlns:a16="http://schemas.microsoft.com/office/drawing/2014/main" id="{B32FECF0-5E9D-E747-A813-16D3716A3E6F}"/>
                    </a:ext>
                  </a:extLst>
                </p:cNvPr>
                <p:cNvSpPr>
                  <a:spLocks/>
                </p:cNvSpPr>
                <p:nvPr/>
              </p:nvSpPr>
              <p:spPr bwMode="auto">
                <a:xfrm>
                  <a:off x="3055" y="1735"/>
                  <a:ext cx="95" cy="73"/>
                </a:xfrm>
                <a:custGeom>
                  <a:avLst/>
                  <a:gdLst>
                    <a:gd name="T0" fmla="*/ 81 w 95"/>
                    <a:gd name="T1" fmla="*/ 73 h 73"/>
                    <a:gd name="T2" fmla="*/ 95 w 95"/>
                    <a:gd name="T3" fmla="*/ 59 h 73"/>
                    <a:gd name="T4" fmla="*/ 0 w 95"/>
                    <a:gd name="T5" fmla="*/ 0 h 73"/>
                    <a:gd name="T6" fmla="*/ 81 w 95"/>
                    <a:gd name="T7" fmla="*/ 73 h 73"/>
                  </a:gdLst>
                  <a:ahLst/>
                  <a:cxnLst>
                    <a:cxn ang="0">
                      <a:pos x="T0" y="T1"/>
                    </a:cxn>
                    <a:cxn ang="0">
                      <a:pos x="T2" y="T3"/>
                    </a:cxn>
                    <a:cxn ang="0">
                      <a:pos x="T4" y="T5"/>
                    </a:cxn>
                    <a:cxn ang="0">
                      <a:pos x="T6" y="T7"/>
                    </a:cxn>
                  </a:cxnLst>
                  <a:rect l="0" t="0" r="r" b="b"/>
                  <a:pathLst>
                    <a:path w="95" h="73">
                      <a:moveTo>
                        <a:pt x="81" y="73"/>
                      </a:moveTo>
                      <a:lnTo>
                        <a:pt x="95" y="59"/>
                      </a:lnTo>
                      <a:lnTo>
                        <a:pt x="0" y="0"/>
                      </a:lnTo>
                      <a:lnTo>
                        <a:pt x="81" y="73"/>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41" name="Freeform 257">
                  <a:extLst>
                    <a:ext uri="{FF2B5EF4-FFF2-40B4-BE49-F238E27FC236}">
                      <a16:creationId xmlns:a16="http://schemas.microsoft.com/office/drawing/2014/main" id="{25B05AAD-90C9-0349-B556-651E97F7AB49}"/>
                    </a:ext>
                  </a:extLst>
                </p:cNvPr>
                <p:cNvSpPr>
                  <a:spLocks/>
                </p:cNvSpPr>
                <p:nvPr/>
              </p:nvSpPr>
              <p:spPr bwMode="auto">
                <a:xfrm>
                  <a:off x="3055" y="1735"/>
                  <a:ext cx="95" cy="73"/>
                </a:xfrm>
                <a:custGeom>
                  <a:avLst/>
                  <a:gdLst>
                    <a:gd name="T0" fmla="*/ 81 w 95"/>
                    <a:gd name="T1" fmla="*/ 73 h 73"/>
                    <a:gd name="T2" fmla="*/ 95 w 95"/>
                    <a:gd name="T3" fmla="*/ 59 h 73"/>
                    <a:gd name="T4" fmla="*/ 0 w 95"/>
                    <a:gd name="T5" fmla="*/ 0 h 73"/>
                  </a:gdLst>
                  <a:ahLst/>
                  <a:cxnLst>
                    <a:cxn ang="0">
                      <a:pos x="T0" y="T1"/>
                    </a:cxn>
                    <a:cxn ang="0">
                      <a:pos x="T2" y="T3"/>
                    </a:cxn>
                    <a:cxn ang="0">
                      <a:pos x="T4" y="T5"/>
                    </a:cxn>
                  </a:cxnLst>
                  <a:rect l="0" t="0" r="r" b="b"/>
                  <a:pathLst>
                    <a:path w="95" h="73">
                      <a:moveTo>
                        <a:pt x="81" y="73"/>
                      </a:moveTo>
                      <a:lnTo>
                        <a:pt x="95" y="5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42" name="Freeform 258">
                  <a:extLst>
                    <a:ext uri="{FF2B5EF4-FFF2-40B4-BE49-F238E27FC236}">
                      <a16:creationId xmlns:a16="http://schemas.microsoft.com/office/drawing/2014/main" id="{3E29848C-F19F-9F4E-8D45-E9329F09DFDE}"/>
                    </a:ext>
                  </a:extLst>
                </p:cNvPr>
                <p:cNvSpPr>
                  <a:spLocks/>
                </p:cNvSpPr>
                <p:nvPr/>
              </p:nvSpPr>
              <p:spPr bwMode="auto">
                <a:xfrm>
                  <a:off x="3246" y="1852"/>
                  <a:ext cx="80" cy="102"/>
                </a:xfrm>
                <a:custGeom>
                  <a:avLst/>
                  <a:gdLst>
                    <a:gd name="T0" fmla="*/ 14 w 80"/>
                    <a:gd name="T1" fmla="*/ 0 h 102"/>
                    <a:gd name="T2" fmla="*/ 0 w 80"/>
                    <a:gd name="T3" fmla="*/ 15 h 102"/>
                    <a:gd name="T4" fmla="*/ 80 w 80"/>
                    <a:gd name="T5" fmla="*/ 102 h 102"/>
                    <a:gd name="T6" fmla="*/ 14 w 80"/>
                    <a:gd name="T7" fmla="*/ 0 h 102"/>
                  </a:gdLst>
                  <a:ahLst/>
                  <a:cxnLst>
                    <a:cxn ang="0">
                      <a:pos x="T0" y="T1"/>
                    </a:cxn>
                    <a:cxn ang="0">
                      <a:pos x="T2" y="T3"/>
                    </a:cxn>
                    <a:cxn ang="0">
                      <a:pos x="T4" y="T5"/>
                    </a:cxn>
                    <a:cxn ang="0">
                      <a:pos x="T6" y="T7"/>
                    </a:cxn>
                  </a:cxnLst>
                  <a:rect l="0" t="0" r="r" b="b"/>
                  <a:pathLst>
                    <a:path w="80" h="102">
                      <a:moveTo>
                        <a:pt x="14" y="0"/>
                      </a:moveTo>
                      <a:lnTo>
                        <a:pt x="0" y="15"/>
                      </a:lnTo>
                      <a:lnTo>
                        <a:pt x="80" y="102"/>
                      </a:lnTo>
                      <a:lnTo>
                        <a:pt x="14"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43" name="Freeform 259">
                  <a:extLst>
                    <a:ext uri="{FF2B5EF4-FFF2-40B4-BE49-F238E27FC236}">
                      <a16:creationId xmlns:a16="http://schemas.microsoft.com/office/drawing/2014/main" id="{F1640406-34F6-A545-B421-FC9C2A380A83}"/>
                    </a:ext>
                  </a:extLst>
                </p:cNvPr>
                <p:cNvSpPr>
                  <a:spLocks/>
                </p:cNvSpPr>
                <p:nvPr/>
              </p:nvSpPr>
              <p:spPr bwMode="auto">
                <a:xfrm>
                  <a:off x="3246" y="1852"/>
                  <a:ext cx="80" cy="102"/>
                </a:xfrm>
                <a:custGeom>
                  <a:avLst/>
                  <a:gdLst>
                    <a:gd name="T0" fmla="*/ 14 w 80"/>
                    <a:gd name="T1" fmla="*/ 0 h 102"/>
                    <a:gd name="T2" fmla="*/ 0 w 80"/>
                    <a:gd name="T3" fmla="*/ 15 h 102"/>
                    <a:gd name="T4" fmla="*/ 80 w 80"/>
                    <a:gd name="T5" fmla="*/ 102 h 102"/>
                  </a:gdLst>
                  <a:ahLst/>
                  <a:cxnLst>
                    <a:cxn ang="0">
                      <a:pos x="T0" y="T1"/>
                    </a:cxn>
                    <a:cxn ang="0">
                      <a:pos x="T2" y="T3"/>
                    </a:cxn>
                    <a:cxn ang="0">
                      <a:pos x="T4" y="T5"/>
                    </a:cxn>
                  </a:cxnLst>
                  <a:rect l="0" t="0" r="r" b="b"/>
                  <a:pathLst>
                    <a:path w="80" h="102">
                      <a:moveTo>
                        <a:pt x="14" y="0"/>
                      </a:moveTo>
                      <a:lnTo>
                        <a:pt x="0" y="15"/>
                      </a:lnTo>
                      <a:lnTo>
                        <a:pt x="80"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44" name="Freeform 260">
                  <a:extLst>
                    <a:ext uri="{FF2B5EF4-FFF2-40B4-BE49-F238E27FC236}">
                      <a16:creationId xmlns:a16="http://schemas.microsoft.com/office/drawing/2014/main" id="{4ADCD3F7-15C9-C145-AD32-45C6AB8859A0}"/>
                    </a:ext>
                  </a:extLst>
                </p:cNvPr>
                <p:cNvSpPr>
                  <a:spLocks/>
                </p:cNvSpPr>
                <p:nvPr/>
              </p:nvSpPr>
              <p:spPr bwMode="auto">
                <a:xfrm>
                  <a:off x="2778" y="1706"/>
                  <a:ext cx="109" cy="51"/>
                </a:xfrm>
                <a:custGeom>
                  <a:avLst/>
                  <a:gdLst>
                    <a:gd name="T0" fmla="*/ 22 w 109"/>
                    <a:gd name="T1" fmla="*/ 0 h 51"/>
                    <a:gd name="T2" fmla="*/ 0 w 109"/>
                    <a:gd name="T3" fmla="*/ 22 h 51"/>
                    <a:gd name="T4" fmla="*/ 109 w 109"/>
                    <a:gd name="T5" fmla="*/ 51 h 51"/>
                    <a:gd name="T6" fmla="*/ 22 w 109"/>
                    <a:gd name="T7" fmla="*/ 0 h 51"/>
                  </a:gdLst>
                  <a:ahLst/>
                  <a:cxnLst>
                    <a:cxn ang="0">
                      <a:pos x="T0" y="T1"/>
                    </a:cxn>
                    <a:cxn ang="0">
                      <a:pos x="T2" y="T3"/>
                    </a:cxn>
                    <a:cxn ang="0">
                      <a:pos x="T4" y="T5"/>
                    </a:cxn>
                    <a:cxn ang="0">
                      <a:pos x="T6" y="T7"/>
                    </a:cxn>
                  </a:cxnLst>
                  <a:rect l="0" t="0" r="r" b="b"/>
                  <a:pathLst>
                    <a:path w="109" h="51">
                      <a:moveTo>
                        <a:pt x="22" y="0"/>
                      </a:moveTo>
                      <a:lnTo>
                        <a:pt x="0" y="22"/>
                      </a:lnTo>
                      <a:lnTo>
                        <a:pt x="109"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45" name="Freeform 261">
                  <a:extLst>
                    <a:ext uri="{FF2B5EF4-FFF2-40B4-BE49-F238E27FC236}">
                      <a16:creationId xmlns:a16="http://schemas.microsoft.com/office/drawing/2014/main" id="{3B96FDF3-0D9A-0F45-837A-89B1329511AA}"/>
                    </a:ext>
                  </a:extLst>
                </p:cNvPr>
                <p:cNvSpPr>
                  <a:spLocks/>
                </p:cNvSpPr>
                <p:nvPr/>
              </p:nvSpPr>
              <p:spPr bwMode="auto">
                <a:xfrm>
                  <a:off x="2778" y="1706"/>
                  <a:ext cx="109" cy="51"/>
                </a:xfrm>
                <a:custGeom>
                  <a:avLst/>
                  <a:gdLst>
                    <a:gd name="T0" fmla="*/ 22 w 109"/>
                    <a:gd name="T1" fmla="*/ 0 h 51"/>
                    <a:gd name="T2" fmla="*/ 0 w 109"/>
                    <a:gd name="T3" fmla="*/ 22 h 51"/>
                    <a:gd name="T4" fmla="*/ 109 w 109"/>
                    <a:gd name="T5" fmla="*/ 51 h 51"/>
                  </a:gdLst>
                  <a:ahLst/>
                  <a:cxnLst>
                    <a:cxn ang="0">
                      <a:pos x="T0" y="T1"/>
                    </a:cxn>
                    <a:cxn ang="0">
                      <a:pos x="T2" y="T3"/>
                    </a:cxn>
                    <a:cxn ang="0">
                      <a:pos x="T4" y="T5"/>
                    </a:cxn>
                  </a:cxnLst>
                  <a:rect l="0" t="0" r="r" b="b"/>
                  <a:pathLst>
                    <a:path w="109" h="51">
                      <a:moveTo>
                        <a:pt x="22" y="0"/>
                      </a:moveTo>
                      <a:lnTo>
                        <a:pt x="0" y="22"/>
                      </a:lnTo>
                      <a:lnTo>
                        <a:pt x="109"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46" name="Freeform 262">
                  <a:extLst>
                    <a:ext uri="{FF2B5EF4-FFF2-40B4-BE49-F238E27FC236}">
                      <a16:creationId xmlns:a16="http://schemas.microsoft.com/office/drawing/2014/main" id="{169BF7AC-9760-F544-AA43-8A055E83B83D}"/>
                    </a:ext>
                  </a:extLst>
                </p:cNvPr>
                <p:cNvSpPr>
                  <a:spLocks/>
                </p:cNvSpPr>
                <p:nvPr/>
              </p:nvSpPr>
              <p:spPr bwMode="auto">
                <a:xfrm>
                  <a:off x="2800" y="1706"/>
                  <a:ext cx="102" cy="51"/>
                </a:xfrm>
                <a:custGeom>
                  <a:avLst/>
                  <a:gdLst>
                    <a:gd name="T0" fmla="*/ 87 w 102"/>
                    <a:gd name="T1" fmla="*/ 51 h 51"/>
                    <a:gd name="T2" fmla="*/ 102 w 102"/>
                    <a:gd name="T3" fmla="*/ 37 h 51"/>
                    <a:gd name="T4" fmla="*/ 0 w 102"/>
                    <a:gd name="T5" fmla="*/ 0 h 51"/>
                    <a:gd name="T6" fmla="*/ 87 w 102"/>
                    <a:gd name="T7" fmla="*/ 51 h 51"/>
                  </a:gdLst>
                  <a:ahLst/>
                  <a:cxnLst>
                    <a:cxn ang="0">
                      <a:pos x="T0" y="T1"/>
                    </a:cxn>
                    <a:cxn ang="0">
                      <a:pos x="T2" y="T3"/>
                    </a:cxn>
                    <a:cxn ang="0">
                      <a:pos x="T4" y="T5"/>
                    </a:cxn>
                    <a:cxn ang="0">
                      <a:pos x="T6" y="T7"/>
                    </a:cxn>
                  </a:cxnLst>
                  <a:rect l="0" t="0" r="r" b="b"/>
                  <a:pathLst>
                    <a:path w="102" h="51">
                      <a:moveTo>
                        <a:pt x="87" y="51"/>
                      </a:moveTo>
                      <a:lnTo>
                        <a:pt x="102" y="37"/>
                      </a:lnTo>
                      <a:lnTo>
                        <a:pt x="0" y="0"/>
                      </a:lnTo>
                      <a:lnTo>
                        <a:pt x="87"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47" name="Freeform 263">
                  <a:extLst>
                    <a:ext uri="{FF2B5EF4-FFF2-40B4-BE49-F238E27FC236}">
                      <a16:creationId xmlns:a16="http://schemas.microsoft.com/office/drawing/2014/main" id="{4CA9B254-D732-6344-A1F9-5B7A680C72E3}"/>
                    </a:ext>
                  </a:extLst>
                </p:cNvPr>
                <p:cNvSpPr>
                  <a:spLocks/>
                </p:cNvSpPr>
                <p:nvPr/>
              </p:nvSpPr>
              <p:spPr bwMode="auto">
                <a:xfrm>
                  <a:off x="2800" y="1706"/>
                  <a:ext cx="102" cy="51"/>
                </a:xfrm>
                <a:custGeom>
                  <a:avLst/>
                  <a:gdLst>
                    <a:gd name="T0" fmla="*/ 87 w 102"/>
                    <a:gd name="T1" fmla="*/ 51 h 51"/>
                    <a:gd name="T2" fmla="*/ 102 w 102"/>
                    <a:gd name="T3" fmla="*/ 37 h 51"/>
                    <a:gd name="T4" fmla="*/ 0 w 102"/>
                    <a:gd name="T5" fmla="*/ 0 h 51"/>
                  </a:gdLst>
                  <a:ahLst/>
                  <a:cxnLst>
                    <a:cxn ang="0">
                      <a:pos x="T0" y="T1"/>
                    </a:cxn>
                    <a:cxn ang="0">
                      <a:pos x="T2" y="T3"/>
                    </a:cxn>
                    <a:cxn ang="0">
                      <a:pos x="T4" y="T5"/>
                    </a:cxn>
                  </a:cxnLst>
                  <a:rect l="0" t="0" r="r" b="b"/>
                  <a:pathLst>
                    <a:path w="102" h="51">
                      <a:moveTo>
                        <a:pt x="87" y="51"/>
                      </a:moveTo>
                      <a:lnTo>
                        <a:pt x="102" y="3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48" name="Freeform 264">
                  <a:extLst>
                    <a:ext uri="{FF2B5EF4-FFF2-40B4-BE49-F238E27FC236}">
                      <a16:creationId xmlns:a16="http://schemas.microsoft.com/office/drawing/2014/main" id="{17BDB301-B382-6345-B6C6-CABD0FC7AF1E}"/>
                    </a:ext>
                  </a:extLst>
                </p:cNvPr>
                <p:cNvSpPr>
                  <a:spLocks/>
                </p:cNvSpPr>
                <p:nvPr/>
              </p:nvSpPr>
              <p:spPr bwMode="auto">
                <a:xfrm>
                  <a:off x="3384" y="2479"/>
                  <a:ext cx="15" cy="110"/>
                </a:xfrm>
                <a:custGeom>
                  <a:avLst/>
                  <a:gdLst>
                    <a:gd name="T0" fmla="*/ 15 w 15"/>
                    <a:gd name="T1" fmla="*/ 0 h 110"/>
                    <a:gd name="T2" fmla="*/ 0 w 15"/>
                    <a:gd name="T3" fmla="*/ 22 h 110"/>
                    <a:gd name="T4" fmla="*/ 0 w 15"/>
                    <a:gd name="T5" fmla="*/ 110 h 110"/>
                    <a:gd name="T6" fmla="*/ 15 w 15"/>
                    <a:gd name="T7" fmla="*/ 0 h 110"/>
                  </a:gdLst>
                  <a:ahLst/>
                  <a:cxnLst>
                    <a:cxn ang="0">
                      <a:pos x="T0" y="T1"/>
                    </a:cxn>
                    <a:cxn ang="0">
                      <a:pos x="T2" y="T3"/>
                    </a:cxn>
                    <a:cxn ang="0">
                      <a:pos x="T4" y="T5"/>
                    </a:cxn>
                    <a:cxn ang="0">
                      <a:pos x="T6" y="T7"/>
                    </a:cxn>
                  </a:cxnLst>
                  <a:rect l="0" t="0" r="r" b="b"/>
                  <a:pathLst>
                    <a:path w="15" h="110">
                      <a:moveTo>
                        <a:pt x="15" y="0"/>
                      </a:moveTo>
                      <a:lnTo>
                        <a:pt x="0" y="22"/>
                      </a:lnTo>
                      <a:lnTo>
                        <a:pt x="0" y="110"/>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49" name="Freeform 265">
                  <a:extLst>
                    <a:ext uri="{FF2B5EF4-FFF2-40B4-BE49-F238E27FC236}">
                      <a16:creationId xmlns:a16="http://schemas.microsoft.com/office/drawing/2014/main" id="{B34261A3-ED39-4C4B-BA23-27038406487B}"/>
                    </a:ext>
                  </a:extLst>
                </p:cNvPr>
                <p:cNvSpPr>
                  <a:spLocks/>
                </p:cNvSpPr>
                <p:nvPr/>
              </p:nvSpPr>
              <p:spPr bwMode="auto">
                <a:xfrm>
                  <a:off x="3384" y="2479"/>
                  <a:ext cx="15" cy="110"/>
                </a:xfrm>
                <a:custGeom>
                  <a:avLst/>
                  <a:gdLst>
                    <a:gd name="T0" fmla="*/ 15 w 15"/>
                    <a:gd name="T1" fmla="*/ 0 h 110"/>
                    <a:gd name="T2" fmla="*/ 0 w 15"/>
                    <a:gd name="T3" fmla="*/ 22 h 110"/>
                    <a:gd name="T4" fmla="*/ 0 w 15"/>
                    <a:gd name="T5" fmla="*/ 110 h 110"/>
                  </a:gdLst>
                  <a:ahLst/>
                  <a:cxnLst>
                    <a:cxn ang="0">
                      <a:pos x="T0" y="T1"/>
                    </a:cxn>
                    <a:cxn ang="0">
                      <a:pos x="T2" y="T3"/>
                    </a:cxn>
                    <a:cxn ang="0">
                      <a:pos x="T4" y="T5"/>
                    </a:cxn>
                  </a:cxnLst>
                  <a:rect l="0" t="0" r="r" b="b"/>
                  <a:pathLst>
                    <a:path w="15" h="110">
                      <a:moveTo>
                        <a:pt x="15" y="0"/>
                      </a:moveTo>
                      <a:lnTo>
                        <a:pt x="0" y="22"/>
                      </a:lnTo>
                      <a:lnTo>
                        <a:pt x="0"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50" name="Freeform 266">
                  <a:extLst>
                    <a:ext uri="{FF2B5EF4-FFF2-40B4-BE49-F238E27FC236}">
                      <a16:creationId xmlns:a16="http://schemas.microsoft.com/office/drawing/2014/main" id="{03FBA23E-F9F8-B14C-AA54-6A69FFE7629F}"/>
                    </a:ext>
                  </a:extLst>
                </p:cNvPr>
                <p:cNvSpPr>
                  <a:spLocks/>
                </p:cNvSpPr>
                <p:nvPr/>
              </p:nvSpPr>
              <p:spPr bwMode="auto">
                <a:xfrm>
                  <a:off x="3370" y="2501"/>
                  <a:ext cx="14" cy="109"/>
                </a:xfrm>
                <a:custGeom>
                  <a:avLst/>
                  <a:gdLst>
                    <a:gd name="T0" fmla="*/ 0 w 14"/>
                    <a:gd name="T1" fmla="*/ 109 h 109"/>
                    <a:gd name="T2" fmla="*/ 14 w 14"/>
                    <a:gd name="T3" fmla="*/ 88 h 109"/>
                    <a:gd name="T4" fmla="*/ 14 w 14"/>
                    <a:gd name="T5" fmla="*/ 0 h 109"/>
                    <a:gd name="T6" fmla="*/ 0 w 14"/>
                    <a:gd name="T7" fmla="*/ 109 h 109"/>
                  </a:gdLst>
                  <a:ahLst/>
                  <a:cxnLst>
                    <a:cxn ang="0">
                      <a:pos x="T0" y="T1"/>
                    </a:cxn>
                    <a:cxn ang="0">
                      <a:pos x="T2" y="T3"/>
                    </a:cxn>
                    <a:cxn ang="0">
                      <a:pos x="T4" y="T5"/>
                    </a:cxn>
                    <a:cxn ang="0">
                      <a:pos x="T6" y="T7"/>
                    </a:cxn>
                  </a:cxnLst>
                  <a:rect l="0" t="0" r="r" b="b"/>
                  <a:pathLst>
                    <a:path w="14" h="109">
                      <a:moveTo>
                        <a:pt x="0" y="109"/>
                      </a:moveTo>
                      <a:lnTo>
                        <a:pt x="14" y="88"/>
                      </a:lnTo>
                      <a:lnTo>
                        <a:pt x="14"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51" name="Freeform 267">
                  <a:extLst>
                    <a:ext uri="{FF2B5EF4-FFF2-40B4-BE49-F238E27FC236}">
                      <a16:creationId xmlns:a16="http://schemas.microsoft.com/office/drawing/2014/main" id="{0F254068-855D-F843-A8D7-3573FF1CB3D9}"/>
                    </a:ext>
                  </a:extLst>
                </p:cNvPr>
                <p:cNvSpPr>
                  <a:spLocks/>
                </p:cNvSpPr>
                <p:nvPr/>
              </p:nvSpPr>
              <p:spPr bwMode="auto">
                <a:xfrm>
                  <a:off x="3370" y="2501"/>
                  <a:ext cx="14" cy="109"/>
                </a:xfrm>
                <a:custGeom>
                  <a:avLst/>
                  <a:gdLst>
                    <a:gd name="T0" fmla="*/ 0 w 14"/>
                    <a:gd name="T1" fmla="*/ 109 h 109"/>
                    <a:gd name="T2" fmla="*/ 14 w 14"/>
                    <a:gd name="T3" fmla="*/ 88 h 109"/>
                    <a:gd name="T4" fmla="*/ 14 w 14"/>
                    <a:gd name="T5" fmla="*/ 0 h 109"/>
                  </a:gdLst>
                  <a:ahLst/>
                  <a:cxnLst>
                    <a:cxn ang="0">
                      <a:pos x="T0" y="T1"/>
                    </a:cxn>
                    <a:cxn ang="0">
                      <a:pos x="T2" y="T3"/>
                    </a:cxn>
                    <a:cxn ang="0">
                      <a:pos x="T4" y="T5"/>
                    </a:cxn>
                  </a:cxnLst>
                  <a:rect l="0" t="0" r="r" b="b"/>
                  <a:pathLst>
                    <a:path w="14" h="109">
                      <a:moveTo>
                        <a:pt x="0" y="109"/>
                      </a:moveTo>
                      <a:lnTo>
                        <a:pt x="14" y="88"/>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52" name="Freeform 268">
                  <a:extLst>
                    <a:ext uri="{FF2B5EF4-FFF2-40B4-BE49-F238E27FC236}">
                      <a16:creationId xmlns:a16="http://schemas.microsoft.com/office/drawing/2014/main" id="{947C6DCB-78F2-6B4A-B172-2C6DA95FB7CA}"/>
                    </a:ext>
                  </a:extLst>
                </p:cNvPr>
                <p:cNvSpPr>
                  <a:spLocks/>
                </p:cNvSpPr>
                <p:nvPr/>
              </p:nvSpPr>
              <p:spPr bwMode="auto">
                <a:xfrm>
                  <a:off x="2493" y="1786"/>
                  <a:ext cx="95" cy="22"/>
                </a:xfrm>
                <a:custGeom>
                  <a:avLst/>
                  <a:gdLst>
                    <a:gd name="T0" fmla="*/ 14 w 95"/>
                    <a:gd name="T1" fmla="*/ 0 h 22"/>
                    <a:gd name="T2" fmla="*/ 0 w 95"/>
                    <a:gd name="T3" fmla="*/ 22 h 22"/>
                    <a:gd name="T4" fmla="*/ 95 w 95"/>
                    <a:gd name="T5" fmla="*/ 15 h 22"/>
                    <a:gd name="T6" fmla="*/ 14 w 95"/>
                    <a:gd name="T7" fmla="*/ 0 h 22"/>
                  </a:gdLst>
                  <a:ahLst/>
                  <a:cxnLst>
                    <a:cxn ang="0">
                      <a:pos x="T0" y="T1"/>
                    </a:cxn>
                    <a:cxn ang="0">
                      <a:pos x="T2" y="T3"/>
                    </a:cxn>
                    <a:cxn ang="0">
                      <a:pos x="T4" y="T5"/>
                    </a:cxn>
                    <a:cxn ang="0">
                      <a:pos x="T6" y="T7"/>
                    </a:cxn>
                  </a:cxnLst>
                  <a:rect l="0" t="0" r="r" b="b"/>
                  <a:pathLst>
                    <a:path w="95" h="22">
                      <a:moveTo>
                        <a:pt x="14" y="0"/>
                      </a:moveTo>
                      <a:lnTo>
                        <a:pt x="0" y="22"/>
                      </a:lnTo>
                      <a:lnTo>
                        <a:pt x="95" y="15"/>
                      </a:lnTo>
                      <a:lnTo>
                        <a:pt x="14"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53" name="Freeform 269">
                  <a:extLst>
                    <a:ext uri="{FF2B5EF4-FFF2-40B4-BE49-F238E27FC236}">
                      <a16:creationId xmlns:a16="http://schemas.microsoft.com/office/drawing/2014/main" id="{D8605109-6603-224A-AABD-32ADB0F461C5}"/>
                    </a:ext>
                  </a:extLst>
                </p:cNvPr>
                <p:cNvSpPr>
                  <a:spLocks/>
                </p:cNvSpPr>
                <p:nvPr/>
              </p:nvSpPr>
              <p:spPr bwMode="auto">
                <a:xfrm>
                  <a:off x="2493" y="1786"/>
                  <a:ext cx="95" cy="22"/>
                </a:xfrm>
                <a:custGeom>
                  <a:avLst/>
                  <a:gdLst>
                    <a:gd name="T0" fmla="*/ 14 w 95"/>
                    <a:gd name="T1" fmla="*/ 0 h 22"/>
                    <a:gd name="T2" fmla="*/ 0 w 95"/>
                    <a:gd name="T3" fmla="*/ 22 h 22"/>
                    <a:gd name="T4" fmla="*/ 95 w 95"/>
                    <a:gd name="T5" fmla="*/ 15 h 22"/>
                  </a:gdLst>
                  <a:ahLst/>
                  <a:cxnLst>
                    <a:cxn ang="0">
                      <a:pos x="T0" y="T1"/>
                    </a:cxn>
                    <a:cxn ang="0">
                      <a:pos x="T2" y="T3"/>
                    </a:cxn>
                    <a:cxn ang="0">
                      <a:pos x="T4" y="T5"/>
                    </a:cxn>
                  </a:cxnLst>
                  <a:rect l="0" t="0" r="r" b="b"/>
                  <a:pathLst>
                    <a:path w="95" h="22">
                      <a:moveTo>
                        <a:pt x="14" y="0"/>
                      </a:moveTo>
                      <a:lnTo>
                        <a:pt x="0" y="22"/>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54" name="Freeform 270">
                  <a:extLst>
                    <a:ext uri="{FF2B5EF4-FFF2-40B4-BE49-F238E27FC236}">
                      <a16:creationId xmlns:a16="http://schemas.microsoft.com/office/drawing/2014/main" id="{89C419E2-4A74-7B42-A6CB-88A1E7DD1F38}"/>
                    </a:ext>
                  </a:extLst>
                </p:cNvPr>
                <p:cNvSpPr>
                  <a:spLocks/>
                </p:cNvSpPr>
                <p:nvPr/>
              </p:nvSpPr>
              <p:spPr bwMode="auto">
                <a:xfrm>
                  <a:off x="2507" y="1786"/>
                  <a:ext cx="95" cy="15"/>
                </a:xfrm>
                <a:custGeom>
                  <a:avLst/>
                  <a:gdLst>
                    <a:gd name="T0" fmla="*/ 81 w 95"/>
                    <a:gd name="T1" fmla="*/ 15 h 15"/>
                    <a:gd name="T2" fmla="*/ 95 w 95"/>
                    <a:gd name="T3" fmla="*/ 0 h 15"/>
                    <a:gd name="T4" fmla="*/ 0 w 95"/>
                    <a:gd name="T5" fmla="*/ 0 h 15"/>
                    <a:gd name="T6" fmla="*/ 81 w 95"/>
                    <a:gd name="T7" fmla="*/ 15 h 15"/>
                  </a:gdLst>
                  <a:ahLst/>
                  <a:cxnLst>
                    <a:cxn ang="0">
                      <a:pos x="T0" y="T1"/>
                    </a:cxn>
                    <a:cxn ang="0">
                      <a:pos x="T2" y="T3"/>
                    </a:cxn>
                    <a:cxn ang="0">
                      <a:pos x="T4" y="T5"/>
                    </a:cxn>
                    <a:cxn ang="0">
                      <a:pos x="T6" y="T7"/>
                    </a:cxn>
                  </a:cxnLst>
                  <a:rect l="0" t="0" r="r" b="b"/>
                  <a:pathLst>
                    <a:path w="95" h="15">
                      <a:moveTo>
                        <a:pt x="81" y="15"/>
                      </a:moveTo>
                      <a:lnTo>
                        <a:pt x="95" y="0"/>
                      </a:lnTo>
                      <a:lnTo>
                        <a:pt x="0" y="0"/>
                      </a:lnTo>
                      <a:lnTo>
                        <a:pt x="81"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55" name="Freeform 271">
                  <a:extLst>
                    <a:ext uri="{FF2B5EF4-FFF2-40B4-BE49-F238E27FC236}">
                      <a16:creationId xmlns:a16="http://schemas.microsoft.com/office/drawing/2014/main" id="{872D2FA9-51BE-4F46-A234-52C75DC98F5D}"/>
                    </a:ext>
                  </a:extLst>
                </p:cNvPr>
                <p:cNvSpPr>
                  <a:spLocks/>
                </p:cNvSpPr>
                <p:nvPr/>
              </p:nvSpPr>
              <p:spPr bwMode="auto">
                <a:xfrm>
                  <a:off x="2507" y="1786"/>
                  <a:ext cx="95" cy="15"/>
                </a:xfrm>
                <a:custGeom>
                  <a:avLst/>
                  <a:gdLst>
                    <a:gd name="T0" fmla="*/ 81 w 95"/>
                    <a:gd name="T1" fmla="*/ 15 h 15"/>
                    <a:gd name="T2" fmla="*/ 95 w 95"/>
                    <a:gd name="T3" fmla="*/ 0 h 15"/>
                    <a:gd name="T4" fmla="*/ 0 w 95"/>
                    <a:gd name="T5" fmla="*/ 0 h 15"/>
                  </a:gdLst>
                  <a:ahLst/>
                  <a:cxnLst>
                    <a:cxn ang="0">
                      <a:pos x="T0" y="T1"/>
                    </a:cxn>
                    <a:cxn ang="0">
                      <a:pos x="T2" y="T3"/>
                    </a:cxn>
                    <a:cxn ang="0">
                      <a:pos x="T4" y="T5"/>
                    </a:cxn>
                  </a:cxnLst>
                  <a:rect l="0" t="0" r="r" b="b"/>
                  <a:pathLst>
                    <a:path w="95" h="15">
                      <a:moveTo>
                        <a:pt x="81" y="15"/>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56" name="Freeform 272">
                  <a:extLst>
                    <a:ext uri="{FF2B5EF4-FFF2-40B4-BE49-F238E27FC236}">
                      <a16:creationId xmlns:a16="http://schemas.microsoft.com/office/drawing/2014/main" id="{EFFF24D8-C15E-F041-B622-E55CB8C6E402}"/>
                    </a:ext>
                  </a:extLst>
                </p:cNvPr>
                <p:cNvSpPr>
                  <a:spLocks/>
                </p:cNvSpPr>
                <p:nvPr/>
              </p:nvSpPr>
              <p:spPr bwMode="auto">
                <a:xfrm>
                  <a:off x="3362" y="2064"/>
                  <a:ext cx="52" cy="116"/>
                </a:xfrm>
                <a:custGeom>
                  <a:avLst/>
                  <a:gdLst>
                    <a:gd name="T0" fmla="*/ 15 w 52"/>
                    <a:gd name="T1" fmla="*/ 0 h 116"/>
                    <a:gd name="T2" fmla="*/ 0 w 52"/>
                    <a:gd name="T3" fmla="*/ 14 h 116"/>
                    <a:gd name="T4" fmla="*/ 52 w 52"/>
                    <a:gd name="T5" fmla="*/ 116 h 116"/>
                    <a:gd name="T6" fmla="*/ 15 w 52"/>
                    <a:gd name="T7" fmla="*/ 0 h 116"/>
                  </a:gdLst>
                  <a:ahLst/>
                  <a:cxnLst>
                    <a:cxn ang="0">
                      <a:pos x="T0" y="T1"/>
                    </a:cxn>
                    <a:cxn ang="0">
                      <a:pos x="T2" y="T3"/>
                    </a:cxn>
                    <a:cxn ang="0">
                      <a:pos x="T4" y="T5"/>
                    </a:cxn>
                    <a:cxn ang="0">
                      <a:pos x="T6" y="T7"/>
                    </a:cxn>
                  </a:cxnLst>
                  <a:rect l="0" t="0" r="r" b="b"/>
                  <a:pathLst>
                    <a:path w="52" h="116">
                      <a:moveTo>
                        <a:pt x="15" y="0"/>
                      </a:moveTo>
                      <a:lnTo>
                        <a:pt x="0" y="14"/>
                      </a:lnTo>
                      <a:lnTo>
                        <a:pt x="52" y="116"/>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57" name="Freeform 273">
                  <a:extLst>
                    <a:ext uri="{FF2B5EF4-FFF2-40B4-BE49-F238E27FC236}">
                      <a16:creationId xmlns:a16="http://schemas.microsoft.com/office/drawing/2014/main" id="{25784726-FE05-0D46-93B6-ACB9C9D2FA84}"/>
                    </a:ext>
                  </a:extLst>
                </p:cNvPr>
                <p:cNvSpPr>
                  <a:spLocks/>
                </p:cNvSpPr>
                <p:nvPr/>
              </p:nvSpPr>
              <p:spPr bwMode="auto">
                <a:xfrm>
                  <a:off x="3362" y="2064"/>
                  <a:ext cx="52" cy="116"/>
                </a:xfrm>
                <a:custGeom>
                  <a:avLst/>
                  <a:gdLst>
                    <a:gd name="T0" fmla="*/ 15 w 52"/>
                    <a:gd name="T1" fmla="*/ 0 h 116"/>
                    <a:gd name="T2" fmla="*/ 0 w 52"/>
                    <a:gd name="T3" fmla="*/ 14 h 116"/>
                    <a:gd name="T4" fmla="*/ 52 w 52"/>
                    <a:gd name="T5" fmla="*/ 116 h 116"/>
                  </a:gdLst>
                  <a:ahLst/>
                  <a:cxnLst>
                    <a:cxn ang="0">
                      <a:pos x="T0" y="T1"/>
                    </a:cxn>
                    <a:cxn ang="0">
                      <a:pos x="T2" y="T3"/>
                    </a:cxn>
                    <a:cxn ang="0">
                      <a:pos x="T4" y="T5"/>
                    </a:cxn>
                  </a:cxnLst>
                  <a:rect l="0" t="0" r="r" b="b"/>
                  <a:pathLst>
                    <a:path w="52" h="116">
                      <a:moveTo>
                        <a:pt x="15" y="0"/>
                      </a:moveTo>
                      <a:lnTo>
                        <a:pt x="0" y="14"/>
                      </a:lnTo>
                      <a:lnTo>
                        <a:pt x="52"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58" name="Freeform 274">
                  <a:extLst>
                    <a:ext uri="{FF2B5EF4-FFF2-40B4-BE49-F238E27FC236}">
                      <a16:creationId xmlns:a16="http://schemas.microsoft.com/office/drawing/2014/main" id="{49E698FA-1CEA-C443-9802-A0346B1CCC03}"/>
                    </a:ext>
                  </a:extLst>
                </p:cNvPr>
                <p:cNvSpPr>
                  <a:spLocks/>
                </p:cNvSpPr>
                <p:nvPr/>
              </p:nvSpPr>
              <p:spPr bwMode="auto">
                <a:xfrm>
                  <a:off x="3362" y="2078"/>
                  <a:ext cx="52" cy="117"/>
                </a:xfrm>
                <a:custGeom>
                  <a:avLst/>
                  <a:gdLst>
                    <a:gd name="T0" fmla="*/ 37 w 52"/>
                    <a:gd name="T1" fmla="*/ 117 h 117"/>
                    <a:gd name="T2" fmla="*/ 52 w 52"/>
                    <a:gd name="T3" fmla="*/ 102 h 117"/>
                    <a:gd name="T4" fmla="*/ 0 w 52"/>
                    <a:gd name="T5" fmla="*/ 0 h 117"/>
                    <a:gd name="T6" fmla="*/ 37 w 52"/>
                    <a:gd name="T7" fmla="*/ 117 h 117"/>
                  </a:gdLst>
                  <a:ahLst/>
                  <a:cxnLst>
                    <a:cxn ang="0">
                      <a:pos x="T0" y="T1"/>
                    </a:cxn>
                    <a:cxn ang="0">
                      <a:pos x="T2" y="T3"/>
                    </a:cxn>
                    <a:cxn ang="0">
                      <a:pos x="T4" y="T5"/>
                    </a:cxn>
                    <a:cxn ang="0">
                      <a:pos x="T6" y="T7"/>
                    </a:cxn>
                  </a:cxnLst>
                  <a:rect l="0" t="0" r="r" b="b"/>
                  <a:pathLst>
                    <a:path w="52" h="117">
                      <a:moveTo>
                        <a:pt x="37" y="117"/>
                      </a:moveTo>
                      <a:lnTo>
                        <a:pt x="52" y="102"/>
                      </a:lnTo>
                      <a:lnTo>
                        <a:pt x="0" y="0"/>
                      </a:lnTo>
                      <a:lnTo>
                        <a:pt x="37" y="117"/>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59" name="Freeform 275">
                  <a:extLst>
                    <a:ext uri="{FF2B5EF4-FFF2-40B4-BE49-F238E27FC236}">
                      <a16:creationId xmlns:a16="http://schemas.microsoft.com/office/drawing/2014/main" id="{9E88C54D-B52A-BB44-82FE-8D10DE80C267}"/>
                    </a:ext>
                  </a:extLst>
                </p:cNvPr>
                <p:cNvSpPr>
                  <a:spLocks/>
                </p:cNvSpPr>
                <p:nvPr/>
              </p:nvSpPr>
              <p:spPr bwMode="auto">
                <a:xfrm>
                  <a:off x="3362" y="2078"/>
                  <a:ext cx="52" cy="117"/>
                </a:xfrm>
                <a:custGeom>
                  <a:avLst/>
                  <a:gdLst>
                    <a:gd name="T0" fmla="*/ 37 w 52"/>
                    <a:gd name="T1" fmla="*/ 117 h 117"/>
                    <a:gd name="T2" fmla="*/ 52 w 52"/>
                    <a:gd name="T3" fmla="*/ 102 h 117"/>
                    <a:gd name="T4" fmla="*/ 0 w 52"/>
                    <a:gd name="T5" fmla="*/ 0 h 117"/>
                  </a:gdLst>
                  <a:ahLst/>
                  <a:cxnLst>
                    <a:cxn ang="0">
                      <a:pos x="T0" y="T1"/>
                    </a:cxn>
                    <a:cxn ang="0">
                      <a:pos x="T2" y="T3"/>
                    </a:cxn>
                    <a:cxn ang="0">
                      <a:pos x="T4" y="T5"/>
                    </a:cxn>
                  </a:cxnLst>
                  <a:rect l="0" t="0" r="r" b="b"/>
                  <a:pathLst>
                    <a:path w="52" h="117">
                      <a:moveTo>
                        <a:pt x="37" y="117"/>
                      </a:moveTo>
                      <a:lnTo>
                        <a:pt x="5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60" name="Freeform 276">
                  <a:extLst>
                    <a:ext uri="{FF2B5EF4-FFF2-40B4-BE49-F238E27FC236}">
                      <a16:creationId xmlns:a16="http://schemas.microsoft.com/office/drawing/2014/main" id="{09913865-E5AB-304B-9DBA-112D0E1D883D}"/>
                    </a:ext>
                  </a:extLst>
                </p:cNvPr>
                <p:cNvSpPr>
                  <a:spLocks/>
                </p:cNvSpPr>
                <p:nvPr/>
              </p:nvSpPr>
              <p:spPr bwMode="auto">
                <a:xfrm>
                  <a:off x="3246" y="1867"/>
                  <a:ext cx="80" cy="102"/>
                </a:xfrm>
                <a:custGeom>
                  <a:avLst/>
                  <a:gdLst>
                    <a:gd name="T0" fmla="*/ 65 w 80"/>
                    <a:gd name="T1" fmla="*/ 102 h 102"/>
                    <a:gd name="T2" fmla="*/ 80 w 80"/>
                    <a:gd name="T3" fmla="*/ 87 h 102"/>
                    <a:gd name="T4" fmla="*/ 0 w 80"/>
                    <a:gd name="T5" fmla="*/ 0 h 102"/>
                    <a:gd name="T6" fmla="*/ 65 w 80"/>
                    <a:gd name="T7" fmla="*/ 102 h 102"/>
                  </a:gdLst>
                  <a:ahLst/>
                  <a:cxnLst>
                    <a:cxn ang="0">
                      <a:pos x="T0" y="T1"/>
                    </a:cxn>
                    <a:cxn ang="0">
                      <a:pos x="T2" y="T3"/>
                    </a:cxn>
                    <a:cxn ang="0">
                      <a:pos x="T4" y="T5"/>
                    </a:cxn>
                    <a:cxn ang="0">
                      <a:pos x="T6" y="T7"/>
                    </a:cxn>
                  </a:cxnLst>
                  <a:rect l="0" t="0" r="r" b="b"/>
                  <a:pathLst>
                    <a:path w="80" h="102">
                      <a:moveTo>
                        <a:pt x="65" y="102"/>
                      </a:moveTo>
                      <a:lnTo>
                        <a:pt x="80" y="87"/>
                      </a:lnTo>
                      <a:lnTo>
                        <a:pt x="0" y="0"/>
                      </a:lnTo>
                      <a:lnTo>
                        <a:pt x="65"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61" name="Freeform 277">
                  <a:extLst>
                    <a:ext uri="{FF2B5EF4-FFF2-40B4-BE49-F238E27FC236}">
                      <a16:creationId xmlns:a16="http://schemas.microsoft.com/office/drawing/2014/main" id="{55049149-6BFD-114A-8D31-A51B8139B497}"/>
                    </a:ext>
                  </a:extLst>
                </p:cNvPr>
                <p:cNvSpPr>
                  <a:spLocks/>
                </p:cNvSpPr>
                <p:nvPr/>
              </p:nvSpPr>
              <p:spPr bwMode="auto">
                <a:xfrm>
                  <a:off x="3246" y="1867"/>
                  <a:ext cx="80" cy="102"/>
                </a:xfrm>
                <a:custGeom>
                  <a:avLst/>
                  <a:gdLst>
                    <a:gd name="T0" fmla="*/ 65 w 80"/>
                    <a:gd name="T1" fmla="*/ 102 h 102"/>
                    <a:gd name="T2" fmla="*/ 80 w 80"/>
                    <a:gd name="T3" fmla="*/ 87 h 102"/>
                    <a:gd name="T4" fmla="*/ 0 w 80"/>
                    <a:gd name="T5" fmla="*/ 0 h 102"/>
                  </a:gdLst>
                  <a:ahLst/>
                  <a:cxnLst>
                    <a:cxn ang="0">
                      <a:pos x="T0" y="T1"/>
                    </a:cxn>
                    <a:cxn ang="0">
                      <a:pos x="T2" y="T3"/>
                    </a:cxn>
                    <a:cxn ang="0">
                      <a:pos x="T4" y="T5"/>
                    </a:cxn>
                  </a:cxnLst>
                  <a:rect l="0" t="0" r="r" b="b"/>
                  <a:pathLst>
                    <a:path w="80" h="102">
                      <a:moveTo>
                        <a:pt x="65" y="102"/>
                      </a:moveTo>
                      <a:lnTo>
                        <a:pt x="80"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62" name="Freeform 278">
                  <a:extLst>
                    <a:ext uri="{FF2B5EF4-FFF2-40B4-BE49-F238E27FC236}">
                      <a16:creationId xmlns:a16="http://schemas.microsoft.com/office/drawing/2014/main" id="{D1B86658-7434-3847-83BD-206E3CCC2295}"/>
                    </a:ext>
                  </a:extLst>
                </p:cNvPr>
                <p:cNvSpPr>
                  <a:spLocks/>
                </p:cNvSpPr>
                <p:nvPr/>
              </p:nvSpPr>
              <p:spPr bwMode="auto">
                <a:xfrm>
                  <a:off x="3311" y="1954"/>
                  <a:ext cx="66" cy="110"/>
                </a:xfrm>
                <a:custGeom>
                  <a:avLst/>
                  <a:gdLst>
                    <a:gd name="T0" fmla="*/ 15 w 66"/>
                    <a:gd name="T1" fmla="*/ 0 h 110"/>
                    <a:gd name="T2" fmla="*/ 0 w 66"/>
                    <a:gd name="T3" fmla="*/ 15 h 110"/>
                    <a:gd name="T4" fmla="*/ 66 w 66"/>
                    <a:gd name="T5" fmla="*/ 110 h 110"/>
                    <a:gd name="T6" fmla="*/ 15 w 66"/>
                    <a:gd name="T7" fmla="*/ 0 h 110"/>
                  </a:gdLst>
                  <a:ahLst/>
                  <a:cxnLst>
                    <a:cxn ang="0">
                      <a:pos x="T0" y="T1"/>
                    </a:cxn>
                    <a:cxn ang="0">
                      <a:pos x="T2" y="T3"/>
                    </a:cxn>
                    <a:cxn ang="0">
                      <a:pos x="T4" y="T5"/>
                    </a:cxn>
                    <a:cxn ang="0">
                      <a:pos x="T6" y="T7"/>
                    </a:cxn>
                  </a:cxnLst>
                  <a:rect l="0" t="0" r="r" b="b"/>
                  <a:pathLst>
                    <a:path w="66" h="110">
                      <a:moveTo>
                        <a:pt x="15" y="0"/>
                      </a:moveTo>
                      <a:lnTo>
                        <a:pt x="0" y="15"/>
                      </a:lnTo>
                      <a:lnTo>
                        <a:pt x="66" y="110"/>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63" name="Freeform 279">
                  <a:extLst>
                    <a:ext uri="{FF2B5EF4-FFF2-40B4-BE49-F238E27FC236}">
                      <a16:creationId xmlns:a16="http://schemas.microsoft.com/office/drawing/2014/main" id="{9ECB124B-BD5F-294B-958C-17684B74336A}"/>
                    </a:ext>
                  </a:extLst>
                </p:cNvPr>
                <p:cNvSpPr>
                  <a:spLocks/>
                </p:cNvSpPr>
                <p:nvPr/>
              </p:nvSpPr>
              <p:spPr bwMode="auto">
                <a:xfrm>
                  <a:off x="3311" y="1954"/>
                  <a:ext cx="66" cy="110"/>
                </a:xfrm>
                <a:custGeom>
                  <a:avLst/>
                  <a:gdLst>
                    <a:gd name="T0" fmla="*/ 15 w 66"/>
                    <a:gd name="T1" fmla="*/ 0 h 110"/>
                    <a:gd name="T2" fmla="*/ 0 w 66"/>
                    <a:gd name="T3" fmla="*/ 15 h 110"/>
                    <a:gd name="T4" fmla="*/ 66 w 66"/>
                    <a:gd name="T5" fmla="*/ 110 h 110"/>
                  </a:gdLst>
                  <a:ahLst/>
                  <a:cxnLst>
                    <a:cxn ang="0">
                      <a:pos x="T0" y="T1"/>
                    </a:cxn>
                    <a:cxn ang="0">
                      <a:pos x="T2" y="T3"/>
                    </a:cxn>
                    <a:cxn ang="0">
                      <a:pos x="T4" y="T5"/>
                    </a:cxn>
                  </a:cxnLst>
                  <a:rect l="0" t="0" r="r" b="b"/>
                  <a:pathLst>
                    <a:path w="66" h="110">
                      <a:moveTo>
                        <a:pt x="15" y="0"/>
                      </a:moveTo>
                      <a:lnTo>
                        <a:pt x="0" y="15"/>
                      </a:lnTo>
                      <a:lnTo>
                        <a:pt x="66"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64" name="Freeform 280">
                  <a:extLst>
                    <a:ext uri="{FF2B5EF4-FFF2-40B4-BE49-F238E27FC236}">
                      <a16:creationId xmlns:a16="http://schemas.microsoft.com/office/drawing/2014/main" id="{F8E8DD2E-6ACC-724C-BEF1-73040D473A4B}"/>
                    </a:ext>
                  </a:extLst>
                </p:cNvPr>
                <p:cNvSpPr>
                  <a:spLocks/>
                </p:cNvSpPr>
                <p:nvPr/>
              </p:nvSpPr>
              <p:spPr bwMode="auto">
                <a:xfrm>
                  <a:off x="2346" y="1859"/>
                  <a:ext cx="88" cy="22"/>
                </a:xfrm>
                <a:custGeom>
                  <a:avLst/>
                  <a:gdLst>
                    <a:gd name="T0" fmla="*/ 22 w 88"/>
                    <a:gd name="T1" fmla="*/ 0 h 22"/>
                    <a:gd name="T2" fmla="*/ 0 w 88"/>
                    <a:gd name="T3" fmla="*/ 22 h 22"/>
                    <a:gd name="T4" fmla="*/ 88 w 88"/>
                    <a:gd name="T5" fmla="*/ 0 h 22"/>
                    <a:gd name="T6" fmla="*/ 22 w 88"/>
                    <a:gd name="T7" fmla="*/ 0 h 22"/>
                  </a:gdLst>
                  <a:ahLst/>
                  <a:cxnLst>
                    <a:cxn ang="0">
                      <a:pos x="T0" y="T1"/>
                    </a:cxn>
                    <a:cxn ang="0">
                      <a:pos x="T2" y="T3"/>
                    </a:cxn>
                    <a:cxn ang="0">
                      <a:pos x="T4" y="T5"/>
                    </a:cxn>
                    <a:cxn ang="0">
                      <a:pos x="T6" y="T7"/>
                    </a:cxn>
                  </a:cxnLst>
                  <a:rect l="0" t="0" r="r" b="b"/>
                  <a:pathLst>
                    <a:path w="88" h="22">
                      <a:moveTo>
                        <a:pt x="22" y="0"/>
                      </a:moveTo>
                      <a:lnTo>
                        <a:pt x="0" y="22"/>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65" name="Freeform 281">
                  <a:extLst>
                    <a:ext uri="{FF2B5EF4-FFF2-40B4-BE49-F238E27FC236}">
                      <a16:creationId xmlns:a16="http://schemas.microsoft.com/office/drawing/2014/main" id="{F05CB763-FC47-B946-8E4D-9BE4FBA3BF4B}"/>
                    </a:ext>
                  </a:extLst>
                </p:cNvPr>
                <p:cNvSpPr>
                  <a:spLocks/>
                </p:cNvSpPr>
                <p:nvPr/>
              </p:nvSpPr>
              <p:spPr bwMode="auto">
                <a:xfrm>
                  <a:off x="2346" y="1859"/>
                  <a:ext cx="88" cy="22"/>
                </a:xfrm>
                <a:custGeom>
                  <a:avLst/>
                  <a:gdLst>
                    <a:gd name="T0" fmla="*/ 22 w 88"/>
                    <a:gd name="T1" fmla="*/ 0 h 22"/>
                    <a:gd name="T2" fmla="*/ 0 w 88"/>
                    <a:gd name="T3" fmla="*/ 22 h 22"/>
                    <a:gd name="T4" fmla="*/ 88 w 88"/>
                    <a:gd name="T5" fmla="*/ 0 h 22"/>
                  </a:gdLst>
                  <a:ahLst/>
                  <a:cxnLst>
                    <a:cxn ang="0">
                      <a:pos x="T0" y="T1"/>
                    </a:cxn>
                    <a:cxn ang="0">
                      <a:pos x="T2" y="T3"/>
                    </a:cxn>
                    <a:cxn ang="0">
                      <a:pos x="T4" y="T5"/>
                    </a:cxn>
                  </a:cxnLst>
                  <a:rect l="0" t="0" r="r" b="b"/>
                  <a:pathLst>
                    <a:path w="88" h="22">
                      <a:moveTo>
                        <a:pt x="22" y="0"/>
                      </a:moveTo>
                      <a:lnTo>
                        <a:pt x="0" y="22"/>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66" name="Freeform 282">
                  <a:extLst>
                    <a:ext uri="{FF2B5EF4-FFF2-40B4-BE49-F238E27FC236}">
                      <a16:creationId xmlns:a16="http://schemas.microsoft.com/office/drawing/2014/main" id="{52F46CAB-800E-CF43-BA82-E7C00CD44CF2}"/>
                    </a:ext>
                  </a:extLst>
                </p:cNvPr>
                <p:cNvSpPr>
                  <a:spLocks/>
                </p:cNvSpPr>
                <p:nvPr/>
              </p:nvSpPr>
              <p:spPr bwMode="auto">
                <a:xfrm>
                  <a:off x="2368" y="1845"/>
                  <a:ext cx="81" cy="14"/>
                </a:xfrm>
                <a:custGeom>
                  <a:avLst/>
                  <a:gdLst>
                    <a:gd name="T0" fmla="*/ 66 w 81"/>
                    <a:gd name="T1" fmla="*/ 14 h 14"/>
                    <a:gd name="T2" fmla="*/ 81 w 81"/>
                    <a:gd name="T3" fmla="*/ 0 h 14"/>
                    <a:gd name="T4" fmla="*/ 0 w 81"/>
                    <a:gd name="T5" fmla="*/ 14 h 14"/>
                    <a:gd name="T6" fmla="*/ 66 w 81"/>
                    <a:gd name="T7" fmla="*/ 14 h 14"/>
                  </a:gdLst>
                  <a:ahLst/>
                  <a:cxnLst>
                    <a:cxn ang="0">
                      <a:pos x="T0" y="T1"/>
                    </a:cxn>
                    <a:cxn ang="0">
                      <a:pos x="T2" y="T3"/>
                    </a:cxn>
                    <a:cxn ang="0">
                      <a:pos x="T4" y="T5"/>
                    </a:cxn>
                    <a:cxn ang="0">
                      <a:pos x="T6" y="T7"/>
                    </a:cxn>
                  </a:cxnLst>
                  <a:rect l="0" t="0" r="r" b="b"/>
                  <a:pathLst>
                    <a:path w="81" h="14">
                      <a:moveTo>
                        <a:pt x="66" y="14"/>
                      </a:moveTo>
                      <a:lnTo>
                        <a:pt x="81" y="0"/>
                      </a:lnTo>
                      <a:lnTo>
                        <a:pt x="0" y="14"/>
                      </a:lnTo>
                      <a:lnTo>
                        <a:pt x="66" y="14"/>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67" name="Freeform 283">
                  <a:extLst>
                    <a:ext uri="{FF2B5EF4-FFF2-40B4-BE49-F238E27FC236}">
                      <a16:creationId xmlns:a16="http://schemas.microsoft.com/office/drawing/2014/main" id="{6BE002E7-013F-3346-B0C9-1284F266104D}"/>
                    </a:ext>
                  </a:extLst>
                </p:cNvPr>
                <p:cNvSpPr>
                  <a:spLocks/>
                </p:cNvSpPr>
                <p:nvPr/>
              </p:nvSpPr>
              <p:spPr bwMode="auto">
                <a:xfrm>
                  <a:off x="2368" y="1845"/>
                  <a:ext cx="81" cy="14"/>
                </a:xfrm>
                <a:custGeom>
                  <a:avLst/>
                  <a:gdLst>
                    <a:gd name="T0" fmla="*/ 66 w 81"/>
                    <a:gd name="T1" fmla="*/ 14 h 14"/>
                    <a:gd name="T2" fmla="*/ 81 w 81"/>
                    <a:gd name="T3" fmla="*/ 0 h 14"/>
                    <a:gd name="T4" fmla="*/ 0 w 81"/>
                    <a:gd name="T5" fmla="*/ 14 h 14"/>
                  </a:gdLst>
                  <a:ahLst/>
                  <a:cxnLst>
                    <a:cxn ang="0">
                      <a:pos x="T0" y="T1"/>
                    </a:cxn>
                    <a:cxn ang="0">
                      <a:pos x="T2" y="T3"/>
                    </a:cxn>
                    <a:cxn ang="0">
                      <a:pos x="T4" y="T5"/>
                    </a:cxn>
                  </a:cxnLst>
                  <a:rect l="0" t="0" r="r" b="b"/>
                  <a:pathLst>
                    <a:path w="81" h="14">
                      <a:moveTo>
                        <a:pt x="66" y="14"/>
                      </a:moveTo>
                      <a:lnTo>
                        <a:pt x="81" y="0"/>
                      </a:lnTo>
                      <a:lnTo>
                        <a:pt x="0"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68" name="Freeform 284">
                  <a:extLst>
                    <a:ext uri="{FF2B5EF4-FFF2-40B4-BE49-F238E27FC236}">
                      <a16:creationId xmlns:a16="http://schemas.microsoft.com/office/drawing/2014/main" id="{7CFE254B-D0DC-5048-B2D2-AF5994C9A57E}"/>
                    </a:ext>
                  </a:extLst>
                </p:cNvPr>
                <p:cNvSpPr>
                  <a:spLocks/>
                </p:cNvSpPr>
                <p:nvPr/>
              </p:nvSpPr>
              <p:spPr bwMode="auto">
                <a:xfrm>
                  <a:off x="2902" y="1721"/>
                  <a:ext cx="102" cy="65"/>
                </a:xfrm>
                <a:custGeom>
                  <a:avLst/>
                  <a:gdLst>
                    <a:gd name="T0" fmla="*/ 15 w 102"/>
                    <a:gd name="T1" fmla="*/ 0 h 65"/>
                    <a:gd name="T2" fmla="*/ 0 w 102"/>
                    <a:gd name="T3" fmla="*/ 22 h 65"/>
                    <a:gd name="T4" fmla="*/ 102 w 102"/>
                    <a:gd name="T5" fmla="*/ 65 h 65"/>
                    <a:gd name="T6" fmla="*/ 15 w 102"/>
                    <a:gd name="T7" fmla="*/ 0 h 65"/>
                  </a:gdLst>
                  <a:ahLst/>
                  <a:cxnLst>
                    <a:cxn ang="0">
                      <a:pos x="T0" y="T1"/>
                    </a:cxn>
                    <a:cxn ang="0">
                      <a:pos x="T2" y="T3"/>
                    </a:cxn>
                    <a:cxn ang="0">
                      <a:pos x="T4" y="T5"/>
                    </a:cxn>
                    <a:cxn ang="0">
                      <a:pos x="T6" y="T7"/>
                    </a:cxn>
                  </a:cxnLst>
                  <a:rect l="0" t="0" r="r" b="b"/>
                  <a:pathLst>
                    <a:path w="102" h="65">
                      <a:moveTo>
                        <a:pt x="15" y="0"/>
                      </a:moveTo>
                      <a:lnTo>
                        <a:pt x="0" y="22"/>
                      </a:lnTo>
                      <a:lnTo>
                        <a:pt x="102" y="65"/>
                      </a:lnTo>
                      <a:lnTo>
                        <a:pt x="15"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69" name="Freeform 285">
                  <a:extLst>
                    <a:ext uri="{FF2B5EF4-FFF2-40B4-BE49-F238E27FC236}">
                      <a16:creationId xmlns:a16="http://schemas.microsoft.com/office/drawing/2014/main" id="{951FD27A-57E6-ED43-B652-9AE340910DDD}"/>
                    </a:ext>
                  </a:extLst>
                </p:cNvPr>
                <p:cNvSpPr>
                  <a:spLocks/>
                </p:cNvSpPr>
                <p:nvPr/>
              </p:nvSpPr>
              <p:spPr bwMode="auto">
                <a:xfrm>
                  <a:off x="2902" y="1721"/>
                  <a:ext cx="102" cy="65"/>
                </a:xfrm>
                <a:custGeom>
                  <a:avLst/>
                  <a:gdLst>
                    <a:gd name="T0" fmla="*/ 15 w 102"/>
                    <a:gd name="T1" fmla="*/ 0 h 65"/>
                    <a:gd name="T2" fmla="*/ 0 w 102"/>
                    <a:gd name="T3" fmla="*/ 22 h 65"/>
                    <a:gd name="T4" fmla="*/ 102 w 102"/>
                    <a:gd name="T5" fmla="*/ 65 h 65"/>
                  </a:gdLst>
                  <a:ahLst/>
                  <a:cxnLst>
                    <a:cxn ang="0">
                      <a:pos x="T0" y="T1"/>
                    </a:cxn>
                    <a:cxn ang="0">
                      <a:pos x="T2" y="T3"/>
                    </a:cxn>
                    <a:cxn ang="0">
                      <a:pos x="T4" y="T5"/>
                    </a:cxn>
                  </a:cxnLst>
                  <a:rect l="0" t="0" r="r" b="b"/>
                  <a:pathLst>
                    <a:path w="102" h="65">
                      <a:moveTo>
                        <a:pt x="15" y="0"/>
                      </a:moveTo>
                      <a:lnTo>
                        <a:pt x="0" y="22"/>
                      </a:lnTo>
                      <a:lnTo>
                        <a:pt x="102"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70" name="Freeform 286">
                  <a:extLst>
                    <a:ext uri="{FF2B5EF4-FFF2-40B4-BE49-F238E27FC236}">
                      <a16:creationId xmlns:a16="http://schemas.microsoft.com/office/drawing/2014/main" id="{06E81B2C-5132-554A-8EDD-8D21BCE517FE}"/>
                    </a:ext>
                  </a:extLst>
                </p:cNvPr>
                <p:cNvSpPr>
                  <a:spLocks/>
                </p:cNvSpPr>
                <p:nvPr/>
              </p:nvSpPr>
              <p:spPr bwMode="auto">
                <a:xfrm>
                  <a:off x="2917" y="1721"/>
                  <a:ext cx="102" cy="65"/>
                </a:xfrm>
                <a:custGeom>
                  <a:avLst/>
                  <a:gdLst>
                    <a:gd name="T0" fmla="*/ 87 w 102"/>
                    <a:gd name="T1" fmla="*/ 65 h 65"/>
                    <a:gd name="T2" fmla="*/ 102 w 102"/>
                    <a:gd name="T3" fmla="*/ 44 h 65"/>
                    <a:gd name="T4" fmla="*/ 0 w 102"/>
                    <a:gd name="T5" fmla="*/ 0 h 65"/>
                    <a:gd name="T6" fmla="*/ 87 w 102"/>
                    <a:gd name="T7" fmla="*/ 65 h 65"/>
                  </a:gdLst>
                  <a:ahLst/>
                  <a:cxnLst>
                    <a:cxn ang="0">
                      <a:pos x="T0" y="T1"/>
                    </a:cxn>
                    <a:cxn ang="0">
                      <a:pos x="T2" y="T3"/>
                    </a:cxn>
                    <a:cxn ang="0">
                      <a:pos x="T4" y="T5"/>
                    </a:cxn>
                    <a:cxn ang="0">
                      <a:pos x="T6" y="T7"/>
                    </a:cxn>
                  </a:cxnLst>
                  <a:rect l="0" t="0" r="r" b="b"/>
                  <a:pathLst>
                    <a:path w="102" h="65">
                      <a:moveTo>
                        <a:pt x="87" y="65"/>
                      </a:moveTo>
                      <a:lnTo>
                        <a:pt x="102" y="44"/>
                      </a:lnTo>
                      <a:lnTo>
                        <a:pt x="0" y="0"/>
                      </a:lnTo>
                      <a:lnTo>
                        <a:pt x="87" y="65"/>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71" name="Freeform 287">
                  <a:extLst>
                    <a:ext uri="{FF2B5EF4-FFF2-40B4-BE49-F238E27FC236}">
                      <a16:creationId xmlns:a16="http://schemas.microsoft.com/office/drawing/2014/main" id="{58D5C87B-B1D3-D540-A8AA-579B637518FC}"/>
                    </a:ext>
                  </a:extLst>
                </p:cNvPr>
                <p:cNvSpPr>
                  <a:spLocks/>
                </p:cNvSpPr>
                <p:nvPr/>
              </p:nvSpPr>
              <p:spPr bwMode="auto">
                <a:xfrm>
                  <a:off x="2917" y="1721"/>
                  <a:ext cx="102" cy="65"/>
                </a:xfrm>
                <a:custGeom>
                  <a:avLst/>
                  <a:gdLst>
                    <a:gd name="T0" fmla="*/ 87 w 102"/>
                    <a:gd name="T1" fmla="*/ 65 h 65"/>
                    <a:gd name="T2" fmla="*/ 102 w 102"/>
                    <a:gd name="T3" fmla="*/ 44 h 65"/>
                    <a:gd name="T4" fmla="*/ 0 w 102"/>
                    <a:gd name="T5" fmla="*/ 0 h 65"/>
                  </a:gdLst>
                  <a:ahLst/>
                  <a:cxnLst>
                    <a:cxn ang="0">
                      <a:pos x="T0" y="T1"/>
                    </a:cxn>
                    <a:cxn ang="0">
                      <a:pos x="T2" y="T3"/>
                    </a:cxn>
                    <a:cxn ang="0">
                      <a:pos x="T4" y="T5"/>
                    </a:cxn>
                  </a:cxnLst>
                  <a:rect l="0" t="0" r="r" b="b"/>
                  <a:pathLst>
                    <a:path w="102" h="65">
                      <a:moveTo>
                        <a:pt x="87" y="65"/>
                      </a:moveTo>
                      <a:lnTo>
                        <a:pt x="102"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72" name="Freeform 288">
                  <a:extLst>
                    <a:ext uri="{FF2B5EF4-FFF2-40B4-BE49-F238E27FC236}">
                      <a16:creationId xmlns:a16="http://schemas.microsoft.com/office/drawing/2014/main" id="{D69AAB7F-A886-024E-8460-B60A50CAE9B6}"/>
                    </a:ext>
                  </a:extLst>
                </p:cNvPr>
                <p:cNvSpPr>
                  <a:spLocks/>
                </p:cNvSpPr>
                <p:nvPr/>
              </p:nvSpPr>
              <p:spPr bwMode="auto">
                <a:xfrm>
                  <a:off x="3136" y="1794"/>
                  <a:ext cx="95" cy="95"/>
                </a:xfrm>
                <a:custGeom>
                  <a:avLst/>
                  <a:gdLst>
                    <a:gd name="T0" fmla="*/ 14 w 95"/>
                    <a:gd name="T1" fmla="*/ 0 h 95"/>
                    <a:gd name="T2" fmla="*/ 0 w 95"/>
                    <a:gd name="T3" fmla="*/ 14 h 95"/>
                    <a:gd name="T4" fmla="*/ 95 w 95"/>
                    <a:gd name="T5" fmla="*/ 95 h 95"/>
                    <a:gd name="T6" fmla="*/ 14 w 95"/>
                    <a:gd name="T7" fmla="*/ 0 h 95"/>
                  </a:gdLst>
                  <a:ahLst/>
                  <a:cxnLst>
                    <a:cxn ang="0">
                      <a:pos x="T0" y="T1"/>
                    </a:cxn>
                    <a:cxn ang="0">
                      <a:pos x="T2" y="T3"/>
                    </a:cxn>
                    <a:cxn ang="0">
                      <a:pos x="T4" y="T5"/>
                    </a:cxn>
                    <a:cxn ang="0">
                      <a:pos x="T6" y="T7"/>
                    </a:cxn>
                  </a:cxnLst>
                  <a:rect l="0" t="0" r="r" b="b"/>
                  <a:pathLst>
                    <a:path w="95" h="95">
                      <a:moveTo>
                        <a:pt x="14" y="0"/>
                      </a:moveTo>
                      <a:lnTo>
                        <a:pt x="0" y="14"/>
                      </a:lnTo>
                      <a:lnTo>
                        <a:pt x="95" y="95"/>
                      </a:lnTo>
                      <a:lnTo>
                        <a:pt x="14"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73" name="Freeform 289">
                  <a:extLst>
                    <a:ext uri="{FF2B5EF4-FFF2-40B4-BE49-F238E27FC236}">
                      <a16:creationId xmlns:a16="http://schemas.microsoft.com/office/drawing/2014/main" id="{2625F657-B85C-2147-B51A-6DAAB509D1EA}"/>
                    </a:ext>
                  </a:extLst>
                </p:cNvPr>
                <p:cNvSpPr>
                  <a:spLocks/>
                </p:cNvSpPr>
                <p:nvPr/>
              </p:nvSpPr>
              <p:spPr bwMode="auto">
                <a:xfrm>
                  <a:off x="3136" y="1794"/>
                  <a:ext cx="95" cy="95"/>
                </a:xfrm>
                <a:custGeom>
                  <a:avLst/>
                  <a:gdLst>
                    <a:gd name="T0" fmla="*/ 14 w 95"/>
                    <a:gd name="T1" fmla="*/ 0 h 95"/>
                    <a:gd name="T2" fmla="*/ 0 w 95"/>
                    <a:gd name="T3" fmla="*/ 14 h 95"/>
                    <a:gd name="T4" fmla="*/ 95 w 95"/>
                    <a:gd name="T5" fmla="*/ 95 h 95"/>
                  </a:gdLst>
                  <a:ahLst/>
                  <a:cxnLst>
                    <a:cxn ang="0">
                      <a:pos x="T0" y="T1"/>
                    </a:cxn>
                    <a:cxn ang="0">
                      <a:pos x="T2" y="T3"/>
                    </a:cxn>
                    <a:cxn ang="0">
                      <a:pos x="T4" y="T5"/>
                    </a:cxn>
                  </a:cxnLst>
                  <a:rect l="0" t="0" r="r" b="b"/>
                  <a:pathLst>
                    <a:path w="95" h="95">
                      <a:moveTo>
                        <a:pt x="14" y="0"/>
                      </a:moveTo>
                      <a:lnTo>
                        <a:pt x="0" y="14"/>
                      </a:lnTo>
                      <a:lnTo>
                        <a:pt x="95"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74" name="Freeform 290">
                  <a:extLst>
                    <a:ext uri="{FF2B5EF4-FFF2-40B4-BE49-F238E27FC236}">
                      <a16:creationId xmlns:a16="http://schemas.microsoft.com/office/drawing/2014/main" id="{295D2811-1527-C445-B88E-EA10DD185D7C}"/>
                    </a:ext>
                  </a:extLst>
                </p:cNvPr>
                <p:cNvSpPr>
                  <a:spLocks/>
                </p:cNvSpPr>
                <p:nvPr/>
              </p:nvSpPr>
              <p:spPr bwMode="auto">
                <a:xfrm>
                  <a:off x="3150" y="1794"/>
                  <a:ext cx="96" cy="95"/>
                </a:xfrm>
                <a:custGeom>
                  <a:avLst/>
                  <a:gdLst>
                    <a:gd name="T0" fmla="*/ 81 w 96"/>
                    <a:gd name="T1" fmla="*/ 95 h 95"/>
                    <a:gd name="T2" fmla="*/ 96 w 96"/>
                    <a:gd name="T3" fmla="*/ 73 h 95"/>
                    <a:gd name="T4" fmla="*/ 0 w 96"/>
                    <a:gd name="T5" fmla="*/ 0 h 95"/>
                    <a:gd name="T6" fmla="*/ 81 w 96"/>
                    <a:gd name="T7" fmla="*/ 95 h 95"/>
                  </a:gdLst>
                  <a:ahLst/>
                  <a:cxnLst>
                    <a:cxn ang="0">
                      <a:pos x="T0" y="T1"/>
                    </a:cxn>
                    <a:cxn ang="0">
                      <a:pos x="T2" y="T3"/>
                    </a:cxn>
                    <a:cxn ang="0">
                      <a:pos x="T4" y="T5"/>
                    </a:cxn>
                    <a:cxn ang="0">
                      <a:pos x="T6" y="T7"/>
                    </a:cxn>
                  </a:cxnLst>
                  <a:rect l="0" t="0" r="r" b="b"/>
                  <a:pathLst>
                    <a:path w="96" h="95">
                      <a:moveTo>
                        <a:pt x="81" y="95"/>
                      </a:moveTo>
                      <a:lnTo>
                        <a:pt x="96" y="73"/>
                      </a:lnTo>
                      <a:lnTo>
                        <a:pt x="0" y="0"/>
                      </a:lnTo>
                      <a:lnTo>
                        <a:pt x="81"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75" name="Freeform 291">
                  <a:extLst>
                    <a:ext uri="{FF2B5EF4-FFF2-40B4-BE49-F238E27FC236}">
                      <a16:creationId xmlns:a16="http://schemas.microsoft.com/office/drawing/2014/main" id="{3D8744A8-22AA-2B45-B63B-3E6965000B1C}"/>
                    </a:ext>
                  </a:extLst>
                </p:cNvPr>
                <p:cNvSpPr>
                  <a:spLocks/>
                </p:cNvSpPr>
                <p:nvPr/>
              </p:nvSpPr>
              <p:spPr bwMode="auto">
                <a:xfrm>
                  <a:off x="3150" y="1794"/>
                  <a:ext cx="96" cy="95"/>
                </a:xfrm>
                <a:custGeom>
                  <a:avLst/>
                  <a:gdLst>
                    <a:gd name="T0" fmla="*/ 81 w 96"/>
                    <a:gd name="T1" fmla="*/ 95 h 95"/>
                    <a:gd name="T2" fmla="*/ 96 w 96"/>
                    <a:gd name="T3" fmla="*/ 73 h 95"/>
                    <a:gd name="T4" fmla="*/ 0 w 96"/>
                    <a:gd name="T5" fmla="*/ 0 h 95"/>
                  </a:gdLst>
                  <a:ahLst/>
                  <a:cxnLst>
                    <a:cxn ang="0">
                      <a:pos x="T0" y="T1"/>
                    </a:cxn>
                    <a:cxn ang="0">
                      <a:pos x="T2" y="T3"/>
                    </a:cxn>
                    <a:cxn ang="0">
                      <a:pos x="T4" y="T5"/>
                    </a:cxn>
                  </a:cxnLst>
                  <a:rect l="0" t="0" r="r" b="b"/>
                  <a:pathLst>
                    <a:path w="96" h="95">
                      <a:moveTo>
                        <a:pt x="81" y="95"/>
                      </a:moveTo>
                      <a:lnTo>
                        <a:pt x="96"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76" name="Freeform 292">
                  <a:extLst>
                    <a:ext uri="{FF2B5EF4-FFF2-40B4-BE49-F238E27FC236}">
                      <a16:creationId xmlns:a16="http://schemas.microsoft.com/office/drawing/2014/main" id="{1A9C8535-9CF3-4E4A-9390-433882645A49}"/>
                    </a:ext>
                  </a:extLst>
                </p:cNvPr>
                <p:cNvSpPr>
                  <a:spLocks/>
                </p:cNvSpPr>
                <p:nvPr/>
              </p:nvSpPr>
              <p:spPr bwMode="auto">
                <a:xfrm>
                  <a:off x="2207" y="1940"/>
                  <a:ext cx="74" cy="29"/>
                </a:xfrm>
                <a:custGeom>
                  <a:avLst/>
                  <a:gdLst>
                    <a:gd name="T0" fmla="*/ 22 w 74"/>
                    <a:gd name="T1" fmla="*/ 14 h 29"/>
                    <a:gd name="T2" fmla="*/ 0 w 74"/>
                    <a:gd name="T3" fmla="*/ 29 h 29"/>
                    <a:gd name="T4" fmla="*/ 74 w 74"/>
                    <a:gd name="T5" fmla="*/ 0 h 29"/>
                    <a:gd name="T6" fmla="*/ 22 w 74"/>
                    <a:gd name="T7" fmla="*/ 14 h 29"/>
                  </a:gdLst>
                  <a:ahLst/>
                  <a:cxnLst>
                    <a:cxn ang="0">
                      <a:pos x="T0" y="T1"/>
                    </a:cxn>
                    <a:cxn ang="0">
                      <a:pos x="T2" y="T3"/>
                    </a:cxn>
                    <a:cxn ang="0">
                      <a:pos x="T4" y="T5"/>
                    </a:cxn>
                    <a:cxn ang="0">
                      <a:pos x="T6" y="T7"/>
                    </a:cxn>
                  </a:cxnLst>
                  <a:rect l="0" t="0" r="r" b="b"/>
                  <a:pathLst>
                    <a:path w="74" h="29">
                      <a:moveTo>
                        <a:pt x="22" y="14"/>
                      </a:moveTo>
                      <a:lnTo>
                        <a:pt x="0" y="29"/>
                      </a:lnTo>
                      <a:lnTo>
                        <a:pt x="74" y="0"/>
                      </a:lnTo>
                      <a:lnTo>
                        <a:pt x="22"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77" name="Freeform 293">
                  <a:extLst>
                    <a:ext uri="{FF2B5EF4-FFF2-40B4-BE49-F238E27FC236}">
                      <a16:creationId xmlns:a16="http://schemas.microsoft.com/office/drawing/2014/main" id="{C6027856-3C91-B54C-8E36-180907E1CF05}"/>
                    </a:ext>
                  </a:extLst>
                </p:cNvPr>
                <p:cNvSpPr>
                  <a:spLocks/>
                </p:cNvSpPr>
                <p:nvPr/>
              </p:nvSpPr>
              <p:spPr bwMode="auto">
                <a:xfrm>
                  <a:off x="2207" y="1940"/>
                  <a:ext cx="74" cy="29"/>
                </a:xfrm>
                <a:custGeom>
                  <a:avLst/>
                  <a:gdLst>
                    <a:gd name="T0" fmla="*/ 22 w 74"/>
                    <a:gd name="T1" fmla="*/ 14 h 29"/>
                    <a:gd name="T2" fmla="*/ 0 w 74"/>
                    <a:gd name="T3" fmla="*/ 29 h 29"/>
                    <a:gd name="T4" fmla="*/ 74 w 74"/>
                    <a:gd name="T5" fmla="*/ 0 h 29"/>
                  </a:gdLst>
                  <a:ahLst/>
                  <a:cxnLst>
                    <a:cxn ang="0">
                      <a:pos x="T0" y="T1"/>
                    </a:cxn>
                    <a:cxn ang="0">
                      <a:pos x="T2" y="T3"/>
                    </a:cxn>
                    <a:cxn ang="0">
                      <a:pos x="T4" y="T5"/>
                    </a:cxn>
                  </a:cxnLst>
                  <a:rect l="0" t="0" r="r" b="b"/>
                  <a:pathLst>
                    <a:path w="74" h="29">
                      <a:moveTo>
                        <a:pt x="22" y="14"/>
                      </a:moveTo>
                      <a:lnTo>
                        <a:pt x="0" y="29"/>
                      </a:lnTo>
                      <a:lnTo>
                        <a:pt x="7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78" name="Freeform 294">
                  <a:extLst>
                    <a:ext uri="{FF2B5EF4-FFF2-40B4-BE49-F238E27FC236}">
                      <a16:creationId xmlns:a16="http://schemas.microsoft.com/office/drawing/2014/main" id="{72C6A3F1-30E0-7549-9F12-B07B2C379A31}"/>
                    </a:ext>
                  </a:extLst>
                </p:cNvPr>
                <p:cNvSpPr>
                  <a:spLocks/>
                </p:cNvSpPr>
                <p:nvPr/>
              </p:nvSpPr>
              <p:spPr bwMode="auto">
                <a:xfrm>
                  <a:off x="2229" y="1918"/>
                  <a:ext cx="74" cy="36"/>
                </a:xfrm>
                <a:custGeom>
                  <a:avLst/>
                  <a:gdLst>
                    <a:gd name="T0" fmla="*/ 52 w 74"/>
                    <a:gd name="T1" fmla="*/ 22 h 36"/>
                    <a:gd name="T2" fmla="*/ 74 w 74"/>
                    <a:gd name="T3" fmla="*/ 0 h 36"/>
                    <a:gd name="T4" fmla="*/ 0 w 74"/>
                    <a:gd name="T5" fmla="*/ 36 h 36"/>
                    <a:gd name="T6" fmla="*/ 52 w 74"/>
                    <a:gd name="T7" fmla="*/ 22 h 36"/>
                  </a:gdLst>
                  <a:ahLst/>
                  <a:cxnLst>
                    <a:cxn ang="0">
                      <a:pos x="T0" y="T1"/>
                    </a:cxn>
                    <a:cxn ang="0">
                      <a:pos x="T2" y="T3"/>
                    </a:cxn>
                    <a:cxn ang="0">
                      <a:pos x="T4" y="T5"/>
                    </a:cxn>
                    <a:cxn ang="0">
                      <a:pos x="T6" y="T7"/>
                    </a:cxn>
                  </a:cxnLst>
                  <a:rect l="0" t="0" r="r" b="b"/>
                  <a:pathLst>
                    <a:path w="74" h="36">
                      <a:moveTo>
                        <a:pt x="52" y="22"/>
                      </a:moveTo>
                      <a:lnTo>
                        <a:pt x="74" y="0"/>
                      </a:lnTo>
                      <a:lnTo>
                        <a:pt x="0" y="36"/>
                      </a:lnTo>
                      <a:lnTo>
                        <a:pt x="52" y="22"/>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79" name="Freeform 295">
                  <a:extLst>
                    <a:ext uri="{FF2B5EF4-FFF2-40B4-BE49-F238E27FC236}">
                      <a16:creationId xmlns:a16="http://schemas.microsoft.com/office/drawing/2014/main" id="{1E6460F6-9A44-C144-B9B6-A294D7FBD13D}"/>
                    </a:ext>
                  </a:extLst>
                </p:cNvPr>
                <p:cNvSpPr>
                  <a:spLocks/>
                </p:cNvSpPr>
                <p:nvPr/>
              </p:nvSpPr>
              <p:spPr bwMode="auto">
                <a:xfrm>
                  <a:off x="2229" y="1918"/>
                  <a:ext cx="74" cy="36"/>
                </a:xfrm>
                <a:custGeom>
                  <a:avLst/>
                  <a:gdLst>
                    <a:gd name="T0" fmla="*/ 52 w 74"/>
                    <a:gd name="T1" fmla="*/ 22 h 36"/>
                    <a:gd name="T2" fmla="*/ 74 w 74"/>
                    <a:gd name="T3" fmla="*/ 0 h 36"/>
                    <a:gd name="T4" fmla="*/ 0 w 74"/>
                    <a:gd name="T5" fmla="*/ 36 h 36"/>
                  </a:gdLst>
                  <a:ahLst/>
                  <a:cxnLst>
                    <a:cxn ang="0">
                      <a:pos x="T0" y="T1"/>
                    </a:cxn>
                    <a:cxn ang="0">
                      <a:pos x="T2" y="T3"/>
                    </a:cxn>
                    <a:cxn ang="0">
                      <a:pos x="T4" y="T5"/>
                    </a:cxn>
                  </a:cxnLst>
                  <a:rect l="0" t="0" r="r" b="b"/>
                  <a:pathLst>
                    <a:path w="74" h="36">
                      <a:moveTo>
                        <a:pt x="52" y="22"/>
                      </a:moveTo>
                      <a:lnTo>
                        <a:pt x="74" y="0"/>
                      </a:lnTo>
                      <a:lnTo>
                        <a:pt x="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80" name="Freeform 296">
                  <a:extLst>
                    <a:ext uri="{FF2B5EF4-FFF2-40B4-BE49-F238E27FC236}">
                      <a16:creationId xmlns:a16="http://schemas.microsoft.com/office/drawing/2014/main" id="{11E766B2-B318-9042-9C06-DA599C30066F}"/>
                    </a:ext>
                  </a:extLst>
                </p:cNvPr>
                <p:cNvSpPr>
                  <a:spLocks/>
                </p:cNvSpPr>
                <p:nvPr/>
              </p:nvSpPr>
              <p:spPr bwMode="auto">
                <a:xfrm>
                  <a:off x="3392" y="2341"/>
                  <a:ext cx="22" cy="116"/>
                </a:xfrm>
                <a:custGeom>
                  <a:avLst/>
                  <a:gdLst>
                    <a:gd name="T0" fmla="*/ 14 w 22"/>
                    <a:gd name="T1" fmla="*/ 0 h 116"/>
                    <a:gd name="T2" fmla="*/ 0 w 22"/>
                    <a:gd name="T3" fmla="*/ 22 h 116"/>
                    <a:gd name="T4" fmla="*/ 22 w 22"/>
                    <a:gd name="T5" fmla="*/ 116 h 116"/>
                    <a:gd name="T6" fmla="*/ 14 w 22"/>
                    <a:gd name="T7" fmla="*/ 0 h 116"/>
                  </a:gdLst>
                  <a:ahLst/>
                  <a:cxnLst>
                    <a:cxn ang="0">
                      <a:pos x="T0" y="T1"/>
                    </a:cxn>
                    <a:cxn ang="0">
                      <a:pos x="T2" y="T3"/>
                    </a:cxn>
                    <a:cxn ang="0">
                      <a:pos x="T4" y="T5"/>
                    </a:cxn>
                    <a:cxn ang="0">
                      <a:pos x="T6" y="T7"/>
                    </a:cxn>
                  </a:cxnLst>
                  <a:rect l="0" t="0" r="r" b="b"/>
                  <a:pathLst>
                    <a:path w="22" h="116">
                      <a:moveTo>
                        <a:pt x="14" y="0"/>
                      </a:moveTo>
                      <a:lnTo>
                        <a:pt x="0" y="22"/>
                      </a:lnTo>
                      <a:lnTo>
                        <a:pt x="22" y="116"/>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81" name="Freeform 297">
                  <a:extLst>
                    <a:ext uri="{FF2B5EF4-FFF2-40B4-BE49-F238E27FC236}">
                      <a16:creationId xmlns:a16="http://schemas.microsoft.com/office/drawing/2014/main" id="{666B970E-DF4C-B942-AE59-11220585701F}"/>
                    </a:ext>
                  </a:extLst>
                </p:cNvPr>
                <p:cNvSpPr>
                  <a:spLocks/>
                </p:cNvSpPr>
                <p:nvPr/>
              </p:nvSpPr>
              <p:spPr bwMode="auto">
                <a:xfrm>
                  <a:off x="3392" y="2341"/>
                  <a:ext cx="22" cy="116"/>
                </a:xfrm>
                <a:custGeom>
                  <a:avLst/>
                  <a:gdLst>
                    <a:gd name="T0" fmla="*/ 14 w 22"/>
                    <a:gd name="T1" fmla="*/ 0 h 116"/>
                    <a:gd name="T2" fmla="*/ 0 w 22"/>
                    <a:gd name="T3" fmla="*/ 22 h 116"/>
                    <a:gd name="T4" fmla="*/ 22 w 22"/>
                    <a:gd name="T5" fmla="*/ 116 h 116"/>
                  </a:gdLst>
                  <a:ahLst/>
                  <a:cxnLst>
                    <a:cxn ang="0">
                      <a:pos x="T0" y="T1"/>
                    </a:cxn>
                    <a:cxn ang="0">
                      <a:pos x="T2" y="T3"/>
                    </a:cxn>
                    <a:cxn ang="0">
                      <a:pos x="T4" y="T5"/>
                    </a:cxn>
                  </a:cxnLst>
                  <a:rect l="0" t="0" r="r" b="b"/>
                  <a:pathLst>
                    <a:path w="22" h="116">
                      <a:moveTo>
                        <a:pt x="14" y="0"/>
                      </a:moveTo>
                      <a:lnTo>
                        <a:pt x="0" y="22"/>
                      </a:lnTo>
                      <a:lnTo>
                        <a:pt x="22"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82" name="Freeform 298">
                  <a:extLst>
                    <a:ext uri="{FF2B5EF4-FFF2-40B4-BE49-F238E27FC236}">
                      <a16:creationId xmlns:a16="http://schemas.microsoft.com/office/drawing/2014/main" id="{7DBFE41F-F8DE-DB4C-A4F4-17244CFCFD42}"/>
                    </a:ext>
                  </a:extLst>
                </p:cNvPr>
                <p:cNvSpPr>
                  <a:spLocks/>
                </p:cNvSpPr>
                <p:nvPr/>
              </p:nvSpPr>
              <p:spPr bwMode="auto">
                <a:xfrm>
                  <a:off x="3392" y="2363"/>
                  <a:ext cx="22" cy="116"/>
                </a:xfrm>
                <a:custGeom>
                  <a:avLst/>
                  <a:gdLst>
                    <a:gd name="T0" fmla="*/ 7 w 22"/>
                    <a:gd name="T1" fmla="*/ 116 h 116"/>
                    <a:gd name="T2" fmla="*/ 22 w 22"/>
                    <a:gd name="T3" fmla="*/ 94 h 116"/>
                    <a:gd name="T4" fmla="*/ 0 w 22"/>
                    <a:gd name="T5" fmla="*/ 0 h 116"/>
                    <a:gd name="T6" fmla="*/ 7 w 22"/>
                    <a:gd name="T7" fmla="*/ 116 h 116"/>
                  </a:gdLst>
                  <a:ahLst/>
                  <a:cxnLst>
                    <a:cxn ang="0">
                      <a:pos x="T0" y="T1"/>
                    </a:cxn>
                    <a:cxn ang="0">
                      <a:pos x="T2" y="T3"/>
                    </a:cxn>
                    <a:cxn ang="0">
                      <a:pos x="T4" y="T5"/>
                    </a:cxn>
                    <a:cxn ang="0">
                      <a:pos x="T6" y="T7"/>
                    </a:cxn>
                  </a:cxnLst>
                  <a:rect l="0" t="0" r="r" b="b"/>
                  <a:pathLst>
                    <a:path w="22" h="116">
                      <a:moveTo>
                        <a:pt x="7" y="116"/>
                      </a:moveTo>
                      <a:lnTo>
                        <a:pt x="22" y="94"/>
                      </a:lnTo>
                      <a:lnTo>
                        <a:pt x="0" y="0"/>
                      </a:lnTo>
                      <a:lnTo>
                        <a:pt x="7" y="116"/>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83" name="Freeform 299">
                  <a:extLst>
                    <a:ext uri="{FF2B5EF4-FFF2-40B4-BE49-F238E27FC236}">
                      <a16:creationId xmlns:a16="http://schemas.microsoft.com/office/drawing/2014/main" id="{8082AD6A-AC37-B645-95ED-457C51A869C0}"/>
                    </a:ext>
                  </a:extLst>
                </p:cNvPr>
                <p:cNvSpPr>
                  <a:spLocks/>
                </p:cNvSpPr>
                <p:nvPr/>
              </p:nvSpPr>
              <p:spPr bwMode="auto">
                <a:xfrm>
                  <a:off x="3392" y="2363"/>
                  <a:ext cx="22" cy="116"/>
                </a:xfrm>
                <a:custGeom>
                  <a:avLst/>
                  <a:gdLst>
                    <a:gd name="T0" fmla="*/ 7 w 22"/>
                    <a:gd name="T1" fmla="*/ 116 h 116"/>
                    <a:gd name="T2" fmla="*/ 22 w 22"/>
                    <a:gd name="T3" fmla="*/ 94 h 116"/>
                    <a:gd name="T4" fmla="*/ 0 w 22"/>
                    <a:gd name="T5" fmla="*/ 0 h 116"/>
                  </a:gdLst>
                  <a:ahLst/>
                  <a:cxnLst>
                    <a:cxn ang="0">
                      <a:pos x="T0" y="T1"/>
                    </a:cxn>
                    <a:cxn ang="0">
                      <a:pos x="T2" y="T3"/>
                    </a:cxn>
                    <a:cxn ang="0">
                      <a:pos x="T4" y="T5"/>
                    </a:cxn>
                  </a:cxnLst>
                  <a:rect l="0" t="0" r="r" b="b"/>
                  <a:pathLst>
                    <a:path w="22" h="116">
                      <a:moveTo>
                        <a:pt x="7" y="116"/>
                      </a:moveTo>
                      <a:lnTo>
                        <a:pt x="22"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84" name="Freeform 300">
                  <a:extLst>
                    <a:ext uri="{FF2B5EF4-FFF2-40B4-BE49-F238E27FC236}">
                      <a16:creationId xmlns:a16="http://schemas.microsoft.com/office/drawing/2014/main" id="{B356A205-8B98-4F48-83CD-5FD42D6782B1}"/>
                    </a:ext>
                  </a:extLst>
                </p:cNvPr>
                <p:cNvSpPr>
                  <a:spLocks/>
                </p:cNvSpPr>
                <p:nvPr/>
              </p:nvSpPr>
              <p:spPr bwMode="auto">
                <a:xfrm>
                  <a:off x="2624" y="1750"/>
                  <a:ext cx="102" cy="29"/>
                </a:xfrm>
                <a:custGeom>
                  <a:avLst/>
                  <a:gdLst>
                    <a:gd name="T0" fmla="*/ 15 w 102"/>
                    <a:gd name="T1" fmla="*/ 0 h 29"/>
                    <a:gd name="T2" fmla="*/ 0 w 102"/>
                    <a:gd name="T3" fmla="*/ 15 h 29"/>
                    <a:gd name="T4" fmla="*/ 102 w 102"/>
                    <a:gd name="T5" fmla="*/ 29 h 29"/>
                    <a:gd name="T6" fmla="*/ 15 w 102"/>
                    <a:gd name="T7" fmla="*/ 0 h 29"/>
                  </a:gdLst>
                  <a:ahLst/>
                  <a:cxnLst>
                    <a:cxn ang="0">
                      <a:pos x="T0" y="T1"/>
                    </a:cxn>
                    <a:cxn ang="0">
                      <a:pos x="T2" y="T3"/>
                    </a:cxn>
                    <a:cxn ang="0">
                      <a:pos x="T4" y="T5"/>
                    </a:cxn>
                    <a:cxn ang="0">
                      <a:pos x="T6" y="T7"/>
                    </a:cxn>
                  </a:cxnLst>
                  <a:rect l="0" t="0" r="r" b="b"/>
                  <a:pathLst>
                    <a:path w="102" h="29">
                      <a:moveTo>
                        <a:pt x="15" y="0"/>
                      </a:moveTo>
                      <a:lnTo>
                        <a:pt x="0" y="15"/>
                      </a:lnTo>
                      <a:lnTo>
                        <a:pt x="102" y="29"/>
                      </a:lnTo>
                      <a:lnTo>
                        <a:pt x="15"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85" name="Freeform 301">
                  <a:extLst>
                    <a:ext uri="{FF2B5EF4-FFF2-40B4-BE49-F238E27FC236}">
                      <a16:creationId xmlns:a16="http://schemas.microsoft.com/office/drawing/2014/main" id="{19701500-957C-544F-9031-5FFB610660D5}"/>
                    </a:ext>
                  </a:extLst>
                </p:cNvPr>
                <p:cNvSpPr>
                  <a:spLocks/>
                </p:cNvSpPr>
                <p:nvPr/>
              </p:nvSpPr>
              <p:spPr bwMode="auto">
                <a:xfrm>
                  <a:off x="2624" y="1750"/>
                  <a:ext cx="102" cy="29"/>
                </a:xfrm>
                <a:custGeom>
                  <a:avLst/>
                  <a:gdLst>
                    <a:gd name="T0" fmla="*/ 15 w 102"/>
                    <a:gd name="T1" fmla="*/ 0 h 29"/>
                    <a:gd name="T2" fmla="*/ 0 w 102"/>
                    <a:gd name="T3" fmla="*/ 15 h 29"/>
                    <a:gd name="T4" fmla="*/ 102 w 102"/>
                    <a:gd name="T5" fmla="*/ 29 h 29"/>
                  </a:gdLst>
                  <a:ahLst/>
                  <a:cxnLst>
                    <a:cxn ang="0">
                      <a:pos x="T0" y="T1"/>
                    </a:cxn>
                    <a:cxn ang="0">
                      <a:pos x="T2" y="T3"/>
                    </a:cxn>
                    <a:cxn ang="0">
                      <a:pos x="T4" y="T5"/>
                    </a:cxn>
                  </a:cxnLst>
                  <a:rect l="0" t="0" r="r" b="b"/>
                  <a:pathLst>
                    <a:path w="102" h="29">
                      <a:moveTo>
                        <a:pt x="15" y="0"/>
                      </a:moveTo>
                      <a:lnTo>
                        <a:pt x="0" y="15"/>
                      </a:lnTo>
                      <a:lnTo>
                        <a:pt x="102"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86" name="Freeform 302">
                  <a:extLst>
                    <a:ext uri="{FF2B5EF4-FFF2-40B4-BE49-F238E27FC236}">
                      <a16:creationId xmlns:a16="http://schemas.microsoft.com/office/drawing/2014/main" id="{74BE783E-0335-C248-8B3B-CEBED0357C9C}"/>
                    </a:ext>
                  </a:extLst>
                </p:cNvPr>
                <p:cNvSpPr>
                  <a:spLocks/>
                </p:cNvSpPr>
                <p:nvPr/>
              </p:nvSpPr>
              <p:spPr bwMode="auto">
                <a:xfrm>
                  <a:off x="2639" y="1750"/>
                  <a:ext cx="102" cy="29"/>
                </a:xfrm>
                <a:custGeom>
                  <a:avLst/>
                  <a:gdLst>
                    <a:gd name="T0" fmla="*/ 87 w 102"/>
                    <a:gd name="T1" fmla="*/ 29 h 29"/>
                    <a:gd name="T2" fmla="*/ 102 w 102"/>
                    <a:gd name="T3" fmla="*/ 15 h 29"/>
                    <a:gd name="T4" fmla="*/ 0 w 102"/>
                    <a:gd name="T5" fmla="*/ 0 h 29"/>
                    <a:gd name="T6" fmla="*/ 87 w 102"/>
                    <a:gd name="T7" fmla="*/ 29 h 29"/>
                  </a:gdLst>
                  <a:ahLst/>
                  <a:cxnLst>
                    <a:cxn ang="0">
                      <a:pos x="T0" y="T1"/>
                    </a:cxn>
                    <a:cxn ang="0">
                      <a:pos x="T2" y="T3"/>
                    </a:cxn>
                    <a:cxn ang="0">
                      <a:pos x="T4" y="T5"/>
                    </a:cxn>
                    <a:cxn ang="0">
                      <a:pos x="T6" y="T7"/>
                    </a:cxn>
                  </a:cxnLst>
                  <a:rect l="0" t="0" r="r" b="b"/>
                  <a:pathLst>
                    <a:path w="102" h="29">
                      <a:moveTo>
                        <a:pt x="87" y="29"/>
                      </a:moveTo>
                      <a:lnTo>
                        <a:pt x="102" y="15"/>
                      </a:lnTo>
                      <a:lnTo>
                        <a:pt x="0" y="0"/>
                      </a:lnTo>
                      <a:lnTo>
                        <a:pt x="87"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87" name="Freeform 303">
                  <a:extLst>
                    <a:ext uri="{FF2B5EF4-FFF2-40B4-BE49-F238E27FC236}">
                      <a16:creationId xmlns:a16="http://schemas.microsoft.com/office/drawing/2014/main" id="{0F433D4C-07F6-634E-A21F-0ECD5290A2E3}"/>
                    </a:ext>
                  </a:extLst>
                </p:cNvPr>
                <p:cNvSpPr>
                  <a:spLocks/>
                </p:cNvSpPr>
                <p:nvPr/>
              </p:nvSpPr>
              <p:spPr bwMode="auto">
                <a:xfrm>
                  <a:off x="2639" y="1750"/>
                  <a:ext cx="102" cy="29"/>
                </a:xfrm>
                <a:custGeom>
                  <a:avLst/>
                  <a:gdLst>
                    <a:gd name="T0" fmla="*/ 87 w 102"/>
                    <a:gd name="T1" fmla="*/ 29 h 29"/>
                    <a:gd name="T2" fmla="*/ 102 w 102"/>
                    <a:gd name="T3" fmla="*/ 15 h 29"/>
                    <a:gd name="T4" fmla="*/ 0 w 102"/>
                    <a:gd name="T5" fmla="*/ 0 h 29"/>
                  </a:gdLst>
                  <a:ahLst/>
                  <a:cxnLst>
                    <a:cxn ang="0">
                      <a:pos x="T0" y="T1"/>
                    </a:cxn>
                    <a:cxn ang="0">
                      <a:pos x="T2" y="T3"/>
                    </a:cxn>
                    <a:cxn ang="0">
                      <a:pos x="T4" y="T5"/>
                    </a:cxn>
                  </a:cxnLst>
                  <a:rect l="0" t="0" r="r" b="b"/>
                  <a:pathLst>
                    <a:path w="102" h="29">
                      <a:moveTo>
                        <a:pt x="87" y="29"/>
                      </a:moveTo>
                      <a:lnTo>
                        <a:pt x="102"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88" name="Freeform 304">
                  <a:extLst>
                    <a:ext uri="{FF2B5EF4-FFF2-40B4-BE49-F238E27FC236}">
                      <a16:creationId xmlns:a16="http://schemas.microsoft.com/office/drawing/2014/main" id="{EE2F05C2-9834-DC40-A6B7-2E9D55420507}"/>
                    </a:ext>
                  </a:extLst>
                </p:cNvPr>
                <p:cNvSpPr>
                  <a:spLocks/>
                </p:cNvSpPr>
                <p:nvPr/>
              </p:nvSpPr>
              <p:spPr bwMode="auto">
                <a:xfrm>
                  <a:off x="3311" y="1969"/>
                  <a:ext cx="66" cy="109"/>
                </a:xfrm>
                <a:custGeom>
                  <a:avLst/>
                  <a:gdLst>
                    <a:gd name="T0" fmla="*/ 51 w 66"/>
                    <a:gd name="T1" fmla="*/ 109 h 109"/>
                    <a:gd name="T2" fmla="*/ 66 w 66"/>
                    <a:gd name="T3" fmla="*/ 95 h 109"/>
                    <a:gd name="T4" fmla="*/ 0 w 66"/>
                    <a:gd name="T5" fmla="*/ 0 h 109"/>
                    <a:gd name="T6" fmla="*/ 51 w 66"/>
                    <a:gd name="T7" fmla="*/ 109 h 109"/>
                  </a:gdLst>
                  <a:ahLst/>
                  <a:cxnLst>
                    <a:cxn ang="0">
                      <a:pos x="T0" y="T1"/>
                    </a:cxn>
                    <a:cxn ang="0">
                      <a:pos x="T2" y="T3"/>
                    </a:cxn>
                    <a:cxn ang="0">
                      <a:pos x="T4" y="T5"/>
                    </a:cxn>
                    <a:cxn ang="0">
                      <a:pos x="T6" y="T7"/>
                    </a:cxn>
                  </a:cxnLst>
                  <a:rect l="0" t="0" r="r" b="b"/>
                  <a:pathLst>
                    <a:path w="66" h="109">
                      <a:moveTo>
                        <a:pt x="51" y="109"/>
                      </a:moveTo>
                      <a:lnTo>
                        <a:pt x="66" y="95"/>
                      </a:lnTo>
                      <a:lnTo>
                        <a:pt x="0" y="0"/>
                      </a:lnTo>
                      <a:lnTo>
                        <a:pt x="51" y="109"/>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89" name="Freeform 305">
                  <a:extLst>
                    <a:ext uri="{FF2B5EF4-FFF2-40B4-BE49-F238E27FC236}">
                      <a16:creationId xmlns:a16="http://schemas.microsoft.com/office/drawing/2014/main" id="{AB110BC9-ABFB-0441-8FC7-3FD33780745E}"/>
                    </a:ext>
                  </a:extLst>
                </p:cNvPr>
                <p:cNvSpPr>
                  <a:spLocks/>
                </p:cNvSpPr>
                <p:nvPr/>
              </p:nvSpPr>
              <p:spPr bwMode="auto">
                <a:xfrm>
                  <a:off x="3311" y="1969"/>
                  <a:ext cx="66" cy="109"/>
                </a:xfrm>
                <a:custGeom>
                  <a:avLst/>
                  <a:gdLst>
                    <a:gd name="T0" fmla="*/ 51 w 66"/>
                    <a:gd name="T1" fmla="*/ 109 h 109"/>
                    <a:gd name="T2" fmla="*/ 66 w 66"/>
                    <a:gd name="T3" fmla="*/ 95 h 109"/>
                    <a:gd name="T4" fmla="*/ 0 w 66"/>
                    <a:gd name="T5" fmla="*/ 0 h 109"/>
                  </a:gdLst>
                  <a:ahLst/>
                  <a:cxnLst>
                    <a:cxn ang="0">
                      <a:pos x="T0" y="T1"/>
                    </a:cxn>
                    <a:cxn ang="0">
                      <a:pos x="T2" y="T3"/>
                    </a:cxn>
                    <a:cxn ang="0">
                      <a:pos x="T4" y="T5"/>
                    </a:cxn>
                  </a:cxnLst>
                  <a:rect l="0" t="0" r="r" b="b"/>
                  <a:pathLst>
                    <a:path w="66" h="109">
                      <a:moveTo>
                        <a:pt x="51" y="109"/>
                      </a:moveTo>
                      <a:lnTo>
                        <a:pt x="6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90" name="Freeform 306">
                  <a:extLst>
                    <a:ext uri="{FF2B5EF4-FFF2-40B4-BE49-F238E27FC236}">
                      <a16:creationId xmlns:a16="http://schemas.microsoft.com/office/drawing/2014/main" id="{4344665C-CE89-614E-BA13-0B6A82D8B926}"/>
                    </a:ext>
                  </a:extLst>
                </p:cNvPr>
                <p:cNvSpPr>
                  <a:spLocks/>
                </p:cNvSpPr>
                <p:nvPr/>
              </p:nvSpPr>
              <p:spPr bwMode="auto">
                <a:xfrm>
                  <a:off x="3384" y="2195"/>
                  <a:ext cx="37" cy="124"/>
                </a:xfrm>
                <a:custGeom>
                  <a:avLst/>
                  <a:gdLst>
                    <a:gd name="T0" fmla="*/ 15 w 37"/>
                    <a:gd name="T1" fmla="*/ 0 h 124"/>
                    <a:gd name="T2" fmla="*/ 0 w 37"/>
                    <a:gd name="T3" fmla="*/ 22 h 124"/>
                    <a:gd name="T4" fmla="*/ 37 w 37"/>
                    <a:gd name="T5" fmla="*/ 124 h 124"/>
                    <a:gd name="T6" fmla="*/ 15 w 37"/>
                    <a:gd name="T7" fmla="*/ 0 h 124"/>
                  </a:gdLst>
                  <a:ahLst/>
                  <a:cxnLst>
                    <a:cxn ang="0">
                      <a:pos x="T0" y="T1"/>
                    </a:cxn>
                    <a:cxn ang="0">
                      <a:pos x="T2" y="T3"/>
                    </a:cxn>
                    <a:cxn ang="0">
                      <a:pos x="T4" y="T5"/>
                    </a:cxn>
                    <a:cxn ang="0">
                      <a:pos x="T6" y="T7"/>
                    </a:cxn>
                  </a:cxnLst>
                  <a:rect l="0" t="0" r="r" b="b"/>
                  <a:pathLst>
                    <a:path w="37" h="124">
                      <a:moveTo>
                        <a:pt x="15" y="0"/>
                      </a:moveTo>
                      <a:lnTo>
                        <a:pt x="0" y="22"/>
                      </a:lnTo>
                      <a:lnTo>
                        <a:pt x="37" y="124"/>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91" name="Freeform 307">
                  <a:extLst>
                    <a:ext uri="{FF2B5EF4-FFF2-40B4-BE49-F238E27FC236}">
                      <a16:creationId xmlns:a16="http://schemas.microsoft.com/office/drawing/2014/main" id="{BC20C493-97FC-C541-B4F2-0428FC694246}"/>
                    </a:ext>
                  </a:extLst>
                </p:cNvPr>
                <p:cNvSpPr>
                  <a:spLocks/>
                </p:cNvSpPr>
                <p:nvPr/>
              </p:nvSpPr>
              <p:spPr bwMode="auto">
                <a:xfrm>
                  <a:off x="3384" y="2195"/>
                  <a:ext cx="37" cy="124"/>
                </a:xfrm>
                <a:custGeom>
                  <a:avLst/>
                  <a:gdLst>
                    <a:gd name="T0" fmla="*/ 15 w 37"/>
                    <a:gd name="T1" fmla="*/ 0 h 124"/>
                    <a:gd name="T2" fmla="*/ 0 w 37"/>
                    <a:gd name="T3" fmla="*/ 22 h 124"/>
                    <a:gd name="T4" fmla="*/ 37 w 37"/>
                    <a:gd name="T5" fmla="*/ 124 h 124"/>
                  </a:gdLst>
                  <a:ahLst/>
                  <a:cxnLst>
                    <a:cxn ang="0">
                      <a:pos x="T0" y="T1"/>
                    </a:cxn>
                    <a:cxn ang="0">
                      <a:pos x="T2" y="T3"/>
                    </a:cxn>
                    <a:cxn ang="0">
                      <a:pos x="T4" y="T5"/>
                    </a:cxn>
                  </a:cxnLst>
                  <a:rect l="0" t="0" r="r" b="b"/>
                  <a:pathLst>
                    <a:path w="37" h="124">
                      <a:moveTo>
                        <a:pt x="15" y="0"/>
                      </a:moveTo>
                      <a:lnTo>
                        <a:pt x="0" y="22"/>
                      </a:lnTo>
                      <a:lnTo>
                        <a:pt x="37"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92" name="Freeform 308">
                  <a:extLst>
                    <a:ext uri="{FF2B5EF4-FFF2-40B4-BE49-F238E27FC236}">
                      <a16:creationId xmlns:a16="http://schemas.microsoft.com/office/drawing/2014/main" id="{51F48EE3-7AB4-9F40-8D39-C1276E5C6621}"/>
                    </a:ext>
                  </a:extLst>
                </p:cNvPr>
                <p:cNvSpPr>
                  <a:spLocks/>
                </p:cNvSpPr>
                <p:nvPr/>
              </p:nvSpPr>
              <p:spPr bwMode="auto">
                <a:xfrm>
                  <a:off x="3384" y="2217"/>
                  <a:ext cx="37" cy="124"/>
                </a:xfrm>
                <a:custGeom>
                  <a:avLst/>
                  <a:gdLst>
                    <a:gd name="T0" fmla="*/ 22 w 37"/>
                    <a:gd name="T1" fmla="*/ 124 h 124"/>
                    <a:gd name="T2" fmla="*/ 37 w 37"/>
                    <a:gd name="T3" fmla="*/ 102 h 124"/>
                    <a:gd name="T4" fmla="*/ 0 w 37"/>
                    <a:gd name="T5" fmla="*/ 0 h 124"/>
                    <a:gd name="T6" fmla="*/ 22 w 37"/>
                    <a:gd name="T7" fmla="*/ 124 h 124"/>
                  </a:gdLst>
                  <a:ahLst/>
                  <a:cxnLst>
                    <a:cxn ang="0">
                      <a:pos x="T0" y="T1"/>
                    </a:cxn>
                    <a:cxn ang="0">
                      <a:pos x="T2" y="T3"/>
                    </a:cxn>
                    <a:cxn ang="0">
                      <a:pos x="T4" y="T5"/>
                    </a:cxn>
                    <a:cxn ang="0">
                      <a:pos x="T6" y="T7"/>
                    </a:cxn>
                  </a:cxnLst>
                  <a:rect l="0" t="0" r="r" b="b"/>
                  <a:pathLst>
                    <a:path w="37" h="124">
                      <a:moveTo>
                        <a:pt x="22" y="124"/>
                      </a:moveTo>
                      <a:lnTo>
                        <a:pt x="37" y="102"/>
                      </a:lnTo>
                      <a:lnTo>
                        <a:pt x="0" y="0"/>
                      </a:lnTo>
                      <a:lnTo>
                        <a:pt x="22"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93" name="Freeform 309">
                  <a:extLst>
                    <a:ext uri="{FF2B5EF4-FFF2-40B4-BE49-F238E27FC236}">
                      <a16:creationId xmlns:a16="http://schemas.microsoft.com/office/drawing/2014/main" id="{20E1DF66-B79B-8F4B-B35D-470B0F83CBD2}"/>
                    </a:ext>
                  </a:extLst>
                </p:cNvPr>
                <p:cNvSpPr>
                  <a:spLocks/>
                </p:cNvSpPr>
                <p:nvPr/>
              </p:nvSpPr>
              <p:spPr bwMode="auto">
                <a:xfrm>
                  <a:off x="3384" y="2217"/>
                  <a:ext cx="37" cy="124"/>
                </a:xfrm>
                <a:custGeom>
                  <a:avLst/>
                  <a:gdLst>
                    <a:gd name="T0" fmla="*/ 22 w 37"/>
                    <a:gd name="T1" fmla="*/ 124 h 124"/>
                    <a:gd name="T2" fmla="*/ 37 w 37"/>
                    <a:gd name="T3" fmla="*/ 102 h 124"/>
                    <a:gd name="T4" fmla="*/ 0 w 37"/>
                    <a:gd name="T5" fmla="*/ 0 h 124"/>
                  </a:gdLst>
                  <a:ahLst/>
                  <a:cxnLst>
                    <a:cxn ang="0">
                      <a:pos x="T0" y="T1"/>
                    </a:cxn>
                    <a:cxn ang="0">
                      <a:pos x="T2" y="T3"/>
                    </a:cxn>
                    <a:cxn ang="0">
                      <a:pos x="T4" y="T5"/>
                    </a:cxn>
                  </a:cxnLst>
                  <a:rect l="0" t="0" r="r" b="b"/>
                  <a:pathLst>
                    <a:path w="37" h="124">
                      <a:moveTo>
                        <a:pt x="22" y="124"/>
                      </a:moveTo>
                      <a:lnTo>
                        <a:pt x="37"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94" name="Freeform 310">
                  <a:extLst>
                    <a:ext uri="{FF2B5EF4-FFF2-40B4-BE49-F238E27FC236}">
                      <a16:creationId xmlns:a16="http://schemas.microsoft.com/office/drawing/2014/main" id="{294D4B67-19FD-1E48-80AF-5805245FA67A}"/>
                    </a:ext>
                  </a:extLst>
                </p:cNvPr>
                <p:cNvSpPr>
                  <a:spLocks/>
                </p:cNvSpPr>
                <p:nvPr/>
              </p:nvSpPr>
              <p:spPr bwMode="auto">
                <a:xfrm>
                  <a:off x="3019" y="1750"/>
                  <a:ext cx="102" cy="80"/>
                </a:xfrm>
                <a:custGeom>
                  <a:avLst/>
                  <a:gdLst>
                    <a:gd name="T0" fmla="*/ 22 w 102"/>
                    <a:gd name="T1" fmla="*/ 0 h 80"/>
                    <a:gd name="T2" fmla="*/ 0 w 102"/>
                    <a:gd name="T3" fmla="*/ 15 h 80"/>
                    <a:gd name="T4" fmla="*/ 102 w 102"/>
                    <a:gd name="T5" fmla="*/ 80 h 80"/>
                    <a:gd name="T6" fmla="*/ 22 w 102"/>
                    <a:gd name="T7" fmla="*/ 0 h 80"/>
                  </a:gdLst>
                  <a:ahLst/>
                  <a:cxnLst>
                    <a:cxn ang="0">
                      <a:pos x="T0" y="T1"/>
                    </a:cxn>
                    <a:cxn ang="0">
                      <a:pos x="T2" y="T3"/>
                    </a:cxn>
                    <a:cxn ang="0">
                      <a:pos x="T4" y="T5"/>
                    </a:cxn>
                    <a:cxn ang="0">
                      <a:pos x="T6" y="T7"/>
                    </a:cxn>
                  </a:cxnLst>
                  <a:rect l="0" t="0" r="r" b="b"/>
                  <a:pathLst>
                    <a:path w="102" h="80">
                      <a:moveTo>
                        <a:pt x="22" y="0"/>
                      </a:moveTo>
                      <a:lnTo>
                        <a:pt x="0" y="15"/>
                      </a:lnTo>
                      <a:lnTo>
                        <a:pt x="102" y="80"/>
                      </a:lnTo>
                      <a:lnTo>
                        <a:pt x="22"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95" name="Freeform 311">
                  <a:extLst>
                    <a:ext uri="{FF2B5EF4-FFF2-40B4-BE49-F238E27FC236}">
                      <a16:creationId xmlns:a16="http://schemas.microsoft.com/office/drawing/2014/main" id="{55E811BD-2A2D-D34D-874B-39EC79BFFC8D}"/>
                    </a:ext>
                  </a:extLst>
                </p:cNvPr>
                <p:cNvSpPr>
                  <a:spLocks/>
                </p:cNvSpPr>
                <p:nvPr/>
              </p:nvSpPr>
              <p:spPr bwMode="auto">
                <a:xfrm>
                  <a:off x="3019" y="1750"/>
                  <a:ext cx="102" cy="80"/>
                </a:xfrm>
                <a:custGeom>
                  <a:avLst/>
                  <a:gdLst>
                    <a:gd name="T0" fmla="*/ 22 w 102"/>
                    <a:gd name="T1" fmla="*/ 0 h 80"/>
                    <a:gd name="T2" fmla="*/ 0 w 102"/>
                    <a:gd name="T3" fmla="*/ 15 h 80"/>
                    <a:gd name="T4" fmla="*/ 102 w 102"/>
                    <a:gd name="T5" fmla="*/ 80 h 80"/>
                  </a:gdLst>
                  <a:ahLst/>
                  <a:cxnLst>
                    <a:cxn ang="0">
                      <a:pos x="T0" y="T1"/>
                    </a:cxn>
                    <a:cxn ang="0">
                      <a:pos x="T2" y="T3"/>
                    </a:cxn>
                    <a:cxn ang="0">
                      <a:pos x="T4" y="T5"/>
                    </a:cxn>
                  </a:cxnLst>
                  <a:rect l="0" t="0" r="r" b="b"/>
                  <a:pathLst>
                    <a:path w="102" h="80">
                      <a:moveTo>
                        <a:pt x="22" y="0"/>
                      </a:moveTo>
                      <a:lnTo>
                        <a:pt x="0" y="15"/>
                      </a:lnTo>
                      <a:lnTo>
                        <a:pt x="10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96" name="Freeform 312">
                  <a:extLst>
                    <a:ext uri="{FF2B5EF4-FFF2-40B4-BE49-F238E27FC236}">
                      <a16:creationId xmlns:a16="http://schemas.microsoft.com/office/drawing/2014/main" id="{AF352E3E-CE03-6D4C-BCC6-3715F095D619}"/>
                    </a:ext>
                  </a:extLst>
                </p:cNvPr>
                <p:cNvSpPr>
                  <a:spLocks/>
                </p:cNvSpPr>
                <p:nvPr/>
              </p:nvSpPr>
              <p:spPr bwMode="auto">
                <a:xfrm>
                  <a:off x="3041" y="1750"/>
                  <a:ext cx="95" cy="80"/>
                </a:xfrm>
                <a:custGeom>
                  <a:avLst/>
                  <a:gdLst>
                    <a:gd name="T0" fmla="*/ 80 w 95"/>
                    <a:gd name="T1" fmla="*/ 80 h 80"/>
                    <a:gd name="T2" fmla="*/ 95 w 95"/>
                    <a:gd name="T3" fmla="*/ 58 h 80"/>
                    <a:gd name="T4" fmla="*/ 0 w 95"/>
                    <a:gd name="T5" fmla="*/ 0 h 80"/>
                    <a:gd name="T6" fmla="*/ 80 w 95"/>
                    <a:gd name="T7" fmla="*/ 80 h 80"/>
                  </a:gdLst>
                  <a:ahLst/>
                  <a:cxnLst>
                    <a:cxn ang="0">
                      <a:pos x="T0" y="T1"/>
                    </a:cxn>
                    <a:cxn ang="0">
                      <a:pos x="T2" y="T3"/>
                    </a:cxn>
                    <a:cxn ang="0">
                      <a:pos x="T4" y="T5"/>
                    </a:cxn>
                    <a:cxn ang="0">
                      <a:pos x="T6" y="T7"/>
                    </a:cxn>
                  </a:cxnLst>
                  <a:rect l="0" t="0" r="r" b="b"/>
                  <a:pathLst>
                    <a:path w="95" h="80">
                      <a:moveTo>
                        <a:pt x="80" y="80"/>
                      </a:moveTo>
                      <a:lnTo>
                        <a:pt x="95" y="58"/>
                      </a:lnTo>
                      <a:lnTo>
                        <a:pt x="0" y="0"/>
                      </a:lnTo>
                      <a:lnTo>
                        <a:pt x="80"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97" name="Freeform 313">
                  <a:extLst>
                    <a:ext uri="{FF2B5EF4-FFF2-40B4-BE49-F238E27FC236}">
                      <a16:creationId xmlns:a16="http://schemas.microsoft.com/office/drawing/2014/main" id="{F35B9A44-26AF-094C-85F3-E29A507D1B56}"/>
                    </a:ext>
                  </a:extLst>
                </p:cNvPr>
                <p:cNvSpPr>
                  <a:spLocks/>
                </p:cNvSpPr>
                <p:nvPr/>
              </p:nvSpPr>
              <p:spPr bwMode="auto">
                <a:xfrm>
                  <a:off x="3041" y="1750"/>
                  <a:ext cx="95" cy="80"/>
                </a:xfrm>
                <a:custGeom>
                  <a:avLst/>
                  <a:gdLst>
                    <a:gd name="T0" fmla="*/ 80 w 95"/>
                    <a:gd name="T1" fmla="*/ 80 h 80"/>
                    <a:gd name="T2" fmla="*/ 95 w 95"/>
                    <a:gd name="T3" fmla="*/ 58 h 80"/>
                    <a:gd name="T4" fmla="*/ 0 w 95"/>
                    <a:gd name="T5" fmla="*/ 0 h 80"/>
                  </a:gdLst>
                  <a:ahLst/>
                  <a:cxnLst>
                    <a:cxn ang="0">
                      <a:pos x="T0" y="T1"/>
                    </a:cxn>
                    <a:cxn ang="0">
                      <a:pos x="T2" y="T3"/>
                    </a:cxn>
                    <a:cxn ang="0">
                      <a:pos x="T4" y="T5"/>
                    </a:cxn>
                  </a:cxnLst>
                  <a:rect l="0" t="0" r="r" b="b"/>
                  <a:pathLst>
                    <a:path w="95" h="80">
                      <a:moveTo>
                        <a:pt x="80" y="80"/>
                      </a:moveTo>
                      <a:lnTo>
                        <a:pt x="95" y="5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698" name="Freeform 314">
                  <a:extLst>
                    <a:ext uri="{FF2B5EF4-FFF2-40B4-BE49-F238E27FC236}">
                      <a16:creationId xmlns:a16="http://schemas.microsoft.com/office/drawing/2014/main" id="{97D1ABDC-1B9C-4044-849D-310DC9AE415A}"/>
                    </a:ext>
                  </a:extLst>
                </p:cNvPr>
                <p:cNvSpPr>
                  <a:spLocks/>
                </p:cNvSpPr>
                <p:nvPr/>
              </p:nvSpPr>
              <p:spPr bwMode="auto">
                <a:xfrm>
                  <a:off x="3231" y="1867"/>
                  <a:ext cx="80" cy="102"/>
                </a:xfrm>
                <a:custGeom>
                  <a:avLst/>
                  <a:gdLst>
                    <a:gd name="T0" fmla="*/ 15 w 80"/>
                    <a:gd name="T1" fmla="*/ 0 h 102"/>
                    <a:gd name="T2" fmla="*/ 0 w 80"/>
                    <a:gd name="T3" fmla="*/ 22 h 102"/>
                    <a:gd name="T4" fmla="*/ 80 w 80"/>
                    <a:gd name="T5" fmla="*/ 102 h 102"/>
                    <a:gd name="T6" fmla="*/ 15 w 80"/>
                    <a:gd name="T7" fmla="*/ 0 h 102"/>
                  </a:gdLst>
                  <a:ahLst/>
                  <a:cxnLst>
                    <a:cxn ang="0">
                      <a:pos x="T0" y="T1"/>
                    </a:cxn>
                    <a:cxn ang="0">
                      <a:pos x="T2" y="T3"/>
                    </a:cxn>
                    <a:cxn ang="0">
                      <a:pos x="T4" y="T5"/>
                    </a:cxn>
                    <a:cxn ang="0">
                      <a:pos x="T6" y="T7"/>
                    </a:cxn>
                  </a:cxnLst>
                  <a:rect l="0" t="0" r="r" b="b"/>
                  <a:pathLst>
                    <a:path w="80" h="102">
                      <a:moveTo>
                        <a:pt x="15" y="0"/>
                      </a:moveTo>
                      <a:lnTo>
                        <a:pt x="0" y="22"/>
                      </a:lnTo>
                      <a:lnTo>
                        <a:pt x="80" y="102"/>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699" name="Freeform 315">
                  <a:extLst>
                    <a:ext uri="{FF2B5EF4-FFF2-40B4-BE49-F238E27FC236}">
                      <a16:creationId xmlns:a16="http://schemas.microsoft.com/office/drawing/2014/main" id="{F2EDD441-9043-5F43-AA47-EB9BCB4A87CD}"/>
                    </a:ext>
                  </a:extLst>
                </p:cNvPr>
                <p:cNvSpPr>
                  <a:spLocks/>
                </p:cNvSpPr>
                <p:nvPr/>
              </p:nvSpPr>
              <p:spPr bwMode="auto">
                <a:xfrm>
                  <a:off x="3231" y="1867"/>
                  <a:ext cx="80" cy="102"/>
                </a:xfrm>
                <a:custGeom>
                  <a:avLst/>
                  <a:gdLst>
                    <a:gd name="T0" fmla="*/ 15 w 80"/>
                    <a:gd name="T1" fmla="*/ 0 h 102"/>
                    <a:gd name="T2" fmla="*/ 0 w 80"/>
                    <a:gd name="T3" fmla="*/ 22 h 102"/>
                    <a:gd name="T4" fmla="*/ 80 w 80"/>
                    <a:gd name="T5" fmla="*/ 102 h 102"/>
                  </a:gdLst>
                  <a:ahLst/>
                  <a:cxnLst>
                    <a:cxn ang="0">
                      <a:pos x="T0" y="T1"/>
                    </a:cxn>
                    <a:cxn ang="0">
                      <a:pos x="T2" y="T3"/>
                    </a:cxn>
                    <a:cxn ang="0">
                      <a:pos x="T4" y="T5"/>
                    </a:cxn>
                  </a:cxnLst>
                  <a:rect l="0" t="0" r="r" b="b"/>
                  <a:pathLst>
                    <a:path w="80" h="102">
                      <a:moveTo>
                        <a:pt x="15" y="0"/>
                      </a:moveTo>
                      <a:lnTo>
                        <a:pt x="0" y="22"/>
                      </a:lnTo>
                      <a:lnTo>
                        <a:pt x="80"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00" name="Freeform 316">
                  <a:extLst>
                    <a:ext uri="{FF2B5EF4-FFF2-40B4-BE49-F238E27FC236}">
                      <a16:creationId xmlns:a16="http://schemas.microsoft.com/office/drawing/2014/main" id="{124F0132-21D1-C74B-8E91-C83404D69175}"/>
                    </a:ext>
                  </a:extLst>
                </p:cNvPr>
                <p:cNvSpPr>
                  <a:spLocks/>
                </p:cNvSpPr>
                <p:nvPr/>
              </p:nvSpPr>
              <p:spPr bwMode="auto">
                <a:xfrm>
                  <a:off x="2763" y="1728"/>
                  <a:ext cx="102" cy="44"/>
                </a:xfrm>
                <a:custGeom>
                  <a:avLst/>
                  <a:gdLst>
                    <a:gd name="T0" fmla="*/ 15 w 102"/>
                    <a:gd name="T1" fmla="*/ 0 h 44"/>
                    <a:gd name="T2" fmla="*/ 0 w 102"/>
                    <a:gd name="T3" fmla="*/ 15 h 44"/>
                    <a:gd name="T4" fmla="*/ 102 w 102"/>
                    <a:gd name="T5" fmla="*/ 44 h 44"/>
                    <a:gd name="T6" fmla="*/ 15 w 102"/>
                    <a:gd name="T7" fmla="*/ 0 h 44"/>
                  </a:gdLst>
                  <a:ahLst/>
                  <a:cxnLst>
                    <a:cxn ang="0">
                      <a:pos x="T0" y="T1"/>
                    </a:cxn>
                    <a:cxn ang="0">
                      <a:pos x="T2" y="T3"/>
                    </a:cxn>
                    <a:cxn ang="0">
                      <a:pos x="T4" y="T5"/>
                    </a:cxn>
                    <a:cxn ang="0">
                      <a:pos x="T6" y="T7"/>
                    </a:cxn>
                  </a:cxnLst>
                  <a:rect l="0" t="0" r="r" b="b"/>
                  <a:pathLst>
                    <a:path w="102" h="44">
                      <a:moveTo>
                        <a:pt x="15" y="0"/>
                      </a:moveTo>
                      <a:lnTo>
                        <a:pt x="0" y="15"/>
                      </a:lnTo>
                      <a:lnTo>
                        <a:pt x="102" y="44"/>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01" name="Freeform 317">
                  <a:extLst>
                    <a:ext uri="{FF2B5EF4-FFF2-40B4-BE49-F238E27FC236}">
                      <a16:creationId xmlns:a16="http://schemas.microsoft.com/office/drawing/2014/main" id="{8867721C-FD01-4749-81E9-0AE6E95605D4}"/>
                    </a:ext>
                  </a:extLst>
                </p:cNvPr>
                <p:cNvSpPr>
                  <a:spLocks/>
                </p:cNvSpPr>
                <p:nvPr/>
              </p:nvSpPr>
              <p:spPr bwMode="auto">
                <a:xfrm>
                  <a:off x="2763" y="1728"/>
                  <a:ext cx="102" cy="44"/>
                </a:xfrm>
                <a:custGeom>
                  <a:avLst/>
                  <a:gdLst>
                    <a:gd name="T0" fmla="*/ 15 w 102"/>
                    <a:gd name="T1" fmla="*/ 0 h 44"/>
                    <a:gd name="T2" fmla="*/ 0 w 102"/>
                    <a:gd name="T3" fmla="*/ 15 h 44"/>
                    <a:gd name="T4" fmla="*/ 102 w 102"/>
                    <a:gd name="T5" fmla="*/ 44 h 44"/>
                  </a:gdLst>
                  <a:ahLst/>
                  <a:cxnLst>
                    <a:cxn ang="0">
                      <a:pos x="T0" y="T1"/>
                    </a:cxn>
                    <a:cxn ang="0">
                      <a:pos x="T2" y="T3"/>
                    </a:cxn>
                    <a:cxn ang="0">
                      <a:pos x="T4" y="T5"/>
                    </a:cxn>
                  </a:cxnLst>
                  <a:rect l="0" t="0" r="r" b="b"/>
                  <a:pathLst>
                    <a:path w="102" h="44">
                      <a:moveTo>
                        <a:pt x="15" y="0"/>
                      </a:moveTo>
                      <a:lnTo>
                        <a:pt x="0" y="15"/>
                      </a:lnTo>
                      <a:lnTo>
                        <a:pt x="102" y="4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02" name="Freeform 318">
                  <a:extLst>
                    <a:ext uri="{FF2B5EF4-FFF2-40B4-BE49-F238E27FC236}">
                      <a16:creationId xmlns:a16="http://schemas.microsoft.com/office/drawing/2014/main" id="{2700B54E-835D-A44A-9283-A61857B66D35}"/>
                    </a:ext>
                  </a:extLst>
                </p:cNvPr>
                <p:cNvSpPr>
                  <a:spLocks/>
                </p:cNvSpPr>
                <p:nvPr/>
              </p:nvSpPr>
              <p:spPr bwMode="auto">
                <a:xfrm>
                  <a:off x="2778" y="1728"/>
                  <a:ext cx="109" cy="44"/>
                </a:xfrm>
                <a:custGeom>
                  <a:avLst/>
                  <a:gdLst>
                    <a:gd name="T0" fmla="*/ 87 w 109"/>
                    <a:gd name="T1" fmla="*/ 44 h 44"/>
                    <a:gd name="T2" fmla="*/ 109 w 109"/>
                    <a:gd name="T3" fmla="*/ 29 h 44"/>
                    <a:gd name="T4" fmla="*/ 0 w 109"/>
                    <a:gd name="T5" fmla="*/ 0 h 44"/>
                    <a:gd name="T6" fmla="*/ 87 w 109"/>
                    <a:gd name="T7" fmla="*/ 44 h 44"/>
                  </a:gdLst>
                  <a:ahLst/>
                  <a:cxnLst>
                    <a:cxn ang="0">
                      <a:pos x="T0" y="T1"/>
                    </a:cxn>
                    <a:cxn ang="0">
                      <a:pos x="T2" y="T3"/>
                    </a:cxn>
                    <a:cxn ang="0">
                      <a:pos x="T4" y="T5"/>
                    </a:cxn>
                    <a:cxn ang="0">
                      <a:pos x="T6" y="T7"/>
                    </a:cxn>
                  </a:cxnLst>
                  <a:rect l="0" t="0" r="r" b="b"/>
                  <a:pathLst>
                    <a:path w="109" h="44">
                      <a:moveTo>
                        <a:pt x="87" y="44"/>
                      </a:moveTo>
                      <a:lnTo>
                        <a:pt x="109" y="29"/>
                      </a:lnTo>
                      <a:lnTo>
                        <a:pt x="0" y="0"/>
                      </a:lnTo>
                      <a:lnTo>
                        <a:pt x="87" y="44"/>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03" name="Freeform 319">
                  <a:extLst>
                    <a:ext uri="{FF2B5EF4-FFF2-40B4-BE49-F238E27FC236}">
                      <a16:creationId xmlns:a16="http://schemas.microsoft.com/office/drawing/2014/main" id="{320BE94D-7AEC-F94B-BA5A-8343B26084B3}"/>
                    </a:ext>
                  </a:extLst>
                </p:cNvPr>
                <p:cNvSpPr>
                  <a:spLocks/>
                </p:cNvSpPr>
                <p:nvPr/>
              </p:nvSpPr>
              <p:spPr bwMode="auto">
                <a:xfrm>
                  <a:off x="2778" y="1728"/>
                  <a:ext cx="109" cy="44"/>
                </a:xfrm>
                <a:custGeom>
                  <a:avLst/>
                  <a:gdLst>
                    <a:gd name="T0" fmla="*/ 87 w 109"/>
                    <a:gd name="T1" fmla="*/ 44 h 44"/>
                    <a:gd name="T2" fmla="*/ 109 w 109"/>
                    <a:gd name="T3" fmla="*/ 29 h 44"/>
                    <a:gd name="T4" fmla="*/ 0 w 109"/>
                    <a:gd name="T5" fmla="*/ 0 h 44"/>
                  </a:gdLst>
                  <a:ahLst/>
                  <a:cxnLst>
                    <a:cxn ang="0">
                      <a:pos x="T0" y="T1"/>
                    </a:cxn>
                    <a:cxn ang="0">
                      <a:pos x="T2" y="T3"/>
                    </a:cxn>
                    <a:cxn ang="0">
                      <a:pos x="T4" y="T5"/>
                    </a:cxn>
                  </a:cxnLst>
                  <a:rect l="0" t="0" r="r" b="b"/>
                  <a:pathLst>
                    <a:path w="109" h="44">
                      <a:moveTo>
                        <a:pt x="87" y="44"/>
                      </a:moveTo>
                      <a:lnTo>
                        <a:pt x="109"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04" name="Freeform 320">
                  <a:extLst>
                    <a:ext uri="{FF2B5EF4-FFF2-40B4-BE49-F238E27FC236}">
                      <a16:creationId xmlns:a16="http://schemas.microsoft.com/office/drawing/2014/main" id="{517D66E2-530D-114F-94E4-ECA1606B5113}"/>
                    </a:ext>
                  </a:extLst>
                </p:cNvPr>
                <p:cNvSpPr>
                  <a:spLocks/>
                </p:cNvSpPr>
                <p:nvPr/>
              </p:nvSpPr>
              <p:spPr bwMode="auto">
                <a:xfrm>
                  <a:off x="3370" y="2501"/>
                  <a:ext cx="14" cy="109"/>
                </a:xfrm>
                <a:custGeom>
                  <a:avLst/>
                  <a:gdLst>
                    <a:gd name="T0" fmla="*/ 14 w 14"/>
                    <a:gd name="T1" fmla="*/ 0 h 109"/>
                    <a:gd name="T2" fmla="*/ 0 w 14"/>
                    <a:gd name="T3" fmla="*/ 22 h 109"/>
                    <a:gd name="T4" fmla="*/ 0 w 14"/>
                    <a:gd name="T5" fmla="*/ 109 h 109"/>
                    <a:gd name="T6" fmla="*/ 14 w 14"/>
                    <a:gd name="T7" fmla="*/ 0 h 109"/>
                  </a:gdLst>
                  <a:ahLst/>
                  <a:cxnLst>
                    <a:cxn ang="0">
                      <a:pos x="T0" y="T1"/>
                    </a:cxn>
                    <a:cxn ang="0">
                      <a:pos x="T2" y="T3"/>
                    </a:cxn>
                    <a:cxn ang="0">
                      <a:pos x="T4" y="T5"/>
                    </a:cxn>
                    <a:cxn ang="0">
                      <a:pos x="T6" y="T7"/>
                    </a:cxn>
                  </a:cxnLst>
                  <a:rect l="0" t="0" r="r" b="b"/>
                  <a:pathLst>
                    <a:path w="14" h="109">
                      <a:moveTo>
                        <a:pt x="14" y="0"/>
                      </a:moveTo>
                      <a:lnTo>
                        <a:pt x="0" y="22"/>
                      </a:lnTo>
                      <a:lnTo>
                        <a:pt x="0" y="109"/>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05" name="Freeform 321">
                  <a:extLst>
                    <a:ext uri="{FF2B5EF4-FFF2-40B4-BE49-F238E27FC236}">
                      <a16:creationId xmlns:a16="http://schemas.microsoft.com/office/drawing/2014/main" id="{37649130-5DCF-6B4F-8A10-80BAE419ECA7}"/>
                    </a:ext>
                  </a:extLst>
                </p:cNvPr>
                <p:cNvSpPr>
                  <a:spLocks/>
                </p:cNvSpPr>
                <p:nvPr/>
              </p:nvSpPr>
              <p:spPr bwMode="auto">
                <a:xfrm>
                  <a:off x="3370" y="2501"/>
                  <a:ext cx="14" cy="109"/>
                </a:xfrm>
                <a:custGeom>
                  <a:avLst/>
                  <a:gdLst>
                    <a:gd name="T0" fmla="*/ 14 w 14"/>
                    <a:gd name="T1" fmla="*/ 0 h 109"/>
                    <a:gd name="T2" fmla="*/ 0 w 14"/>
                    <a:gd name="T3" fmla="*/ 22 h 109"/>
                    <a:gd name="T4" fmla="*/ 0 w 14"/>
                    <a:gd name="T5" fmla="*/ 109 h 109"/>
                  </a:gdLst>
                  <a:ahLst/>
                  <a:cxnLst>
                    <a:cxn ang="0">
                      <a:pos x="T0" y="T1"/>
                    </a:cxn>
                    <a:cxn ang="0">
                      <a:pos x="T2" y="T3"/>
                    </a:cxn>
                    <a:cxn ang="0">
                      <a:pos x="T4" y="T5"/>
                    </a:cxn>
                  </a:cxnLst>
                  <a:rect l="0" t="0" r="r" b="b"/>
                  <a:pathLst>
                    <a:path w="14" h="109">
                      <a:moveTo>
                        <a:pt x="14" y="0"/>
                      </a:moveTo>
                      <a:lnTo>
                        <a:pt x="0" y="22"/>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06" name="Freeform 322">
                  <a:extLst>
                    <a:ext uri="{FF2B5EF4-FFF2-40B4-BE49-F238E27FC236}">
                      <a16:creationId xmlns:a16="http://schemas.microsoft.com/office/drawing/2014/main" id="{FDE0BA3D-1933-C347-AB00-615C381F4F67}"/>
                    </a:ext>
                  </a:extLst>
                </p:cNvPr>
                <p:cNvSpPr>
                  <a:spLocks/>
                </p:cNvSpPr>
                <p:nvPr/>
              </p:nvSpPr>
              <p:spPr bwMode="auto">
                <a:xfrm>
                  <a:off x="3355" y="2523"/>
                  <a:ext cx="15" cy="109"/>
                </a:xfrm>
                <a:custGeom>
                  <a:avLst/>
                  <a:gdLst>
                    <a:gd name="T0" fmla="*/ 0 w 15"/>
                    <a:gd name="T1" fmla="*/ 109 h 109"/>
                    <a:gd name="T2" fmla="*/ 15 w 15"/>
                    <a:gd name="T3" fmla="*/ 87 h 109"/>
                    <a:gd name="T4" fmla="*/ 15 w 15"/>
                    <a:gd name="T5" fmla="*/ 0 h 109"/>
                    <a:gd name="T6" fmla="*/ 0 w 15"/>
                    <a:gd name="T7" fmla="*/ 109 h 109"/>
                  </a:gdLst>
                  <a:ahLst/>
                  <a:cxnLst>
                    <a:cxn ang="0">
                      <a:pos x="T0" y="T1"/>
                    </a:cxn>
                    <a:cxn ang="0">
                      <a:pos x="T2" y="T3"/>
                    </a:cxn>
                    <a:cxn ang="0">
                      <a:pos x="T4" y="T5"/>
                    </a:cxn>
                    <a:cxn ang="0">
                      <a:pos x="T6" y="T7"/>
                    </a:cxn>
                  </a:cxnLst>
                  <a:rect l="0" t="0" r="r" b="b"/>
                  <a:pathLst>
                    <a:path w="15" h="109">
                      <a:moveTo>
                        <a:pt x="0" y="109"/>
                      </a:moveTo>
                      <a:lnTo>
                        <a:pt x="15" y="87"/>
                      </a:lnTo>
                      <a:lnTo>
                        <a:pt x="15"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07" name="Freeform 323">
                  <a:extLst>
                    <a:ext uri="{FF2B5EF4-FFF2-40B4-BE49-F238E27FC236}">
                      <a16:creationId xmlns:a16="http://schemas.microsoft.com/office/drawing/2014/main" id="{F0CDFAD3-527E-8F48-9A2F-95FB1BF3E10D}"/>
                    </a:ext>
                  </a:extLst>
                </p:cNvPr>
                <p:cNvSpPr>
                  <a:spLocks/>
                </p:cNvSpPr>
                <p:nvPr/>
              </p:nvSpPr>
              <p:spPr bwMode="auto">
                <a:xfrm>
                  <a:off x="3355" y="2523"/>
                  <a:ext cx="15" cy="109"/>
                </a:xfrm>
                <a:custGeom>
                  <a:avLst/>
                  <a:gdLst>
                    <a:gd name="T0" fmla="*/ 0 w 15"/>
                    <a:gd name="T1" fmla="*/ 109 h 109"/>
                    <a:gd name="T2" fmla="*/ 15 w 15"/>
                    <a:gd name="T3" fmla="*/ 87 h 109"/>
                    <a:gd name="T4" fmla="*/ 15 w 15"/>
                    <a:gd name="T5" fmla="*/ 0 h 109"/>
                  </a:gdLst>
                  <a:ahLst/>
                  <a:cxnLst>
                    <a:cxn ang="0">
                      <a:pos x="T0" y="T1"/>
                    </a:cxn>
                    <a:cxn ang="0">
                      <a:pos x="T2" y="T3"/>
                    </a:cxn>
                    <a:cxn ang="0">
                      <a:pos x="T4" y="T5"/>
                    </a:cxn>
                  </a:cxnLst>
                  <a:rect l="0" t="0" r="r" b="b"/>
                  <a:pathLst>
                    <a:path w="15" h="109">
                      <a:moveTo>
                        <a:pt x="0" y="109"/>
                      </a:moveTo>
                      <a:lnTo>
                        <a:pt x="15" y="87"/>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08" name="Freeform 324">
                  <a:extLst>
                    <a:ext uri="{FF2B5EF4-FFF2-40B4-BE49-F238E27FC236}">
                      <a16:creationId xmlns:a16="http://schemas.microsoft.com/office/drawing/2014/main" id="{F305640E-F321-874C-89F4-897FA3281F55}"/>
                    </a:ext>
                  </a:extLst>
                </p:cNvPr>
                <p:cNvSpPr>
                  <a:spLocks/>
                </p:cNvSpPr>
                <p:nvPr/>
              </p:nvSpPr>
              <p:spPr bwMode="auto">
                <a:xfrm>
                  <a:off x="2471" y="1808"/>
                  <a:ext cx="95" cy="15"/>
                </a:xfrm>
                <a:custGeom>
                  <a:avLst/>
                  <a:gdLst>
                    <a:gd name="T0" fmla="*/ 22 w 95"/>
                    <a:gd name="T1" fmla="*/ 0 h 15"/>
                    <a:gd name="T2" fmla="*/ 0 w 95"/>
                    <a:gd name="T3" fmla="*/ 15 h 15"/>
                    <a:gd name="T4" fmla="*/ 95 w 95"/>
                    <a:gd name="T5" fmla="*/ 15 h 15"/>
                    <a:gd name="T6" fmla="*/ 22 w 95"/>
                    <a:gd name="T7" fmla="*/ 0 h 15"/>
                  </a:gdLst>
                  <a:ahLst/>
                  <a:cxnLst>
                    <a:cxn ang="0">
                      <a:pos x="T0" y="T1"/>
                    </a:cxn>
                    <a:cxn ang="0">
                      <a:pos x="T2" y="T3"/>
                    </a:cxn>
                    <a:cxn ang="0">
                      <a:pos x="T4" y="T5"/>
                    </a:cxn>
                    <a:cxn ang="0">
                      <a:pos x="T6" y="T7"/>
                    </a:cxn>
                  </a:cxnLst>
                  <a:rect l="0" t="0" r="r" b="b"/>
                  <a:pathLst>
                    <a:path w="95" h="15">
                      <a:moveTo>
                        <a:pt x="22" y="0"/>
                      </a:moveTo>
                      <a:lnTo>
                        <a:pt x="0" y="15"/>
                      </a:lnTo>
                      <a:lnTo>
                        <a:pt x="95" y="15"/>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09" name="Freeform 325">
                  <a:extLst>
                    <a:ext uri="{FF2B5EF4-FFF2-40B4-BE49-F238E27FC236}">
                      <a16:creationId xmlns:a16="http://schemas.microsoft.com/office/drawing/2014/main" id="{2BD57F08-1A20-C24B-93C3-21DBE05E3744}"/>
                    </a:ext>
                  </a:extLst>
                </p:cNvPr>
                <p:cNvSpPr>
                  <a:spLocks/>
                </p:cNvSpPr>
                <p:nvPr/>
              </p:nvSpPr>
              <p:spPr bwMode="auto">
                <a:xfrm>
                  <a:off x="2471" y="1808"/>
                  <a:ext cx="95" cy="15"/>
                </a:xfrm>
                <a:custGeom>
                  <a:avLst/>
                  <a:gdLst>
                    <a:gd name="T0" fmla="*/ 22 w 95"/>
                    <a:gd name="T1" fmla="*/ 0 h 15"/>
                    <a:gd name="T2" fmla="*/ 0 w 95"/>
                    <a:gd name="T3" fmla="*/ 15 h 15"/>
                    <a:gd name="T4" fmla="*/ 95 w 95"/>
                    <a:gd name="T5" fmla="*/ 15 h 15"/>
                  </a:gdLst>
                  <a:ahLst/>
                  <a:cxnLst>
                    <a:cxn ang="0">
                      <a:pos x="T0" y="T1"/>
                    </a:cxn>
                    <a:cxn ang="0">
                      <a:pos x="T2" y="T3"/>
                    </a:cxn>
                    <a:cxn ang="0">
                      <a:pos x="T4" y="T5"/>
                    </a:cxn>
                  </a:cxnLst>
                  <a:rect l="0" t="0" r="r" b="b"/>
                  <a:pathLst>
                    <a:path w="95" h="15">
                      <a:moveTo>
                        <a:pt x="22" y="0"/>
                      </a:moveTo>
                      <a:lnTo>
                        <a:pt x="0" y="15"/>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10" name="Freeform 326">
                  <a:extLst>
                    <a:ext uri="{FF2B5EF4-FFF2-40B4-BE49-F238E27FC236}">
                      <a16:creationId xmlns:a16="http://schemas.microsoft.com/office/drawing/2014/main" id="{128E01BE-30AB-A446-99EB-3043FC402005}"/>
                    </a:ext>
                  </a:extLst>
                </p:cNvPr>
                <p:cNvSpPr>
                  <a:spLocks/>
                </p:cNvSpPr>
                <p:nvPr/>
              </p:nvSpPr>
              <p:spPr bwMode="auto">
                <a:xfrm>
                  <a:off x="2493" y="1801"/>
                  <a:ext cx="95" cy="22"/>
                </a:xfrm>
                <a:custGeom>
                  <a:avLst/>
                  <a:gdLst>
                    <a:gd name="T0" fmla="*/ 73 w 95"/>
                    <a:gd name="T1" fmla="*/ 22 h 22"/>
                    <a:gd name="T2" fmla="*/ 95 w 95"/>
                    <a:gd name="T3" fmla="*/ 0 h 22"/>
                    <a:gd name="T4" fmla="*/ 0 w 95"/>
                    <a:gd name="T5" fmla="*/ 7 h 22"/>
                    <a:gd name="T6" fmla="*/ 73 w 95"/>
                    <a:gd name="T7" fmla="*/ 22 h 22"/>
                  </a:gdLst>
                  <a:ahLst/>
                  <a:cxnLst>
                    <a:cxn ang="0">
                      <a:pos x="T0" y="T1"/>
                    </a:cxn>
                    <a:cxn ang="0">
                      <a:pos x="T2" y="T3"/>
                    </a:cxn>
                    <a:cxn ang="0">
                      <a:pos x="T4" y="T5"/>
                    </a:cxn>
                    <a:cxn ang="0">
                      <a:pos x="T6" y="T7"/>
                    </a:cxn>
                  </a:cxnLst>
                  <a:rect l="0" t="0" r="r" b="b"/>
                  <a:pathLst>
                    <a:path w="95" h="22">
                      <a:moveTo>
                        <a:pt x="73" y="22"/>
                      </a:moveTo>
                      <a:lnTo>
                        <a:pt x="95" y="0"/>
                      </a:lnTo>
                      <a:lnTo>
                        <a:pt x="0" y="7"/>
                      </a:lnTo>
                      <a:lnTo>
                        <a:pt x="73" y="22"/>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11" name="Freeform 327">
                  <a:extLst>
                    <a:ext uri="{FF2B5EF4-FFF2-40B4-BE49-F238E27FC236}">
                      <a16:creationId xmlns:a16="http://schemas.microsoft.com/office/drawing/2014/main" id="{CFD1A882-DA10-0C4D-8670-7D7FDA373465}"/>
                    </a:ext>
                  </a:extLst>
                </p:cNvPr>
                <p:cNvSpPr>
                  <a:spLocks/>
                </p:cNvSpPr>
                <p:nvPr/>
              </p:nvSpPr>
              <p:spPr bwMode="auto">
                <a:xfrm>
                  <a:off x="2493" y="1801"/>
                  <a:ext cx="95" cy="22"/>
                </a:xfrm>
                <a:custGeom>
                  <a:avLst/>
                  <a:gdLst>
                    <a:gd name="T0" fmla="*/ 73 w 95"/>
                    <a:gd name="T1" fmla="*/ 22 h 22"/>
                    <a:gd name="T2" fmla="*/ 95 w 95"/>
                    <a:gd name="T3" fmla="*/ 0 h 22"/>
                    <a:gd name="T4" fmla="*/ 0 w 95"/>
                    <a:gd name="T5" fmla="*/ 7 h 22"/>
                  </a:gdLst>
                  <a:ahLst/>
                  <a:cxnLst>
                    <a:cxn ang="0">
                      <a:pos x="T0" y="T1"/>
                    </a:cxn>
                    <a:cxn ang="0">
                      <a:pos x="T2" y="T3"/>
                    </a:cxn>
                    <a:cxn ang="0">
                      <a:pos x="T4" y="T5"/>
                    </a:cxn>
                  </a:cxnLst>
                  <a:rect l="0" t="0" r="r" b="b"/>
                  <a:pathLst>
                    <a:path w="95" h="22">
                      <a:moveTo>
                        <a:pt x="73" y="22"/>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12" name="Freeform 328">
                  <a:extLst>
                    <a:ext uri="{FF2B5EF4-FFF2-40B4-BE49-F238E27FC236}">
                      <a16:creationId xmlns:a16="http://schemas.microsoft.com/office/drawing/2014/main" id="{CEB14CEE-24F8-AF4D-B10D-B226B945C6C7}"/>
                    </a:ext>
                  </a:extLst>
                </p:cNvPr>
                <p:cNvSpPr>
                  <a:spLocks/>
                </p:cNvSpPr>
                <p:nvPr/>
              </p:nvSpPr>
              <p:spPr bwMode="auto">
                <a:xfrm>
                  <a:off x="3348" y="2078"/>
                  <a:ext cx="51" cy="117"/>
                </a:xfrm>
                <a:custGeom>
                  <a:avLst/>
                  <a:gdLst>
                    <a:gd name="T0" fmla="*/ 14 w 51"/>
                    <a:gd name="T1" fmla="*/ 0 h 117"/>
                    <a:gd name="T2" fmla="*/ 0 w 51"/>
                    <a:gd name="T3" fmla="*/ 22 h 117"/>
                    <a:gd name="T4" fmla="*/ 51 w 51"/>
                    <a:gd name="T5" fmla="*/ 117 h 117"/>
                    <a:gd name="T6" fmla="*/ 14 w 51"/>
                    <a:gd name="T7" fmla="*/ 0 h 117"/>
                  </a:gdLst>
                  <a:ahLst/>
                  <a:cxnLst>
                    <a:cxn ang="0">
                      <a:pos x="T0" y="T1"/>
                    </a:cxn>
                    <a:cxn ang="0">
                      <a:pos x="T2" y="T3"/>
                    </a:cxn>
                    <a:cxn ang="0">
                      <a:pos x="T4" y="T5"/>
                    </a:cxn>
                    <a:cxn ang="0">
                      <a:pos x="T6" y="T7"/>
                    </a:cxn>
                  </a:cxnLst>
                  <a:rect l="0" t="0" r="r" b="b"/>
                  <a:pathLst>
                    <a:path w="51" h="117">
                      <a:moveTo>
                        <a:pt x="14" y="0"/>
                      </a:moveTo>
                      <a:lnTo>
                        <a:pt x="0" y="22"/>
                      </a:lnTo>
                      <a:lnTo>
                        <a:pt x="51" y="117"/>
                      </a:lnTo>
                      <a:lnTo>
                        <a:pt x="14"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13" name="Freeform 329">
                  <a:extLst>
                    <a:ext uri="{FF2B5EF4-FFF2-40B4-BE49-F238E27FC236}">
                      <a16:creationId xmlns:a16="http://schemas.microsoft.com/office/drawing/2014/main" id="{6016EA04-EAB6-9347-B8C9-1AD32ED0CA3A}"/>
                    </a:ext>
                  </a:extLst>
                </p:cNvPr>
                <p:cNvSpPr>
                  <a:spLocks/>
                </p:cNvSpPr>
                <p:nvPr/>
              </p:nvSpPr>
              <p:spPr bwMode="auto">
                <a:xfrm>
                  <a:off x="3348" y="2078"/>
                  <a:ext cx="51" cy="117"/>
                </a:xfrm>
                <a:custGeom>
                  <a:avLst/>
                  <a:gdLst>
                    <a:gd name="T0" fmla="*/ 14 w 51"/>
                    <a:gd name="T1" fmla="*/ 0 h 117"/>
                    <a:gd name="T2" fmla="*/ 0 w 51"/>
                    <a:gd name="T3" fmla="*/ 22 h 117"/>
                    <a:gd name="T4" fmla="*/ 51 w 51"/>
                    <a:gd name="T5" fmla="*/ 117 h 117"/>
                  </a:gdLst>
                  <a:ahLst/>
                  <a:cxnLst>
                    <a:cxn ang="0">
                      <a:pos x="T0" y="T1"/>
                    </a:cxn>
                    <a:cxn ang="0">
                      <a:pos x="T2" y="T3"/>
                    </a:cxn>
                    <a:cxn ang="0">
                      <a:pos x="T4" y="T5"/>
                    </a:cxn>
                  </a:cxnLst>
                  <a:rect l="0" t="0" r="r" b="b"/>
                  <a:pathLst>
                    <a:path w="51" h="117">
                      <a:moveTo>
                        <a:pt x="14" y="0"/>
                      </a:moveTo>
                      <a:lnTo>
                        <a:pt x="0" y="22"/>
                      </a:lnTo>
                      <a:lnTo>
                        <a:pt x="51"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14" name="Freeform 330">
                  <a:extLst>
                    <a:ext uri="{FF2B5EF4-FFF2-40B4-BE49-F238E27FC236}">
                      <a16:creationId xmlns:a16="http://schemas.microsoft.com/office/drawing/2014/main" id="{EA4E1DBA-ED00-8A45-955E-B128FDC38655}"/>
                    </a:ext>
                  </a:extLst>
                </p:cNvPr>
                <p:cNvSpPr>
                  <a:spLocks/>
                </p:cNvSpPr>
                <p:nvPr/>
              </p:nvSpPr>
              <p:spPr bwMode="auto">
                <a:xfrm>
                  <a:off x="3348" y="2100"/>
                  <a:ext cx="51" cy="117"/>
                </a:xfrm>
                <a:custGeom>
                  <a:avLst/>
                  <a:gdLst>
                    <a:gd name="T0" fmla="*/ 36 w 51"/>
                    <a:gd name="T1" fmla="*/ 117 h 117"/>
                    <a:gd name="T2" fmla="*/ 51 w 51"/>
                    <a:gd name="T3" fmla="*/ 95 h 117"/>
                    <a:gd name="T4" fmla="*/ 0 w 51"/>
                    <a:gd name="T5" fmla="*/ 0 h 117"/>
                    <a:gd name="T6" fmla="*/ 36 w 51"/>
                    <a:gd name="T7" fmla="*/ 117 h 117"/>
                  </a:gdLst>
                  <a:ahLst/>
                  <a:cxnLst>
                    <a:cxn ang="0">
                      <a:pos x="T0" y="T1"/>
                    </a:cxn>
                    <a:cxn ang="0">
                      <a:pos x="T2" y="T3"/>
                    </a:cxn>
                    <a:cxn ang="0">
                      <a:pos x="T4" y="T5"/>
                    </a:cxn>
                    <a:cxn ang="0">
                      <a:pos x="T6" y="T7"/>
                    </a:cxn>
                  </a:cxnLst>
                  <a:rect l="0" t="0" r="r" b="b"/>
                  <a:pathLst>
                    <a:path w="51" h="117">
                      <a:moveTo>
                        <a:pt x="36" y="117"/>
                      </a:moveTo>
                      <a:lnTo>
                        <a:pt x="51" y="95"/>
                      </a:lnTo>
                      <a:lnTo>
                        <a:pt x="0" y="0"/>
                      </a:lnTo>
                      <a:lnTo>
                        <a:pt x="36" y="117"/>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15" name="Freeform 331">
                  <a:extLst>
                    <a:ext uri="{FF2B5EF4-FFF2-40B4-BE49-F238E27FC236}">
                      <a16:creationId xmlns:a16="http://schemas.microsoft.com/office/drawing/2014/main" id="{9A897342-0570-3548-BF97-7112D8E79036}"/>
                    </a:ext>
                  </a:extLst>
                </p:cNvPr>
                <p:cNvSpPr>
                  <a:spLocks/>
                </p:cNvSpPr>
                <p:nvPr/>
              </p:nvSpPr>
              <p:spPr bwMode="auto">
                <a:xfrm>
                  <a:off x="3348" y="2100"/>
                  <a:ext cx="51" cy="117"/>
                </a:xfrm>
                <a:custGeom>
                  <a:avLst/>
                  <a:gdLst>
                    <a:gd name="T0" fmla="*/ 36 w 51"/>
                    <a:gd name="T1" fmla="*/ 117 h 117"/>
                    <a:gd name="T2" fmla="*/ 51 w 51"/>
                    <a:gd name="T3" fmla="*/ 95 h 117"/>
                    <a:gd name="T4" fmla="*/ 0 w 51"/>
                    <a:gd name="T5" fmla="*/ 0 h 117"/>
                  </a:gdLst>
                  <a:ahLst/>
                  <a:cxnLst>
                    <a:cxn ang="0">
                      <a:pos x="T0" y="T1"/>
                    </a:cxn>
                    <a:cxn ang="0">
                      <a:pos x="T2" y="T3"/>
                    </a:cxn>
                    <a:cxn ang="0">
                      <a:pos x="T4" y="T5"/>
                    </a:cxn>
                  </a:cxnLst>
                  <a:rect l="0" t="0" r="r" b="b"/>
                  <a:pathLst>
                    <a:path w="51" h="117">
                      <a:moveTo>
                        <a:pt x="36" y="117"/>
                      </a:moveTo>
                      <a:lnTo>
                        <a:pt x="5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16" name="Freeform 332">
                  <a:extLst>
                    <a:ext uri="{FF2B5EF4-FFF2-40B4-BE49-F238E27FC236}">
                      <a16:creationId xmlns:a16="http://schemas.microsoft.com/office/drawing/2014/main" id="{03317F63-D56D-5F48-8494-A64DCA848CEA}"/>
                    </a:ext>
                  </a:extLst>
                </p:cNvPr>
                <p:cNvSpPr>
                  <a:spLocks/>
                </p:cNvSpPr>
                <p:nvPr/>
              </p:nvSpPr>
              <p:spPr bwMode="auto">
                <a:xfrm>
                  <a:off x="3231" y="1889"/>
                  <a:ext cx="80" cy="102"/>
                </a:xfrm>
                <a:custGeom>
                  <a:avLst/>
                  <a:gdLst>
                    <a:gd name="T0" fmla="*/ 66 w 80"/>
                    <a:gd name="T1" fmla="*/ 102 h 102"/>
                    <a:gd name="T2" fmla="*/ 80 w 80"/>
                    <a:gd name="T3" fmla="*/ 80 h 102"/>
                    <a:gd name="T4" fmla="*/ 0 w 80"/>
                    <a:gd name="T5" fmla="*/ 0 h 102"/>
                    <a:gd name="T6" fmla="*/ 66 w 80"/>
                    <a:gd name="T7" fmla="*/ 102 h 102"/>
                  </a:gdLst>
                  <a:ahLst/>
                  <a:cxnLst>
                    <a:cxn ang="0">
                      <a:pos x="T0" y="T1"/>
                    </a:cxn>
                    <a:cxn ang="0">
                      <a:pos x="T2" y="T3"/>
                    </a:cxn>
                    <a:cxn ang="0">
                      <a:pos x="T4" y="T5"/>
                    </a:cxn>
                    <a:cxn ang="0">
                      <a:pos x="T6" y="T7"/>
                    </a:cxn>
                  </a:cxnLst>
                  <a:rect l="0" t="0" r="r" b="b"/>
                  <a:pathLst>
                    <a:path w="80" h="102">
                      <a:moveTo>
                        <a:pt x="66" y="102"/>
                      </a:moveTo>
                      <a:lnTo>
                        <a:pt x="80" y="80"/>
                      </a:lnTo>
                      <a:lnTo>
                        <a:pt x="0" y="0"/>
                      </a:lnTo>
                      <a:lnTo>
                        <a:pt x="66"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17" name="Freeform 333">
                  <a:extLst>
                    <a:ext uri="{FF2B5EF4-FFF2-40B4-BE49-F238E27FC236}">
                      <a16:creationId xmlns:a16="http://schemas.microsoft.com/office/drawing/2014/main" id="{799E6364-B071-0048-B542-4B0761F07288}"/>
                    </a:ext>
                  </a:extLst>
                </p:cNvPr>
                <p:cNvSpPr>
                  <a:spLocks/>
                </p:cNvSpPr>
                <p:nvPr/>
              </p:nvSpPr>
              <p:spPr bwMode="auto">
                <a:xfrm>
                  <a:off x="3231" y="1889"/>
                  <a:ext cx="80" cy="102"/>
                </a:xfrm>
                <a:custGeom>
                  <a:avLst/>
                  <a:gdLst>
                    <a:gd name="T0" fmla="*/ 66 w 80"/>
                    <a:gd name="T1" fmla="*/ 102 h 102"/>
                    <a:gd name="T2" fmla="*/ 80 w 80"/>
                    <a:gd name="T3" fmla="*/ 80 h 102"/>
                    <a:gd name="T4" fmla="*/ 0 w 80"/>
                    <a:gd name="T5" fmla="*/ 0 h 102"/>
                  </a:gdLst>
                  <a:ahLst/>
                  <a:cxnLst>
                    <a:cxn ang="0">
                      <a:pos x="T0" y="T1"/>
                    </a:cxn>
                    <a:cxn ang="0">
                      <a:pos x="T2" y="T3"/>
                    </a:cxn>
                    <a:cxn ang="0">
                      <a:pos x="T4" y="T5"/>
                    </a:cxn>
                  </a:cxnLst>
                  <a:rect l="0" t="0" r="r" b="b"/>
                  <a:pathLst>
                    <a:path w="80" h="102">
                      <a:moveTo>
                        <a:pt x="66" y="102"/>
                      </a:moveTo>
                      <a:lnTo>
                        <a:pt x="80"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18" name="Freeform 334">
                  <a:extLst>
                    <a:ext uri="{FF2B5EF4-FFF2-40B4-BE49-F238E27FC236}">
                      <a16:creationId xmlns:a16="http://schemas.microsoft.com/office/drawing/2014/main" id="{30E0A0F4-25F1-CB4A-9A90-AB05BB31774B}"/>
                    </a:ext>
                  </a:extLst>
                </p:cNvPr>
                <p:cNvSpPr>
                  <a:spLocks/>
                </p:cNvSpPr>
                <p:nvPr/>
              </p:nvSpPr>
              <p:spPr bwMode="auto">
                <a:xfrm>
                  <a:off x="3297" y="1969"/>
                  <a:ext cx="65" cy="109"/>
                </a:xfrm>
                <a:custGeom>
                  <a:avLst/>
                  <a:gdLst>
                    <a:gd name="T0" fmla="*/ 14 w 65"/>
                    <a:gd name="T1" fmla="*/ 0 h 109"/>
                    <a:gd name="T2" fmla="*/ 0 w 65"/>
                    <a:gd name="T3" fmla="*/ 22 h 109"/>
                    <a:gd name="T4" fmla="*/ 65 w 65"/>
                    <a:gd name="T5" fmla="*/ 109 h 109"/>
                    <a:gd name="T6" fmla="*/ 14 w 65"/>
                    <a:gd name="T7" fmla="*/ 0 h 109"/>
                  </a:gdLst>
                  <a:ahLst/>
                  <a:cxnLst>
                    <a:cxn ang="0">
                      <a:pos x="T0" y="T1"/>
                    </a:cxn>
                    <a:cxn ang="0">
                      <a:pos x="T2" y="T3"/>
                    </a:cxn>
                    <a:cxn ang="0">
                      <a:pos x="T4" y="T5"/>
                    </a:cxn>
                    <a:cxn ang="0">
                      <a:pos x="T6" y="T7"/>
                    </a:cxn>
                  </a:cxnLst>
                  <a:rect l="0" t="0" r="r" b="b"/>
                  <a:pathLst>
                    <a:path w="65" h="109">
                      <a:moveTo>
                        <a:pt x="14" y="0"/>
                      </a:moveTo>
                      <a:lnTo>
                        <a:pt x="0" y="22"/>
                      </a:lnTo>
                      <a:lnTo>
                        <a:pt x="65" y="109"/>
                      </a:lnTo>
                      <a:lnTo>
                        <a:pt x="14"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19" name="Freeform 335">
                  <a:extLst>
                    <a:ext uri="{FF2B5EF4-FFF2-40B4-BE49-F238E27FC236}">
                      <a16:creationId xmlns:a16="http://schemas.microsoft.com/office/drawing/2014/main" id="{B2A34837-8E05-7E4B-AB8C-7EF05493650D}"/>
                    </a:ext>
                  </a:extLst>
                </p:cNvPr>
                <p:cNvSpPr>
                  <a:spLocks/>
                </p:cNvSpPr>
                <p:nvPr/>
              </p:nvSpPr>
              <p:spPr bwMode="auto">
                <a:xfrm>
                  <a:off x="3297" y="1969"/>
                  <a:ext cx="65" cy="109"/>
                </a:xfrm>
                <a:custGeom>
                  <a:avLst/>
                  <a:gdLst>
                    <a:gd name="T0" fmla="*/ 14 w 65"/>
                    <a:gd name="T1" fmla="*/ 0 h 109"/>
                    <a:gd name="T2" fmla="*/ 0 w 65"/>
                    <a:gd name="T3" fmla="*/ 22 h 109"/>
                    <a:gd name="T4" fmla="*/ 65 w 65"/>
                    <a:gd name="T5" fmla="*/ 109 h 109"/>
                  </a:gdLst>
                  <a:ahLst/>
                  <a:cxnLst>
                    <a:cxn ang="0">
                      <a:pos x="T0" y="T1"/>
                    </a:cxn>
                    <a:cxn ang="0">
                      <a:pos x="T2" y="T3"/>
                    </a:cxn>
                    <a:cxn ang="0">
                      <a:pos x="T4" y="T5"/>
                    </a:cxn>
                  </a:cxnLst>
                  <a:rect l="0" t="0" r="r" b="b"/>
                  <a:pathLst>
                    <a:path w="65" h="109">
                      <a:moveTo>
                        <a:pt x="14" y="0"/>
                      </a:moveTo>
                      <a:lnTo>
                        <a:pt x="0" y="22"/>
                      </a:lnTo>
                      <a:lnTo>
                        <a:pt x="65"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20" name="Freeform 336">
                  <a:extLst>
                    <a:ext uri="{FF2B5EF4-FFF2-40B4-BE49-F238E27FC236}">
                      <a16:creationId xmlns:a16="http://schemas.microsoft.com/office/drawing/2014/main" id="{71694E36-B383-2744-B969-48D0C4FFEF21}"/>
                    </a:ext>
                  </a:extLst>
                </p:cNvPr>
                <p:cNvSpPr>
                  <a:spLocks/>
                </p:cNvSpPr>
                <p:nvPr/>
              </p:nvSpPr>
              <p:spPr bwMode="auto">
                <a:xfrm>
                  <a:off x="2324" y="1881"/>
                  <a:ext cx="88" cy="15"/>
                </a:xfrm>
                <a:custGeom>
                  <a:avLst/>
                  <a:gdLst>
                    <a:gd name="T0" fmla="*/ 22 w 88"/>
                    <a:gd name="T1" fmla="*/ 0 h 15"/>
                    <a:gd name="T2" fmla="*/ 0 w 88"/>
                    <a:gd name="T3" fmla="*/ 15 h 15"/>
                    <a:gd name="T4" fmla="*/ 88 w 88"/>
                    <a:gd name="T5" fmla="*/ 0 h 15"/>
                    <a:gd name="T6" fmla="*/ 22 w 88"/>
                    <a:gd name="T7" fmla="*/ 0 h 15"/>
                  </a:gdLst>
                  <a:ahLst/>
                  <a:cxnLst>
                    <a:cxn ang="0">
                      <a:pos x="T0" y="T1"/>
                    </a:cxn>
                    <a:cxn ang="0">
                      <a:pos x="T2" y="T3"/>
                    </a:cxn>
                    <a:cxn ang="0">
                      <a:pos x="T4" y="T5"/>
                    </a:cxn>
                    <a:cxn ang="0">
                      <a:pos x="T6" y="T7"/>
                    </a:cxn>
                  </a:cxnLst>
                  <a:rect l="0" t="0" r="r" b="b"/>
                  <a:pathLst>
                    <a:path w="88" h="15">
                      <a:moveTo>
                        <a:pt x="22" y="0"/>
                      </a:moveTo>
                      <a:lnTo>
                        <a:pt x="0" y="15"/>
                      </a:lnTo>
                      <a:lnTo>
                        <a:pt x="88"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21" name="Freeform 337">
                  <a:extLst>
                    <a:ext uri="{FF2B5EF4-FFF2-40B4-BE49-F238E27FC236}">
                      <a16:creationId xmlns:a16="http://schemas.microsoft.com/office/drawing/2014/main" id="{A96F4D85-72E4-1846-A204-E23F1D809DA0}"/>
                    </a:ext>
                  </a:extLst>
                </p:cNvPr>
                <p:cNvSpPr>
                  <a:spLocks/>
                </p:cNvSpPr>
                <p:nvPr/>
              </p:nvSpPr>
              <p:spPr bwMode="auto">
                <a:xfrm>
                  <a:off x="2324" y="1881"/>
                  <a:ext cx="88" cy="15"/>
                </a:xfrm>
                <a:custGeom>
                  <a:avLst/>
                  <a:gdLst>
                    <a:gd name="T0" fmla="*/ 22 w 88"/>
                    <a:gd name="T1" fmla="*/ 0 h 15"/>
                    <a:gd name="T2" fmla="*/ 0 w 88"/>
                    <a:gd name="T3" fmla="*/ 15 h 15"/>
                    <a:gd name="T4" fmla="*/ 88 w 88"/>
                    <a:gd name="T5" fmla="*/ 0 h 15"/>
                  </a:gdLst>
                  <a:ahLst/>
                  <a:cxnLst>
                    <a:cxn ang="0">
                      <a:pos x="T0" y="T1"/>
                    </a:cxn>
                    <a:cxn ang="0">
                      <a:pos x="T2" y="T3"/>
                    </a:cxn>
                    <a:cxn ang="0">
                      <a:pos x="T4" y="T5"/>
                    </a:cxn>
                  </a:cxnLst>
                  <a:rect l="0" t="0" r="r" b="b"/>
                  <a:pathLst>
                    <a:path w="88" h="15">
                      <a:moveTo>
                        <a:pt x="22" y="0"/>
                      </a:moveTo>
                      <a:lnTo>
                        <a:pt x="0" y="15"/>
                      </a:lnTo>
                      <a:lnTo>
                        <a:pt x="88"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22" name="Freeform 338">
                  <a:extLst>
                    <a:ext uri="{FF2B5EF4-FFF2-40B4-BE49-F238E27FC236}">
                      <a16:creationId xmlns:a16="http://schemas.microsoft.com/office/drawing/2014/main" id="{E1E36D22-D978-FA46-A37B-937DDD647670}"/>
                    </a:ext>
                  </a:extLst>
                </p:cNvPr>
                <p:cNvSpPr>
                  <a:spLocks/>
                </p:cNvSpPr>
                <p:nvPr/>
              </p:nvSpPr>
              <p:spPr bwMode="auto">
                <a:xfrm>
                  <a:off x="2346" y="1859"/>
                  <a:ext cx="88" cy="22"/>
                </a:xfrm>
                <a:custGeom>
                  <a:avLst/>
                  <a:gdLst>
                    <a:gd name="T0" fmla="*/ 66 w 88"/>
                    <a:gd name="T1" fmla="*/ 22 h 22"/>
                    <a:gd name="T2" fmla="*/ 88 w 88"/>
                    <a:gd name="T3" fmla="*/ 0 h 22"/>
                    <a:gd name="T4" fmla="*/ 0 w 88"/>
                    <a:gd name="T5" fmla="*/ 22 h 22"/>
                    <a:gd name="T6" fmla="*/ 66 w 88"/>
                    <a:gd name="T7" fmla="*/ 22 h 22"/>
                  </a:gdLst>
                  <a:ahLst/>
                  <a:cxnLst>
                    <a:cxn ang="0">
                      <a:pos x="T0" y="T1"/>
                    </a:cxn>
                    <a:cxn ang="0">
                      <a:pos x="T2" y="T3"/>
                    </a:cxn>
                    <a:cxn ang="0">
                      <a:pos x="T4" y="T5"/>
                    </a:cxn>
                    <a:cxn ang="0">
                      <a:pos x="T6" y="T7"/>
                    </a:cxn>
                  </a:cxnLst>
                  <a:rect l="0" t="0" r="r" b="b"/>
                  <a:pathLst>
                    <a:path w="88" h="22">
                      <a:moveTo>
                        <a:pt x="66" y="22"/>
                      </a:moveTo>
                      <a:lnTo>
                        <a:pt x="88" y="0"/>
                      </a:lnTo>
                      <a:lnTo>
                        <a:pt x="0" y="22"/>
                      </a:lnTo>
                      <a:lnTo>
                        <a:pt x="66"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23" name="Freeform 339">
                  <a:extLst>
                    <a:ext uri="{FF2B5EF4-FFF2-40B4-BE49-F238E27FC236}">
                      <a16:creationId xmlns:a16="http://schemas.microsoft.com/office/drawing/2014/main" id="{CA880836-E9F6-B041-B464-59E937BB4B41}"/>
                    </a:ext>
                  </a:extLst>
                </p:cNvPr>
                <p:cNvSpPr>
                  <a:spLocks/>
                </p:cNvSpPr>
                <p:nvPr/>
              </p:nvSpPr>
              <p:spPr bwMode="auto">
                <a:xfrm>
                  <a:off x="2346" y="1859"/>
                  <a:ext cx="88" cy="22"/>
                </a:xfrm>
                <a:custGeom>
                  <a:avLst/>
                  <a:gdLst>
                    <a:gd name="T0" fmla="*/ 66 w 88"/>
                    <a:gd name="T1" fmla="*/ 22 h 22"/>
                    <a:gd name="T2" fmla="*/ 88 w 88"/>
                    <a:gd name="T3" fmla="*/ 0 h 22"/>
                    <a:gd name="T4" fmla="*/ 0 w 88"/>
                    <a:gd name="T5" fmla="*/ 22 h 22"/>
                  </a:gdLst>
                  <a:ahLst/>
                  <a:cxnLst>
                    <a:cxn ang="0">
                      <a:pos x="T0" y="T1"/>
                    </a:cxn>
                    <a:cxn ang="0">
                      <a:pos x="T2" y="T3"/>
                    </a:cxn>
                    <a:cxn ang="0">
                      <a:pos x="T4" y="T5"/>
                    </a:cxn>
                  </a:cxnLst>
                  <a:rect l="0" t="0" r="r" b="b"/>
                  <a:pathLst>
                    <a:path w="88" h="22">
                      <a:moveTo>
                        <a:pt x="66" y="22"/>
                      </a:moveTo>
                      <a:lnTo>
                        <a:pt x="88"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24" name="Freeform 340">
                  <a:extLst>
                    <a:ext uri="{FF2B5EF4-FFF2-40B4-BE49-F238E27FC236}">
                      <a16:creationId xmlns:a16="http://schemas.microsoft.com/office/drawing/2014/main" id="{225B7143-CE97-E144-A2FB-22AFBB34005B}"/>
                    </a:ext>
                  </a:extLst>
                </p:cNvPr>
                <p:cNvSpPr>
                  <a:spLocks/>
                </p:cNvSpPr>
                <p:nvPr/>
              </p:nvSpPr>
              <p:spPr bwMode="auto">
                <a:xfrm>
                  <a:off x="2887" y="1743"/>
                  <a:ext cx="103" cy="58"/>
                </a:xfrm>
                <a:custGeom>
                  <a:avLst/>
                  <a:gdLst>
                    <a:gd name="T0" fmla="*/ 15 w 103"/>
                    <a:gd name="T1" fmla="*/ 0 h 58"/>
                    <a:gd name="T2" fmla="*/ 0 w 103"/>
                    <a:gd name="T3" fmla="*/ 14 h 58"/>
                    <a:gd name="T4" fmla="*/ 103 w 103"/>
                    <a:gd name="T5" fmla="*/ 58 h 58"/>
                    <a:gd name="T6" fmla="*/ 15 w 103"/>
                    <a:gd name="T7" fmla="*/ 0 h 58"/>
                  </a:gdLst>
                  <a:ahLst/>
                  <a:cxnLst>
                    <a:cxn ang="0">
                      <a:pos x="T0" y="T1"/>
                    </a:cxn>
                    <a:cxn ang="0">
                      <a:pos x="T2" y="T3"/>
                    </a:cxn>
                    <a:cxn ang="0">
                      <a:pos x="T4" y="T5"/>
                    </a:cxn>
                    <a:cxn ang="0">
                      <a:pos x="T6" y="T7"/>
                    </a:cxn>
                  </a:cxnLst>
                  <a:rect l="0" t="0" r="r" b="b"/>
                  <a:pathLst>
                    <a:path w="103" h="58">
                      <a:moveTo>
                        <a:pt x="15" y="0"/>
                      </a:moveTo>
                      <a:lnTo>
                        <a:pt x="0" y="14"/>
                      </a:lnTo>
                      <a:lnTo>
                        <a:pt x="103" y="58"/>
                      </a:lnTo>
                      <a:lnTo>
                        <a:pt x="15"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25" name="Freeform 341">
                  <a:extLst>
                    <a:ext uri="{FF2B5EF4-FFF2-40B4-BE49-F238E27FC236}">
                      <a16:creationId xmlns:a16="http://schemas.microsoft.com/office/drawing/2014/main" id="{5FA6C957-F103-F740-A45C-E743F220E49E}"/>
                    </a:ext>
                  </a:extLst>
                </p:cNvPr>
                <p:cNvSpPr>
                  <a:spLocks/>
                </p:cNvSpPr>
                <p:nvPr/>
              </p:nvSpPr>
              <p:spPr bwMode="auto">
                <a:xfrm>
                  <a:off x="2887" y="1743"/>
                  <a:ext cx="103" cy="58"/>
                </a:xfrm>
                <a:custGeom>
                  <a:avLst/>
                  <a:gdLst>
                    <a:gd name="T0" fmla="*/ 15 w 103"/>
                    <a:gd name="T1" fmla="*/ 0 h 58"/>
                    <a:gd name="T2" fmla="*/ 0 w 103"/>
                    <a:gd name="T3" fmla="*/ 14 h 58"/>
                    <a:gd name="T4" fmla="*/ 103 w 103"/>
                    <a:gd name="T5" fmla="*/ 58 h 58"/>
                  </a:gdLst>
                  <a:ahLst/>
                  <a:cxnLst>
                    <a:cxn ang="0">
                      <a:pos x="T0" y="T1"/>
                    </a:cxn>
                    <a:cxn ang="0">
                      <a:pos x="T2" y="T3"/>
                    </a:cxn>
                    <a:cxn ang="0">
                      <a:pos x="T4" y="T5"/>
                    </a:cxn>
                  </a:cxnLst>
                  <a:rect l="0" t="0" r="r" b="b"/>
                  <a:pathLst>
                    <a:path w="103" h="58">
                      <a:moveTo>
                        <a:pt x="15" y="0"/>
                      </a:moveTo>
                      <a:lnTo>
                        <a:pt x="0" y="14"/>
                      </a:lnTo>
                      <a:lnTo>
                        <a:pt x="103" y="5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26" name="Freeform 342">
                  <a:extLst>
                    <a:ext uri="{FF2B5EF4-FFF2-40B4-BE49-F238E27FC236}">
                      <a16:creationId xmlns:a16="http://schemas.microsoft.com/office/drawing/2014/main" id="{86901AA2-DF4E-F14C-82E1-93B2D54A5676}"/>
                    </a:ext>
                  </a:extLst>
                </p:cNvPr>
                <p:cNvSpPr>
                  <a:spLocks/>
                </p:cNvSpPr>
                <p:nvPr/>
              </p:nvSpPr>
              <p:spPr bwMode="auto">
                <a:xfrm>
                  <a:off x="2902" y="1743"/>
                  <a:ext cx="102" cy="58"/>
                </a:xfrm>
                <a:custGeom>
                  <a:avLst/>
                  <a:gdLst>
                    <a:gd name="T0" fmla="*/ 88 w 102"/>
                    <a:gd name="T1" fmla="*/ 58 h 58"/>
                    <a:gd name="T2" fmla="*/ 102 w 102"/>
                    <a:gd name="T3" fmla="*/ 43 h 58"/>
                    <a:gd name="T4" fmla="*/ 0 w 102"/>
                    <a:gd name="T5" fmla="*/ 0 h 58"/>
                    <a:gd name="T6" fmla="*/ 88 w 102"/>
                    <a:gd name="T7" fmla="*/ 58 h 58"/>
                  </a:gdLst>
                  <a:ahLst/>
                  <a:cxnLst>
                    <a:cxn ang="0">
                      <a:pos x="T0" y="T1"/>
                    </a:cxn>
                    <a:cxn ang="0">
                      <a:pos x="T2" y="T3"/>
                    </a:cxn>
                    <a:cxn ang="0">
                      <a:pos x="T4" y="T5"/>
                    </a:cxn>
                    <a:cxn ang="0">
                      <a:pos x="T6" y="T7"/>
                    </a:cxn>
                  </a:cxnLst>
                  <a:rect l="0" t="0" r="r" b="b"/>
                  <a:pathLst>
                    <a:path w="102" h="58">
                      <a:moveTo>
                        <a:pt x="88" y="58"/>
                      </a:moveTo>
                      <a:lnTo>
                        <a:pt x="102" y="43"/>
                      </a:lnTo>
                      <a:lnTo>
                        <a:pt x="0" y="0"/>
                      </a:lnTo>
                      <a:lnTo>
                        <a:pt x="88" y="58"/>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27" name="Freeform 343">
                  <a:extLst>
                    <a:ext uri="{FF2B5EF4-FFF2-40B4-BE49-F238E27FC236}">
                      <a16:creationId xmlns:a16="http://schemas.microsoft.com/office/drawing/2014/main" id="{AD64B773-D54E-B748-ADD1-56A8E044DE9E}"/>
                    </a:ext>
                  </a:extLst>
                </p:cNvPr>
                <p:cNvSpPr>
                  <a:spLocks/>
                </p:cNvSpPr>
                <p:nvPr/>
              </p:nvSpPr>
              <p:spPr bwMode="auto">
                <a:xfrm>
                  <a:off x="2902" y="1743"/>
                  <a:ext cx="102" cy="58"/>
                </a:xfrm>
                <a:custGeom>
                  <a:avLst/>
                  <a:gdLst>
                    <a:gd name="T0" fmla="*/ 88 w 102"/>
                    <a:gd name="T1" fmla="*/ 58 h 58"/>
                    <a:gd name="T2" fmla="*/ 102 w 102"/>
                    <a:gd name="T3" fmla="*/ 43 h 58"/>
                    <a:gd name="T4" fmla="*/ 0 w 102"/>
                    <a:gd name="T5" fmla="*/ 0 h 58"/>
                  </a:gdLst>
                  <a:ahLst/>
                  <a:cxnLst>
                    <a:cxn ang="0">
                      <a:pos x="T0" y="T1"/>
                    </a:cxn>
                    <a:cxn ang="0">
                      <a:pos x="T2" y="T3"/>
                    </a:cxn>
                    <a:cxn ang="0">
                      <a:pos x="T4" y="T5"/>
                    </a:cxn>
                  </a:cxnLst>
                  <a:rect l="0" t="0" r="r" b="b"/>
                  <a:pathLst>
                    <a:path w="102" h="58">
                      <a:moveTo>
                        <a:pt x="88" y="58"/>
                      </a:moveTo>
                      <a:lnTo>
                        <a:pt x="102" y="4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28" name="Freeform 344">
                  <a:extLst>
                    <a:ext uri="{FF2B5EF4-FFF2-40B4-BE49-F238E27FC236}">
                      <a16:creationId xmlns:a16="http://schemas.microsoft.com/office/drawing/2014/main" id="{90BA89D0-48BA-0149-90A9-F05B2524CFB4}"/>
                    </a:ext>
                  </a:extLst>
                </p:cNvPr>
                <p:cNvSpPr>
                  <a:spLocks/>
                </p:cNvSpPr>
                <p:nvPr/>
              </p:nvSpPr>
              <p:spPr bwMode="auto">
                <a:xfrm>
                  <a:off x="3121" y="1808"/>
                  <a:ext cx="95" cy="95"/>
                </a:xfrm>
                <a:custGeom>
                  <a:avLst/>
                  <a:gdLst>
                    <a:gd name="T0" fmla="*/ 15 w 95"/>
                    <a:gd name="T1" fmla="*/ 0 h 95"/>
                    <a:gd name="T2" fmla="*/ 0 w 95"/>
                    <a:gd name="T3" fmla="*/ 22 h 95"/>
                    <a:gd name="T4" fmla="*/ 95 w 95"/>
                    <a:gd name="T5" fmla="*/ 95 h 95"/>
                    <a:gd name="T6" fmla="*/ 15 w 95"/>
                    <a:gd name="T7" fmla="*/ 0 h 95"/>
                  </a:gdLst>
                  <a:ahLst/>
                  <a:cxnLst>
                    <a:cxn ang="0">
                      <a:pos x="T0" y="T1"/>
                    </a:cxn>
                    <a:cxn ang="0">
                      <a:pos x="T2" y="T3"/>
                    </a:cxn>
                    <a:cxn ang="0">
                      <a:pos x="T4" y="T5"/>
                    </a:cxn>
                    <a:cxn ang="0">
                      <a:pos x="T6" y="T7"/>
                    </a:cxn>
                  </a:cxnLst>
                  <a:rect l="0" t="0" r="r" b="b"/>
                  <a:pathLst>
                    <a:path w="95" h="95">
                      <a:moveTo>
                        <a:pt x="15" y="0"/>
                      </a:moveTo>
                      <a:lnTo>
                        <a:pt x="0" y="22"/>
                      </a:lnTo>
                      <a:lnTo>
                        <a:pt x="95" y="95"/>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29" name="Freeform 345">
                  <a:extLst>
                    <a:ext uri="{FF2B5EF4-FFF2-40B4-BE49-F238E27FC236}">
                      <a16:creationId xmlns:a16="http://schemas.microsoft.com/office/drawing/2014/main" id="{F4E7F547-1B49-EB4F-AC33-E4A9C854AA41}"/>
                    </a:ext>
                  </a:extLst>
                </p:cNvPr>
                <p:cNvSpPr>
                  <a:spLocks/>
                </p:cNvSpPr>
                <p:nvPr/>
              </p:nvSpPr>
              <p:spPr bwMode="auto">
                <a:xfrm>
                  <a:off x="3121" y="1808"/>
                  <a:ext cx="95" cy="95"/>
                </a:xfrm>
                <a:custGeom>
                  <a:avLst/>
                  <a:gdLst>
                    <a:gd name="T0" fmla="*/ 15 w 95"/>
                    <a:gd name="T1" fmla="*/ 0 h 95"/>
                    <a:gd name="T2" fmla="*/ 0 w 95"/>
                    <a:gd name="T3" fmla="*/ 22 h 95"/>
                    <a:gd name="T4" fmla="*/ 95 w 95"/>
                    <a:gd name="T5" fmla="*/ 95 h 95"/>
                  </a:gdLst>
                  <a:ahLst/>
                  <a:cxnLst>
                    <a:cxn ang="0">
                      <a:pos x="T0" y="T1"/>
                    </a:cxn>
                    <a:cxn ang="0">
                      <a:pos x="T2" y="T3"/>
                    </a:cxn>
                    <a:cxn ang="0">
                      <a:pos x="T4" y="T5"/>
                    </a:cxn>
                  </a:cxnLst>
                  <a:rect l="0" t="0" r="r" b="b"/>
                  <a:pathLst>
                    <a:path w="95" h="95">
                      <a:moveTo>
                        <a:pt x="15" y="0"/>
                      </a:moveTo>
                      <a:lnTo>
                        <a:pt x="0" y="22"/>
                      </a:lnTo>
                      <a:lnTo>
                        <a:pt x="95"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30" name="Freeform 346">
                  <a:extLst>
                    <a:ext uri="{FF2B5EF4-FFF2-40B4-BE49-F238E27FC236}">
                      <a16:creationId xmlns:a16="http://schemas.microsoft.com/office/drawing/2014/main" id="{B508D291-F578-7246-9C7D-2E52D68DC7FC}"/>
                    </a:ext>
                  </a:extLst>
                </p:cNvPr>
                <p:cNvSpPr>
                  <a:spLocks/>
                </p:cNvSpPr>
                <p:nvPr/>
              </p:nvSpPr>
              <p:spPr bwMode="auto">
                <a:xfrm>
                  <a:off x="3136" y="1808"/>
                  <a:ext cx="95" cy="95"/>
                </a:xfrm>
                <a:custGeom>
                  <a:avLst/>
                  <a:gdLst>
                    <a:gd name="T0" fmla="*/ 80 w 95"/>
                    <a:gd name="T1" fmla="*/ 95 h 95"/>
                    <a:gd name="T2" fmla="*/ 95 w 95"/>
                    <a:gd name="T3" fmla="*/ 81 h 95"/>
                    <a:gd name="T4" fmla="*/ 0 w 95"/>
                    <a:gd name="T5" fmla="*/ 0 h 95"/>
                    <a:gd name="T6" fmla="*/ 80 w 95"/>
                    <a:gd name="T7" fmla="*/ 95 h 95"/>
                  </a:gdLst>
                  <a:ahLst/>
                  <a:cxnLst>
                    <a:cxn ang="0">
                      <a:pos x="T0" y="T1"/>
                    </a:cxn>
                    <a:cxn ang="0">
                      <a:pos x="T2" y="T3"/>
                    </a:cxn>
                    <a:cxn ang="0">
                      <a:pos x="T4" y="T5"/>
                    </a:cxn>
                    <a:cxn ang="0">
                      <a:pos x="T6" y="T7"/>
                    </a:cxn>
                  </a:cxnLst>
                  <a:rect l="0" t="0" r="r" b="b"/>
                  <a:pathLst>
                    <a:path w="95" h="95">
                      <a:moveTo>
                        <a:pt x="80" y="95"/>
                      </a:moveTo>
                      <a:lnTo>
                        <a:pt x="95" y="81"/>
                      </a:lnTo>
                      <a:lnTo>
                        <a:pt x="0" y="0"/>
                      </a:lnTo>
                      <a:lnTo>
                        <a:pt x="80"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31" name="Freeform 347">
                  <a:extLst>
                    <a:ext uri="{FF2B5EF4-FFF2-40B4-BE49-F238E27FC236}">
                      <a16:creationId xmlns:a16="http://schemas.microsoft.com/office/drawing/2014/main" id="{02DA9522-3AF8-334D-909E-A14E2C368976}"/>
                    </a:ext>
                  </a:extLst>
                </p:cNvPr>
                <p:cNvSpPr>
                  <a:spLocks/>
                </p:cNvSpPr>
                <p:nvPr/>
              </p:nvSpPr>
              <p:spPr bwMode="auto">
                <a:xfrm>
                  <a:off x="3136" y="1808"/>
                  <a:ext cx="95" cy="95"/>
                </a:xfrm>
                <a:custGeom>
                  <a:avLst/>
                  <a:gdLst>
                    <a:gd name="T0" fmla="*/ 80 w 95"/>
                    <a:gd name="T1" fmla="*/ 95 h 95"/>
                    <a:gd name="T2" fmla="*/ 95 w 95"/>
                    <a:gd name="T3" fmla="*/ 81 h 95"/>
                    <a:gd name="T4" fmla="*/ 0 w 95"/>
                    <a:gd name="T5" fmla="*/ 0 h 95"/>
                  </a:gdLst>
                  <a:ahLst/>
                  <a:cxnLst>
                    <a:cxn ang="0">
                      <a:pos x="T0" y="T1"/>
                    </a:cxn>
                    <a:cxn ang="0">
                      <a:pos x="T2" y="T3"/>
                    </a:cxn>
                    <a:cxn ang="0">
                      <a:pos x="T4" y="T5"/>
                    </a:cxn>
                  </a:cxnLst>
                  <a:rect l="0" t="0" r="r" b="b"/>
                  <a:pathLst>
                    <a:path w="95" h="95">
                      <a:moveTo>
                        <a:pt x="80" y="95"/>
                      </a:moveTo>
                      <a:lnTo>
                        <a:pt x="95"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32" name="Freeform 348">
                  <a:extLst>
                    <a:ext uri="{FF2B5EF4-FFF2-40B4-BE49-F238E27FC236}">
                      <a16:creationId xmlns:a16="http://schemas.microsoft.com/office/drawing/2014/main" id="{6823E1FF-77C8-6C43-B37A-71BD9255AB7E}"/>
                    </a:ext>
                  </a:extLst>
                </p:cNvPr>
                <p:cNvSpPr>
                  <a:spLocks/>
                </p:cNvSpPr>
                <p:nvPr/>
              </p:nvSpPr>
              <p:spPr bwMode="auto">
                <a:xfrm>
                  <a:off x="2186" y="1954"/>
                  <a:ext cx="73" cy="37"/>
                </a:xfrm>
                <a:custGeom>
                  <a:avLst/>
                  <a:gdLst>
                    <a:gd name="T0" fmla="*/ 21 w 73"/>
                    <a:gd name="T1" fmla="*/ 15 h 37"/>
                    <a:gd name="T2" fmla="*/ 0 w 73"/>
                    <a:gd name="T3" fmla="*/ 37 h 37"/>
                    <a:gd name="T4" fmla="*/ 73 w 73"/>
                    <a:gd name="T5" fmla="*/ 0 h 37"/>
                    <a:gd name="T6" fmla="*/ 21 w 73"/>
                    <a:gd name="T7" fmla="*/ 15 h 37"/>
                  </a:gdLst>
                  <a:ahLst/>
                  <a:cxnLst>
                    <a:cxn ang="0">
                      <a:pos x="T0" y="T1"/>
                    </a:cxn>
                    <a:cxn ang="0">
                      <a:pos x="T2" y="T3"/>
                    </a:cxn>
                    <a:cxn ang="0">
                      <a:pos x="T4" y="T5"/>
                    </a:cxn>
                    <a:cxn ang="0">
                      <a:pos x="T6" y="T7"/>
                    </a:cxn>
                  </a:cxnLst>
                  <a:rect l="0" t="0" r="r" b="b"/>
                  <a:pathLst>
                    <a:path w="73" h="37">
                      <a:moveTo>
                        <a:pt x="21" y="15"/>
                      </a:moveTo>
                      <a:lnTo>
                        <a:pt x="0" y="37"/>
                      </a:lnTo>
                      <a:lnTo>
                        <a:pt x="73" y="0"/>
                      </a:lnTo>
                      <a:lnTo>
                        <a:pt x="21" y="15"/>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33" name="Freeform 349">
                  <a:extLst>
                    <a:ext uri="{FF2B5EF4-FFF2-40B4-BE49-F238E27FC236}">
                      <a16:creationId xmlns:a16="http://schemas.microsoft.com/office/drawing/2014/main" id="{FF60B394-DA1B-2940-B988-D14196159E2E}"/>
                    </a:ext>
                  </a:extLst>
                </p:cNvPr>
                <p:cNvSpPr>
                  <a:spLocks/>
                </p:cNvSpPr>
                <p:nvPr/>
              </p:nvSpPr>
              <p:spPr bwMode="auto">
                <a:xfrm>
                  <a:off x="2186" y="1954"/>
                  <a:ext cx="73" cy="37"/>
                </a:xfrm>
                <a:custGeom>
                  <a:avLst/>
                  <a:gdLst>
                    <a:gd name="T0" fmla="*/ 21 w 73"/>
                    <a:gd name="T1" fmla="*/ 15 h 37"/>
                    <a:gd name="T2" fmla="*/ 0 w 73"/>
                    <a:gd name="T3" fmla="*/ 37 h 37"/>
                    <a:gd name="T4" fmla="*/ 73 w 73"/>
                    <a:gd name="T5" fmla="*/ 0 h 37"/>
                  </a:gdLst>
                  <a:ahLst/>
                  <a:cxnLst>
                    <a:cxn ang="0">
                      <a:pos x="T0" y="T1"/>
                    </a:cxn>
                    <a:cxn ang="0">
                      <a:pos x="T2" y="T3"/>
                    </a:cxn>
                    <a:cxn ang="0">
                      <a:pos x="T4" y="T5"/>
                    </a:cxn>
                  </a:cxnLst>
                  <a:rect l="0" t="0" r="r" b="b"/>
                  <a:pathLst>
                    <a:path w="73" h="37">
                      <a:moveTo>
                        <a:pt x="21" y="15"/>
                      </a:moveTo>
                      <a:lnTo>
                        <a:pt x="0" y="37"/>
                      </a:lnTo>
                      <a:lnTo>
                        <a:pt x="7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34" name="Freeform 350">
                  <a:extLst>
                    <a:ext uri="{FF2B5EF4-FFF2-40B4-BE49-F238E27FC236}">
                      <a16:creationId xmlns:a16="http://schemas.microsoft.com/office/drawing/2014/main" id="{19EA147F-0A57-CE4D-8794-369A2CED27EB}"/>
                    </a:ext>
                  </a:extLst>
                </p:cNvPr>
                <p:cNvSpPr>
                  <a:spLocks/>
                </p:cNvSpPr>
                <p:nvPr/>
              </p:nvSpPr>
              <p:spPr bwMode="auto">
                <a:xfrm>
                  <a:off x="2207" y="1940"/>
                  <a:ext cx="74" cy="29"/>
                </a:xfrm>
                <a:custGeom>
                  <a:avLst/>
                  <a:gdLst>
                    <a:gd name="T0" fmla="*/ 52 w 74"/>
                    <a:gd name="T1" fmla="*/ 14 h 29"/>
                    <a:gd name="T2" fmla="*/ 74 w 74"/>
                    <a:gd name="T3" fmla="*/ 0 h 29"/>
                    <a:gd name="T4" fmla="*/ 0 w 74"/>
                    <a:gd name="T5" fmla="*/ 29 h 29"/>
                    <a:gd name="T6" fmla="*/ 52 w 74"/>
                    <a:gd name="T7" fmla="*/ 14 h 29"/>
                  </a:gdLst>
                  <a:ahLst/>
                  <a:cxnLst>
                    <a:cxn ang="0">
                      <a:pos x="T0" y="T1"/>
                    </a:cxn>
                    <a:cxn ang="0">
                      <a:pos x="T2" y="T3"/>
                    </a:cxn>
                    <a:cxn ang="0">
                      <a:pos x="T4" y="T5"/>
                    </a:cxn>
                    <a:cxn ang="0">
                      <a:pos x="T6" y="T7"/>
                    </a:cxn>
                  </a:cxnLst>
                  <a:rect l="0" t="0" r="r" b="b"/>
                  <a:pathLst>
                    <a:path w="74" h="29">
                      <a:moveTo>
                        <a:pt x="52" y="14"/>
                      </a:moveTo>
                      <a:lnTo>
                        <a:pt x="74" y="0"/>
                      </a:lnTo>
                      <a:lnTo>
                        <a:pt x="0" y="29"/>
                      </a:lnTo>
                      <a:lnTo>
                        <a:pt x="52" y="14"/>
                      </a:lnTo>
                      <a:close/>
                    </a:path>
                  </a:pathLst>
                </a:custGeom>
                <a:solidFill>
                  <a:srgbClr val="0067D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35" name="Freeform 351">
                  <a:extLst>
                    <a:ext uri="{FF2B5EF4-FFF2-40B4-BE49-F238E27FC236}">
                      <a16:creationId xmlns:a16="http://schemas.microsoft.com/office/drawing/2014/main" id="{10A502E3-D034-B940-8EB3-B876900590F5}"/>
                    </a:ext>
                  </a:extLst>
                </p:cNvPr>
                <p:cNvSpPr>
                  <a:spLocks/>
                </p:cNvSpPr>
                <p:nvPr/>
              </p:nvSpPr>
              <p:spPr bwMode="auto">
                <a:xfrm>
                  <a:off x="2207" y="1940"/>
                  <a:ext cx="74" cy="29"/>
                </a:xfrm>
                <a:custGeom>
                  <a:avLst/>
                  <a:gdLst>
                    <a:gd name="T0" fmla="*/ 52 w 74"/>
                    <a:gd name="T1" fmla="*/ 14 h 29"/>
                    <a:gd name="T2" fmla="*/ 74 w 74"/>
                    <a:gd name="T3" fmla="*/ 0 h 29"/>
                    <a:gd name="T4" fmla="*/ 0 w 74"/>
                    <a:gd name="T5" fmla="*/ 29 h 29"/>
                  </a:gdLst>
                  <a:ahLst/>
                  <a:cxnLst>
                    <a:cxn ang="0">
                      <a:pos x="T0" y="T1"/>
                    </a:cxn>
                    <a:cxn ang="0">
                      <a:pos x="T2" y="T3"/>
                    </a:cxn>
                    <a:cxn ang="0">
                      <a:pos x="T4" y="T5"/>
                    </a:cxn>
                  </a:cxnLst>
                  <a:rect l="0" t="0" r="r" b="b"/>
                  <a:pathLst>
                    <a:path w="74" h="29">
                      <a:moveTo>
                        <a:pt x="52" y="14"/>
                      </a:moveTo>
                      <a:lnTo>
                        <a:pt x="74" y="0"/>
                      </a:lnTo>
                      <a:lnTo>
                        <a:pt x="0"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36" name="Freeform 352">
                  <a:extLst>
                    <a:ext uri="{FF2B5EF4-FFF2-40B4-BE49-F238E27FC236}">
                      <a16:creationId xmlns:a16="http://schemas.microsoft.com/office/drawing/2014/main" id="{ABD51DA4-4246-344A-A453-ED32393B9917}"/>
                    </a:ext>
                  </a:extLst>
                </p:cNvPr>
                <p:cNvSpPr>
                  <a:spLocks/>
                </p:cNvSpPr>
                <p:nvPr/>
              </p:nvSpPr>
              <p:spPr bwMode="auto">
                <a:xfrm>
                  <a:off x="3377" y="2363"/>
                  <a:ext cx="22" cy="116"/>
                </a:xfrm>
                <a:custGeom>
                  <a:avLst/>
                  <a:gdLst>
                    <a:gd name="T0" fmla="*/ 15 w 22"/>
                    <a:gd name="T1" fmla="*/ 0 h 116"/>
                    <a:gd name="T2" fmla="*/ 0 w 22"/>
                    <a:gd name="T3" fmla="*/ 14 h 116"/>
                    <a:gd name="T4" fmla="*/ 22 w 22"/>
                    <a:gd name="T5" fmla="*/ 116 h 116"/>
                    <a:gd name="T6" fmla="*/ 15 w 22"/>
                    <a:gd name="T7" fmla="*/ 0 h 116"/>
                  </a:gdLst>
                  <a:ahLst/>
                  <a:cxnLst>
                    <a:cxn ang="0">
                      <a:pos x="T0" y="T1"/>
                    </a:cxn>
                    <a:cxn ang="0">
                      <a:pos x="T2" y="T3"/>
                    </a:cxn>
                    <a:cxn ang="0">
                      <a:pos x="T4" y="T5"/>
                    </a:cxn>
                    <a:cxn ang="0">
                      <a:pos x="T6" y="T7"/>
                    </a:cxn>
                  </a:cxnLst>
                  <a:rect l="0" t="0" r="r" b="b"/>
                  <a:pathLst>
                    <a:path w="22" h="116">
                      <a:moveTo>
                        <a:pt x="15" y="0"/>
                      </a:moveTo>
                      <a:lnTo>
                        <a:pt x="0" y="14"/>
                      </a:lnTo>
                      <a:lnTo>
                        <a:pt x="22" y="116"/>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37" name="Freeform 353">
                  <a:extLst>
                    <a:ext uri="{FF2B5EF4-FFF2-40B4-BE49-F238E27FC236}">
                      <a16:creationId xmlns:a16="http://schemas.microsoft.com/office/drawing/2014/main" id="{2CBC751E-B0C6-5E4D-8877-67B22D166C7B}"/>
                    </a:ext>
                  </a:extLst>
                </p:cNvPr>
                <p:cNvSpPr>
                  <a:spLocks/>
                </p:cNvSpPr>
                <p:nvPr/>
              </p:nvSpPr>
              <p:spPr bwMode="auto">
                <a:xfrm>
                  <a:off x="3377" y="2363"/>
                  <a:ext cx="22" cy="116"/>
                </a:xfrm>
                <a:custGeom>
                  <a:avLst/>
                  <a:gdLst>
                    <a:gd name="T0" fmla="*/ 15 w 22"/>
                    <a:gd name="T1" fmla="*/ 0 h 116"/>
                    <a:gd name="T2" fmla="*/ 0 w 22"/>
                    <a:gd name="T3" fmla="*/ 14 h 116"/>
                    <a:gd name="T4" fmla="*/ 22 w 22"/>
                    <a:gd name="T5" fmla="*/ 116 h 116"/>
                  </a:gdLst>
                  <a:ahLst/>
                  <a:cxnLst>
                    <a:cxn ang="0">
                      <a:pos x="T0" y="T1"/>
                    </a:cxn>
                    <a:cxn ang="0">
                      <a:pos x="T2" y="T3"/>
                    </a:cxn>
                    <a:cxn ang="0">
                      <a:pos x="T4" y="T5"/>
                    </a:cxn>
                  </a:cxnLst>
                  <a:rect l="0" t="0" r="r" b="b"/>
                  <a:pathLst>
                    <a:path w="22" h="116">
                      <a:moveTo>
                        <a:pt x="15" y="0"/>
                      </a:moveTo>
                      <a:lnTo>
                        <a:pt x="0" y="14"/>
                      </a:lnTo>
                      <a:lnTo>
                        <a:pt x="22"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38" name="Freeform 354">
                  <a:extLst>
                    <a:ext uri="{FF2B5EF4-FFF2-40B4-BE49-F238E27FC236}">
                      <a16:creationId xmlns:a16="http://schemas.microsoft.com/office/drawing/2014/main" id="{EE0413AE-33C4-3346-8FBE-18BE265D75D5}"/>
                    </a:ext>
                  </a:extLst>
                </p:cNvPr>
                <p:cNvSpPr>
                  <a:spLocks/>
                </p:cNvSpPr>
                <p:nvPr/>
              </p:nvSpPr>
              <p:spPr bwMode="auto">
                <a:xfrm>
                  <a:off x="3377" y="2377"/>
                  <a:ext cx="22" cy="124"/>
                </a:xfrm>
                <a:custGeom>
                  <a:avLst/>
                  <a:gdLst>
                    <a:gd name="T0" fmla="*/ 7 w 22"/>
                    <a:gd name="T1" fmla="*/ 124 h 124"/>
                    <a:gd name="T2" fmla="*/ 22 w 22"/>
                    <a:gd name="T3" fmla="*/ 102 h 124"/>
                    <a:gd name="T4" fmla="*/ 0 w 22"/>
                    <a:gd name="T5" fmla="*/ 0 h 124"/>
                    <a:gd name="T6" fmla="*/ 7 w 22"/>
                    <a:gd name="T7" fmla="*/ 124 h 124"/>
                  </a:gdLst>
                  <a:ahLst/>
                  <a:cxnLst>
                    <a:cxn ang="0">
                      <a:pos x="T0" y="T1"/>
                    </a:cxn>
                    <a:cxn ang="0">
                      <a:pos x="T2" y="T3"/>
                    </a:cxn>
                    <a:cxn ang="0">
                      <a:pos x="T4" y="T5"/>
                    </a:cxn>
                    <a:cxn ang="0">
                      <a:pos x="T6" y="T7"/>
                    </a:cxn>
                  </a:cxnLst>
                  <a:rect l="0" t="0" r="r" b="b"/>
                  <a:pathLst>
                    <a:path w="22" h="124">
                      <a:moveTo>
                        <a:pt x="7" y="124"/>
                      </a:moveTo>
                      <a:lnTo>
                        <a:pt x="22" y="102"/>
                      </a:lnTo>
                      <a:lnTo>
                        <a:pt x="0" y="0"/>
                      </a:lnTo>
                      <a:lnTo>
                        <a:pt x="7"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39" name="Freeform 355">
                  <a:extLst>
                    <a:ext uri="{FF2B5EF4-FFF2-40B4-BE49-F238E27FC236}">
                      <a16:creationId xmlns:a16="http://schemas.microsoft.com/office/drawing/2014/main" id="{6B245B73-6B7C-CB49-82DA-89D254B6808D}"/>
                    </a:ext>
                  </a:extLst>
                </p:cNvPr>
                <p:cNvSpPr>
                  <a:spLocks/>
                </p:cNvSpPr>
                <p:nvPr/>
              </p:nvSpPr>
              <p:spPr bwMode="auto">
                <a:xfrm>
                  <a:off x="3377" y="2377"/>
                  <a:ext cx="22" cy="124"/>
                </a:xfrm>
                <a:custGeom>
                  <a:avLst/>
                  <a:gdLst>
                    <a:gd name="T0" fmla="*/ 7 w 22"/>
                    <a:gd name="T1" fmla="*/ 124 h 124"/>
                    <a:gd name="T2" fmla="*/ 22 w 22"/>
                    <a:gd name="T3" fmla="*/ 102 h 124"/>
                    <a:gd name="T4" fmla="*/ 0 w 22"/>
                    <a:gd name="T5" fmla="*/ 0 h 124"/>
                  </a:gdLst>
                  <a:ahLst/>
                  <a:cxnLst>
                    <a:cxn ang="0">
                      <a:pos x="T0" y="T1"/>
                    </a:cxn>
                    <a:cxn ang="0">
                      <a:pos x="T2" y="T3"/>
                    </a:cxn>
                    <a:cxn ang="0">
                      <a:pos x="T4" y="T5"/>
                    </a:cxn>
                  </a:cxnLst>
                  <a:rect l="0" t="0" r="r" b="b"/>
                  <a:pathLst>
                    <a:path w="22" h="124">
                      <a:moveTo>
                        <a:pt x="7" y="124"/>
                      </a:moveTo>
                      <a:lnTo>
                        <a:pt x="2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40" name="Freeform 356">
                  <a:extLst>
                    <a:ext uri="{FF2B5EF4-FFF2-40B4-BE49-F238E27FC236}">
                      <a16:creationId xmlns:a16="http://schemas.microsoft.com/office/drawing/2014/main" id="{E4DBF1A3-EC4B-304D-A2C4-400C37C4066B}"/>
                    </a:ext>
                  </a:extLst>
                </p:cNvPr>
                <p:cNvSpPr>
                  <a:spLocks/>
                </p:cNvSpPr>
                <p:nvPr/>
              </p:nvSpPr>
              <p:spPr bwMode="auto">
                <a:xfrm>
                  <a:off x="2602" y="1765"/>
                  <a:ext cx="103" cy="36"/>
                </a:xfrm>
                <a:custGeom>
                  <a:avLst/>
                  <a:gdLst>
                    <a:gd name="T0" fmla="*/ 22 w 103"/>
                    <a:gd name="T1" fmla="*/ 0 h 36"/>
                    <a:gd name="T2" fmla="*/ 0 w 103"/>
                    <a:gd name="T3" fmla="*/ 21 h 36"/>
                    <a:gd name="T4" fmla="*/ 103 w 103"/>
                    <a:gd name="T5" fmla="*/ 36 h 36"/>
                    <a:gd name="T6" fmla="*/ 22 w 103"/>
                    <a:gd name="T7" fmla="*/ 0 h 36"/>
                  </a:gdLst>
                  <a:ahLst/>
                  <a:cxnLst>
                    <a:cxn ang="0">
                      <a:pos x="T0" y="T1"/>
                    </a:cxn>
                    <a:cxn ang="0">
                      <a:pos x="T2" y="T3"/>
                    </a:cxn>
                    <a:cxn ang="0">
                      <a:pos x="T4" y="T5"/>
                    </a:cxn>
                    <a:cxn ang="0">
                      <a:pos x="T6" y="T7"/>
                    </a:cxn>
                  </a:cxnLst>
                  <a:rect l="0" t="0" r="r" b="b"/>
                  <a:pathLst>
                    <a:path w="103" h="36">
                      <a:moveTo>
                        <a:pt x="22" y="0"/>
                      </a:moveTo>
                      <a:lnTo>
                        <a:pt x="0" y="21"/>
                      </a:lnTo>
                      <a:lnTo>
                        <a:pt x="103" y="36"/>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41" name="Freeform 357">
                  <a:extLst>
                    <a:ext uri="{FF2B5EF4-FFF2-40B4-BE49-F238E27FC236}">
                      <a16:creationId xmlns:a16="http://schemas.microsoft.com/office/drawing/2014/main" id="{1B308CFC-3408-2E40-B25A-08184CED8EE6}"/>
                    </a:ext>
                  </a:extLst>
                </p:cNvPr>
                <p:cNvSpPr>
                  <a:spLocks/>
                </p:cNvSpPr>
                <p:nvPr/>
              </p:nvSpPr>
              <p:spPr bwMode="auto">
                <a:xfrm>
                  <a:off x="2602" y="1765"/>
                  <a:ext cx="103" cy="36"/>
                </a:xfrm>
                <a:custGeom>
                  <a:avLst/>
                  <a:gdLst>
                    <a:gd name="T0" fmla="*/ 22 w 103"/>
                    <a:gd name="T1" fmla="*/ 0 h 36"/>
                    <a:gd name="T2" fmla="*/ 0 w 103"/>
                    <a:gd name="T3" fmla="*/ 21 h 36"/>
                    <a:gd name="T4" fmla="*/ 103 w 103"/>
                    <a:gd name="T5" fmla="*/ 36 h 36"/>
                  </a:gdLst>
                  <a:ahLst/>
                  <a:cxnLst>
                    <a:cxn ang="0">
                      <a:pos x="T0" y="T1"/>
                    </a:cxn>
                    <a:cxn ang="0">
                      <a:pos x="T2" y="T3"/>
                    </a:cxn>
                    <a:cxn ang="0">
                      <a:pos x="T4" y="T5"/>
                    </a:cxn>
                  </a:cxnLst>
                  <a:rect l="0" t="0" r="r" b="b"/>
                  <a:pathLst>
                    <a:path w="103" h="36">
                      <a:moveTo>
                        <a:pt x="22" y="0"/>
                      </a:moveTo>
                      <a:lnTo>
                        <a:pt x="0" y="21"/>
                      </a:lnTo>
                      <a:lnTo>
                        <a:pt x="103"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42" name="Freeform 358">
                  <a:extLst>
                    <a:ext uri="{FF2B5EF4-FFF2-40B4-BE49-F238E27FC236}">
                      <a16:creationId xmlns:a16="http://schemas.microsoft.com/office/drawing/2014/main" id="{BD81BE7D-3618-C84A-81CA-437805762B5F}"/>
                    </a:ext>
                  </a:extLst>
                </p:cNvPr>
                <p:cNvSpPr>
                  <a:spLocks/>
                </p:cNvSpPr>
                <p:nvPr/>
              </p:nvSpPr>
              <p:spPr bwMode="auto">
                <a:xfrm>
                  <a:off x="2624" y="1765"/>
                  <a:ext cx="102" cy="36"/>
                </a:xfrm>
                <a:custGeom>
                  <a:avLst/>
                  <a:gdLst>
                    <a:gd name="T0" fmla="*/ 81 w 102"/>
                    <a:gd name="T1" fmla="*/ 36 h 36"/>
                    <a:gd name="T2" fmla="*/ 102 w 102"/>
                    <a:gd name="T3" fmla="*/ 14 h 36"/>
                    <a:gd name="T4" fmla="*/ 0 w 102"/>
                    <a:gd name="T5" fmla="*/ 0 h 36"/>
                    <a:gd name="T6" fmla="*/ 81 w 102"/>
                    <a:gd name="T7" fmla="*/ 36 h 36"/>
                  </a:gdLst>
                  <a:ahLst/>
                  <a:cxnLst>
                    <a:cxn ang="0">
                      <a:pos x="T0" y="T1"/>
                    </a:cxn>
                    <a:cxn ang="0">
                      <a:pos x="T2" y="T3"/>
                    </a:cxn>
                    <a:cxn ang="0">
                      <a:pos x="T4" y="T5"/>
                    </a:cxn>
                    <a:cxn ang="0">
                      <a:pos x="T6" y="T7"/>
                    </a:cxn>
                  </a:cxnLst>
                  <a:rect l="0" t="0" r="r" b="b"/>
                  <a:pathLst>
                    <a:path w="102" h="36">
                      <a:moveTo>
                        <a:pt x="81" y="36"/>
                      </a:moveTo>
                      <a:lnTo>
                        <a:pt x="102" y="14"/>
                      </a:lnTo>
                      <a:lnTo>
                        <a:pt x="0" y="0"/>
                      </a:lnTo>
                      <a:lnTo>
                        <a:pt x="81" y="36"/>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43" name="Freeform 359">
                  <a:extLst>
                    <a:ext uri="{FF2B5EF4-FFF2-40B4-BE49-F238E27FC236}">
                      <a16:creationId xmlns:a16="http://schemas.microsoft.com/office/drawing/2014/main" id="{C1EFABB7-966F-9B43-B2C3-41B69657C923}"/>
                    </a:ext>
                  </a:extLst>
                </p:cNvPr>
                <p:cNvSpPr>
                  <a:spLocks/>
                </p:cNvSpPr>
                <p:nvPr/>
              </p:nvSpPr>
              <p:spPr bwMode="auto">
                <a:xfrm>
                  <a:off x="2624" y="1765"/>
                  <a:ext cx="102" cy="36"/>
                </a:xfrm>
                <a:custGeom>
                  <a:avLst/>
                  <a:gdLst>
                    <a:gd name="T0" fmla="*/ 81 w 102"/>
                    <a:gd name="T1" fmla="*/ 36 h 36"/>
                    <a:gd name="T2" fmla="*/ 102 w 102"/>
                    <a:gd name="T3" fmla="*/ 14 h 36"/>
                    <a:gd name="T4" fmla="*/ 0 w 102"/>
                    <a:gd name="T5" fmla="*/ 0 h 36"/>
                  </a:gdLst>
                  <a:ahLst/>
                  <a:cxnLst>
                    <a:cxn ang="0">
                      <a:pos x="T0" y="T1"/>
                    </a:cxn>
                    <a:cxn ang="0">
                      <a:pos x="T2" y="T3"/>
                    </a:cxn>
                    <a:cxn ang="0">
                      <a:pos x="T4" y="T5"/>
                    </a:cxn>
                  </a:cxnLst>
                  <a:rect l="0" t="0" r="r" b="b"/>
                  <a:pathLst>
                    <a:path w="102" h="36">
                      <a:moveTo>
                        <a:pt x="81" y="36"/>
                      </a:moveTo>
                      <a:lnTo>
                        <a:pt x="102"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44" name="Freeform 360">
                  <a:extLst>
                    <a:ext uri="{FF2B5EF4-FFF2-40B4-BE49-F238E27FC236}">
                      <a16:creationId xmlns:a16="http://schemas.microsoft.com/office/drawing/2014/main" id="{11BE22B4-EAF5-EE47-92CE-6C122B63AE97}"/>
                    </a:ext>
                  </a:extLst>
                </p:cNvPr>
                <p:cNvSpPr>
                  <a:spLocks/>
                </p:cNvSpPr>
                <p:nvPr/>
              </p:nvSpPr>
              <p:spPr bwMode="auto">
                <a:xfrm>
                  <a:off x="3297" y="1991"/>
                  <a:ext cx="65" cy="109"/>
                </a:xfrm>
                <a:custGeom>
                  <a:avLst/>
                  <a:gdLst>
                    <a:gd name="T0" fmla="*/ 51 w 65"/>
                    <a:gd name="T1" fmla="*/ 109 h 109"/>
                    <a:gd name="T2" fmla="*/ 65 w 65"/>
                    <a:gd name="T3" fmla="*/ 87 h 109"/>
                    <a:gd name="T4" fmla="*/ 0 w 65"/>
                    <a:gd name="T5" fmla="*/ 0 h 109"/>
                    <a:gd name="T6" fmla="*/ 51 w 65"/>
                    <a:gd name="T7" fmla="*/ 109 h 109"/>
                  </a:gdLst>
                  <a:ahLst/>
                  <a:cxnLst>
                    <a:cxn ang="0">
                      <a:pos x="T0" y="T1"/>
                    </a:cxn>
                    <a:cxn ang="0">
                      <a:pos x="T2" y="T3"/>
                    </a:cxn>
                    <a:cxn ang="0">
                      <a:pos x="T4" y="T5"/>
                    </a:cxn>
                    <a:cxn ang="0">
                      <a:pos x="T6" y="T7"/>
                    </a:cxn>
                  </a:cxnLst>
                  <a:rect l="0" t="0" r="r" b="b"/>
                  <a:pathLst>
                    <a:path w="65" h="109">
                      <a:moveTo>
                        <a:pt x="51" y="109"/>
                      </a:moveTo>
                      <a:lnTo>
                        <a:pt x="65" y="87"/>
                      </a:lnTo>
                      <a:lnTo>
                        <a:pt x="0" y="0"/>
                      </a:lnTo>
                      <a:lnTo>
                        <a:pt x="51" y="109"/>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45" name="Freeform 361">
                  <a:extLst>
                    <a:ext uri="{FF2B5EF4-FFF2-40B4-BE49-F238E27FC236}">
                      <a16:creationId xmlns:a16="http://schemas.microsoft.com/office/drawing/2014/main" id="{FE877B22-479C-6944-A0EE-66AFE5DD2B3F}"/>
                    </a:ext>
                  </a:extLst>
                </p:cNvPr>
                <p:cNvSpPr>
                  <a:spLocks/>
                </p:cNvSpPr>
                <p:nvPr/>
              </p:nvSpPr>
              <p:spPr bwMode="auto">
                <a:xfrm>
                  <a:off x="3297" y="1991"/>
                  <a:ext cx="65" cy="109"/>
                </a:xfrm>
                <a:custGeom>
                  <a:avLst/>
                  <a:gdLst>
                    <a:gd name="T0" fmla="*/ 51 w 65"/>
                    <a:gd name="T1" fmla="*/ 109 h 109"/>
                    <a:gd name="T2" fmla="*/ 65 w 65"/>
                    <a:gd name="T3" fmla="*/ 87 h 109"/>
                    <a:gd name="T4" fmla="*/ 0 w 65"/>
                    <a:gd name="T5" fmla="*/ 0 h 109"/>
                  </a:gdLst>
                  <a:ahLst/>
                  <a:cxnLst>
                    <a:cxn ang="0">
                      <a:pos x="T0" y="T1"/>
                    </a:cxn>
                    <a:cxn ang="0">
                      <a:pos x="T2" y="T3"/>
                    </a:cxn>
                    <a:cxn ang="0">
                      <a:pos x="T4" y="T5"/>
                    </a:cxn>
                  </a:cxnLst>
                  <a:rect l="0" t="0" r="r" b="b"/>
                  <a:pathLst>
                    <a:path w="65" h="109">
                      <a:moveTo>
                        <a:pt x="51" y="109"/>
                      </a:moveTo>
                      <a:lnTo>
                        <a:pt x="65"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46" name="Freeform 362">
                  <a:extLst>
                    <a:ext uri="{FF2B5EF4-FFF2-40B4-BE49-F238E27FC236}">
                      <a16:creationId xmlns:a16="http://schemas.microsoft.com/office/drawing/2014/main" id="{AE0AE2E4-8202-E44A-AE0C-06AB22D961F3}"/>
                    </a:ext>
                  </a:extLst>
                </p:cNvPr>
                <p:cNvSpPr>
                  <a:spLocks/>
                </p:cNvSpPr>
                <p:nvPr/>
              </p:nvSpPr>
              <p:spPr bwMode="auto">
                <a:xfrm>
                  <a:off x="3370" y="2217"/>
                  <a:ext cx="36" cy="124"/>
                </a:xfrm>
                <a:custGeom>
                  <a:avLst/>
                  <a:gdLst>
                    <a:gd name="T0" fmla="*/ 14 w 36"/>
                    <a:gd name="T1" fmla="*/ 0 h 124"/>
                    <a:gd name="T2" fmla="*/ 0 w 36"/>
                    <a:gd name="T3" fmla="*/ 22 h 124"/>
                    <a:gd name="T4" fmla="*/ 36 w 36"/>
                    <a:gd name="T5" fmla="*/ 124 h 124"/>
                    <a:gd name="T6" fmla="*/ 14 w 36"/>
                    <a:gd name="T7" fmla="*/ 0 h 124"/>
                  </a:gdLst>
                  <a:ahLst/>
                  <a:cxnLst>
                    <a:cxn ang="0">
                      <a:pos x="T0" y="T1"/>
                    </a:cxn>
                    <a:cxn ang="0">
                      <a:pos x="T2" y="T3"/>
                    </a:cxn>
                    <a:cxn ang="0">
                      <a:pos x="T4" y="T5"/>
                    </a:cxn>
                    <a:cxn ang="0">
                      <a:pos x="T6" y="T7"/>
                    </a:cxn>
                  </a:cxnLst>
                  <a:rect l="0" t="0" r="r" b="b"/>
                  <a:pathLst>
                    <a:path w="36" h="124">
                      <a:moveTo>
                        <a:pt x="14" y="0"/>
                      </a:moveTo>
                      <a:lnTo>
                        <a:pt x="0" y="22"/>
                      </a:lnTo>
                      <a:lnTo>
                        <a:pt x="36" y="124"/>
                      </a:lnTo>
                      <a:lnTo>
                        <a:pt x="14"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47" name="Freeform 363">
                  <a:extLst>
                    <a:ext uri="{FF2B5EF4-FFF2-40B4-BE49-F238E27FC236}">
                      <a16:creationId xmlns:a16="http://schemas.microsoft.com/office/drawing/2014/main" id="{9F2846EF-A43A-B448-89E2-1912F4D4EF5B}"/>
                    </a:ext>
                  </a:extLst>
                </p:cNvPr>
                <p:cNvSpPr>
                  <a:spLocks/>
                </p:cNvSpPr>
                <p:nvPr/>
              </p:nvSpPr>
              <p:spPr bwMode="auto">
                <a:xfrm>
                  <a:off x="3370" y="2217"/>
                  <a:ext cx="36" cy="124"/>
                </a:xfrm>
                <a:custGeom>
                  <a:avLst/>
                  <a:gdLst>
                    <a:gd name="T0" fmla="*/ 14 w 36"/>
                    <a:gd name="T1" fmla="*/ 0 h 124"/>
                    <a:gd name="T2" fmla="*/ 0 w 36"/>
                    <a:gd name="T3" fmla="*/ 22 h 124"/>
                    <a:gd name="T4" fmla="*/ 36 w 36"/>
                    <a:gd name="T5" fmla="*/ 124 h 124"/>
                  </a:gdLst>
                  <a:ahLst/>
                  <a:cxnLst>
                    <a:cxn ang="0">
                      <a:pos x="T0" y="T1"/>
                    </a:cxn>
                    <a:cxn ang="0">
                      <a:pos x="T2" y="T3"/>
                    </a:cxn>
                    <a:cxn ang="0">
                      <a:pos x="T4" y="T5"/>
                    </a:cxn>
                  </a:cxnLst>
                  <a:rect l="0" t="0" r="r" b="b"/>
                  <a:pathLst>
                    <a:path w="36" h="124">
                      <a:moveTo>
                        <a:pt x="14" y="0"/>
                      </a:moveTo>
                      <a:lnTo>
                        <a:pt x="0" y="22"/>
                      </a:lnTo>
                      <a:lnTo>
                        <a:pt x="36"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48" name="Freeform 364">
                  <a:extLst>
                    <a:ext uri="{FF2B5EF4-FFF2-40B4-BE49-F238E27FC236}">
                      <a16:creationId xmlns:a16="http://schemas.microsoft.com/office/drawing/2014/main" id="{1BD7B95F-C3D0-1544-9C4D-59C2CF969B6A}"/>
                    </a:ext>
                  </a:extLst>
                </p:cNvPr>
                <p:cNvSpPr>
                  <a:spLocks/>
                </p:cNvSpPr>
                <p:nvPr/>
              </p:nvSpPr>
              <p:spPr bwMode="auto">
                <a:xfrm>
                  <a:off x="3370" y="2239"/>
                  <a:ext cx="36" cy="124"/>
                </a:xfrm>
                <a:custGeom>
                  <a:avLst/>
                  <a:gdLst>
                    <a:gd name="T0" fmla="*/ 22 w 36"/>
                    <a:gd name="T1" fmla="*/ 124 h 124"/>
                    <a:gd name="T2" fmla="*/ 36 w 36"/>
                    <a:gd name="T3" fmla="*/ 102 h 124"/>
                    <a:gd name="T4" fmla="*/ 0 w 36"/>
                    <a:gd name="T5" fmla="*/ 0 h 124"/>
                    <a:gd name="T6" fmla="*/ 22 w 36"/>
                    <a:gd name="T7" fmla="*/ 124 h 124"/>
                  </a:gdLst>
                  <a:ahLst/>
                  <a:cxnLst>
                    <a:cxn ang="0">
                      <a:pos x="T0" y="T1"/>
                    </a:cxn>
                    <a:cxn ang="0">
                      <a:pos x="T2" y="T3"/>
                    </a:cxn>
                    <a:cxn ang="0">
                      <a:pos x="T4" y="T5"/>
                    </a:cxn>
                    <a:cxn ang="0">
                      <a:pos x="T6" y="T7"/>
                    </a:cxn>
                  </a:cxnLst>
                  <a:rect l="0" t="0" r="r" b="b"/>
                  <a:pathLst>
                    <a:path w="36" h="124">
                      <a:moveTo>
                        <a:pt x="22" y="124"/>
                      </a:moveTo>
                      <a:lnTo>
                        <a:pt x="36" y="102"/>
                      </a:lnTo>
                      <a:lnTo>
                        <a:pt x="0" y="0"/>
                      </a:lnTo>
                      <a:lnTo>
                        <a:pt x="22"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49" name="Freeform 365">
                  <a:extLst>
                    <a:ext uri="{FF2B5EF4-FFF2-40B4-BE49-F238E27FC236}">
                      <a16:creationId xmlns:a16="http://schemas.microsoft.com/office/drawing/2014/main" id="{87F323DD-65C9-9543-9F36-34686C2FE060}"/>
                    </a:ext>
                  </a:extLst>
                </p:cNvPr>
                <p:cNvSpPr>
                  <a:spLocks/>
                </p:cNvSpPr>
                <p:nvPr/>
              </p:nvSpPr>
              <p:spPr bwMode="auto">
                <a:xfrm>
                  <a:off x="3370" y="2239"/>
                  <a:ext cx="36" cy="124"/>
                </a:xfrm>
                <a:custGeom>
                  <a:avLst/>
                  <a:gdLst>
                    <a:gd name="T0" fmla="*/ 22 w 36"/>
                    <a:gd name="T1" fmla="*/ 124 h 124"/>
                    <a:gd name="T2" fmla="*/ 36 w 36"/>
                    <a:gd name="T3" fmla="*/ 102 h 124"/>
                    <a:gd name="T4" fmla="*/ 0 w 36"/>
                    <a:gd name="T5" fmla="*/ 0 h 124"/>
                  </a:gdLst>
                  <a:ahLst/>
                  <a:cxnLst>
                    <a:cxn ang="0">
                      <a:pos x="T0" y="T1"/>
                    </a:cxn>
                    <a:cxn ang="0">
                      <a:pos x="T2" y="T3"/>
                    </a:cxn>
                    <a:cxn ang="0">
                      <a:pos x="T4" y="T5"/>
                    </a:cxn>
                  </a:cxnLst>
                  <a:rect l="0" t="0" r="r" b="b"/>
                  <a:pathLst>
                    <a:path w="36" h="124">
                      <a:moveTo>
                        <a:pt x="22" y="124"/>
                      </a:moveTo>
                      <a:lnTo>
                        <a:pt x="36"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50" name="Freeform 366">
                  <a:extLst>
                    <a:ext uri="{FF2B5EF4-FFF2-40B4-BE49-F238E27FC236}">
                      <a16:creationId xmlns:a16="http://schemas.microsoft.com/office/drawing/2014/main" id="{AF168747-E59B-4D4D-85B6-D19D48A1FDC7}"/>
                    </a:ext>
                  </a:extLst>
                </p:cNvPr>
                <p:cNvSpPr>
                  <a:spLocks/>
                </p:cNvSpPr>
                <p:nvPr/>
              </p:nvSpPr>
              <p:spPr bwMode="auto">
                <a:xfrm>
                  <a:off x="3004" y="1765"/>
                  <a:ext cx="103" cy="80"/>
                </a:xfrm>
                <a:custGeom>
                  <a:avLst/>
                  <a:gdLst>
                    <a:gd name="T0" fmla="*/ 15 w 103"/>
                    <a:gd name="T1" fmla="*/ 0 h 80"/>
                    <a:gd name="T2" fmla="*/ 0 w 103"/>
                    <a:gd name="T3" fmla="*/ 21 h 80"/>
                    <a:gd name="T4" fmla="*/ 103 w 103"/>
                    <a:gd name="T5" fmla="*/ 80 h 80"/>
                    <a:gd name="T6" fmla="*/ 15 w 103"/>
                    <a:gd name="T7" fmla="*/ 0 h 80"/>
                  </a:gdLst>
                  <a:ahLst/>
                  <a:cxnLst>
                    <a:cxn ang="0">
                      <a:pos x="T0" y="T1"/>
                    </a:cxn>
                    <a:cxn ang="0">
                      <a:pos x="T2" y="T3"/>
                    </a:cxn>
                    <a:cxn ang="0">
                      <a:pos x="T4" y="T5"/>
                    </a:cxn>
                    <a:cxn ang="0">
                      <a:pos x="T6" y="T7"/>
                    </a:cxn>
                  </a:cxnLst>
                  <a:rect l="0" t="0" r="r" b="b"/>
                  <a:pathLst>
                    <a:path w="103" h="80">
                      <a:moveTo>
                        <a:pt x="15" y="0"/>
                      </a:moveTo>
                      <a:lnTo>
                        <a:pt x="0" y="21"/>
                      </a:lnTo>
                      <a:lnTo>
                        <a:pt x="103" y="80"/>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51" name="Freeform 367">
                  <a:extLst>
                    <a:ext uri="{FF2B5EF4-FFF2-40B4-BE49-F238E27FC236}">
                      <a16:creationId xmlns:a16="http://schemas.microsoft.com/office/drawing/2014/main" id="{0038A709-10FD-2B41-AB65-097F5F2D2931}"/>
                    </a:ext>
                  </a:extLst>
                </p:cNvPr>
                <p:cNvSpPr>
                  <a:spLocks/>
                </p:cNvSpPr>
                <p:nvPr/>
              </p:nvSpPr>
              <p:spPr bwMode="auto">
                <a:xfrm>
                  <a:off x="3004" y="1765"/>
                  <a:ext cx="103" cy="80"/>
                </a:xfrm>
                <a:custGeom>
                  <a:avLst/>
                  <a:gdLst>
                    <a:gd name="T0" fmla="*/ 15 w 103"/>
                    <a:gd name="T1" fmla="*/ 0 h 80"/>
                    <a:gd name="T2" fmla="*/ 0 w 103"/>
                    <a:gd name="T3" fmla="*/ 21 h 80"/>
                    <a:gd name="T4" fmla="*/ 103 w 103"/>
                    <a:gd name="T5" fmla="*/ 80 h 80"/>
                  </a:gdLst>
                  <a:ahLst/>
                  <a:cxnLst>
                    <a:cxn ang="0">
                      <a:pos x="T0" y="T1"/>
                    </a:cxn>
                    <a:cxn ang="0">
                      <a:pos x="T2" y="T3"/>
                    </a:cxn>
                    <a:cxn ang="0">
                      <a:pos x="T4" y="T5"/>
                    </a:cxn>
                  </a:cxnLst>
                  <a:rect l="0" t="0" r="r" b="b"/>
                  <a:pathLst>
                    <a:path w="103" h="80">
                      <a:moveTo>
                        <a:pt x="15" y="0"/>
                      </a:moveTo>
                      <a:lnTo>
                        <a:pt x="0" y="21"/>
                      </a:lnTo>
                      <a:lnTo>
                        <a:pt x="103"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52" name="Freeform 368">
                  <a:extLst>
                    <a:ext uri="{FF2B5EF4-FFF2-40B4-BE49-F238E27FC236}">
                      <a16:creationId xmlns:a16="http://schemas.microsoft.com/office/drawing/2014/main" id="{AFAD8EB8-47EB-F949-8D2E-5532B85A5C22}"/>
                    </a:ext>
                  </a:extLst>
                </p:cNvPr>
                <p:cNvSpPr>
                  <a:spLocks/>
                </p:cNvSpPr>
                <p:nvPr/>
              </p:nvSpPr>
              <p:spPr bwMode="auto">
                <a:xfrm>
                  <a:off x="3019" y="1765"/>
                  <a:ext cx="102" cy="80"/>
                </a:xfrm>
                <a:custGeom>
                  <a:avLst/>
                  <a:gdLst>
                    <a:gd name="T0" fmla="*/ 88 w 102"/>
                    <a:gd name="T1" fmla="*/ 80 h 80"/>
                    <a:gd name="T2" fmla="*/ 102 w 102"/>
                    <a:gd name="T3" fmla="*/ 65 h 80"/>
                    <a:gd name="T4" fmla="*/ 0 w 102"/>
                    <a:gd name="T5" fmla="*/ 0 h 80"/>
                    <a:gd name="T6" fmla="*/ 88 w 102"/>
                    <a:gd name="T7" fmla="*/ 80 h 80"/>
                  </a:gdLst>
                  <a:ahLst/>
                  <a:cxnLst>
                    <a:cxn ang="0">
                      <a:pos x="T0" y="T1"/>
                    </a:cxn>
                    <a:cxn ang="0">
                      <a:pos x="T2" y="T3"/>
                    </a:cxn>
                    <a:cxn ang="0">
                      <a:pos x="T4" y="T5"/>
                    </a:cxn>
                    <a:cxn ang="0">
                      <a:pos x="T6" y="T7"/>
                    </a:cxn>
                  </a:cxnLst>
                  <a:rect l="0" t="0" r="r" b="b"/>
                  <a:pathLst>
                    <a:path w="102" h="80">
                      <a:moveTo>
                        <a:pt x="88" y="80"/>
                      </a:moveTo>
                      <a:lnTo>
                        <a:pt x="102" y="65"/>
                      </a:lnTo>
                      <a:lnTo>
                        <a:pt x="0" y="0"/>
                      </a:lnTo>
                      <a:lnTo>
                        <a:pt x="88"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53" name="Freeform 369">
                  <a:extLst>
                    <a:ext uri="{FF2B5EF4-FFF2-40B4-BE49-F238E27FC236}">
                      <a16:creationId xmlns:a16="http://schemas.microsoft.com/office/drawing/2014/main" id="{64032E91-6210-9E4A-AFEF-8FF3AC54FBEC}"/>
                    </a:ext>
                  </a:extLst>
                </p:cNvPr>
                <p:cNvSpPr>
                  <a:spLocks/>
                </p:cNvSpPr>
                <p:nvPr/>
              </p:nvSpPr>
              <p:spPr bwMode="auto">
                <a:xfrm>
                  <a:off x="3019" y="1765"/>
                  <a:ext cx="102" cy="80"/>
                </a:xfrm>
                <a:custGeom>
                  <a:avLst/>
                  <a:gdLst>
                    <a:gd name="T0" fmla="*/ 88 w 102"/>
                    <a:gd name="T1" fmla="*/ 80 h 80"/>
                    <a:gd name="T2" fmla="*/ 102 w 102"/>
                    <a:gd name="T3" fmla="*/ 65 h 80"/>
                    <a:gd name="T4" fmla="*/ 0 w 102"/>
                    <a:gd name="T5" fmla="*/ 0 h 80"/>
                  </a:gdLst>
                  <a:ahLst/>
                  <a:cxnLst>
                    <a:cxn ang="0">
                      <a:pos x="T0" y="T1"/>
                    </a:cxn>
                    <a:cxn ang="0">
                      <a:pos x="T2" y="T3"/>
                    </a:cxn>
                    <a:cxn ang="0">
                      <a:pos x="T4" y="T5"/>
                    </a:cxn>
                  </a:cxnLst>
                  <a:rect l="0" t="0" r="r" b="b"/>
                  <a:pathLst>
                    <a:path w="102" h="80">
                      <a:moveTo>
                        <a:pt x="88" y="80"/>
                      </a:moveTo>
                      <a:lnTo>
                        <a:pt x="102" y="6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54" name="Freeform 370">
                  <a:extLst>
                    <a:ext uri="{FF2B5EF4-FFF2-40B4-BE49-F238E27FC236}">
                      <a16:creationId xmlns:a16="http://schemas.microsoft.com/office/drawing/2014/main" id="{D7130E57-59BB-484A-B27C-E59C06A3BCE7}"/>
                    </a:ext>
                  </a:extLst>
                </p:cNvPr>
                <p:cNvSpPr>
                  <a:spLocks/>
                </p:cNvSpPr>
                <p:nvPr/>
              </p:nvSpPr>
              <p:spPr bwMode="auto">
                <a:xfrm>
                  <a:off x="3216" y="1889"/>
                  <a:ext cx="81" cy="102"/>
                </a:xfrm>
                <a:custGeom>
                  <a:avLst/>
                  <a:gdLst>
                    <a:gd name="T0" fmla="*/ 15 w 81"/>
                    <a:gd name="T1" fmla="*/ 0 h 102"/>
                    <a:gd name="T2" fmla="*/ 0 w 81"/>
                    <a:gd name="T3" fmla="*/ 14 h 102"/>
                    <a:gd name="T4" fmla="*/ 81 w 81"/>
                    <a:gd name="T5" fmla="*/ 102 h 102"/>
                    <a:gd name="T6" fmla="*/ 15 w 81"/>
                    <a:gd name="T7" fmla="*/ 0 h 102"/>
                  </a:gdLst>
                  <a:ahLst/>
                  <a:cxnLst>
                    <a:cxn ang="0">
                      <a:pos x="T0" y="T1"/>
                    </a:cxn>
                    <a:cxn ang="0">
                      <a:pos x="T2" y="T3"/>
                    </a:cxn>
                    <a:cxn ang="0">
                      <a:pos x="T4" y="T5"/>
                    </a:cxn>
                    <a:cxn ang="0">
                      <a:pos x="T6" y="T7"/>
                    </a:cxn>
                  </a:cxnLst>
                  <a:rect l="0" t="0" r="r" b="b"/>
                  <a:pathLst>
                    <a:path w="81" h="102">
                      <a:moveTo>
                        <a:pt x="15" y="0"/>
                      </a:moveTo>
                      <a:lnTo>
                        <a:pt x="0" y="14"/>
                      </a:lnTo>
                      <a:lnTo>
                        <a:pt x="81" y="102"/>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55" name="Freeform 371">
                  <a:extLst>
                    <a:ext uri="{FF2B5EF4-FFF2-40B4-BE49-F238E27FC236}">
                      <a16:creationId xmlns:a16="http://schemas.microsoft.com/office/drawing/2014/main" id="{F8297CD5-09EB-204A-8669-E4AD74F5B199}"/>
                    </a:ext>
                  </a:extLst>
                </p:cNvPr>
                <p:cNvSpPr>
                  <a:spLocks/>
                </p:cNvSpPr>
                <p:nvPr/>
              </p:nvSpPr>
              <p:spPr bwMode="auto">
                <a:xfrm>
                  <a:off x="3216" y="1889"/>
                  <a:ext cx="81" cy="102"/>
                </a:xfrm>
                <a:custGeom>
                  <a:avLst/>
                  <a:gdLst>
                    <a:gd name="T0" fmla="*/ 15 w 81"/>
                    <a:gd name="T1" fmla="*/ 0 h 102"/>
                    <a:gd name="T2" fmla="*/ 0 w 81"/>
                    <a:gd name="T3" fmla="*/ 14 h 102"/>
                    <a:gd name="T4" fmla="*/ 81 w 81"/>
                    <a:gd name="T5" fmla="*/ 102 h 102"/>
                  </a:gdLst>
                  <a:ahLst/>
                  <a:cxnLst>
                    <a:cxn ang="0">
                      <a:pos x="T0" y="T1"/>
                    </a:cxn>
                    <a:cxn ang="0">
                      <a:pos x="T2" y="T3"/>
                    </a:cxn>
                    <a:cxn ang="0">
                      <a:pos x="T4" y="T5"/>
                    </a:cxn>
                  </a:cxnLst>
                  <a:rect l="0" t="0" r="r" b="b"/>
                  <a:pathLst>
                    <a:path w="81" h="102">
                      <a:moveTo>
                        <a:pt x="15" y="0"/>
                      </a:moveTo>
                      <a:lnTo>
                        <a:pt x="0" y="14"/>
                      </a:lnTo>
                      <a:lnTo>
                        <a:pt x="81"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56" name="Freeform 372">
                  <a:extLst>
                    <a:ext uri="{FF2B5EF4-FFF2-40B4-BE49-F238E27FC236}">
                      <a16:creationId xmlns:a16="http://schemas.microsoft.com/office/drawing/2014/main" id="{DE724611-5FC7-9549-8981-C160173D8AD4}"/>
                    </a:ext>
                  </a:extLst>
                </p:cNvPr>
                <p:cNvSpPr>
                  <a:spLocks/>
                </p:cNvSpPr>
                <p:nvPr/>
              </p:nvSpPr>
              <p:spPr bwMode="auto">
                <a:xfrm>
                  <a:off x="2741" y="1743"/>
                  <a:ext cx="110" cy="51"/>
                </a:xfrm>
                <a:custGeom>
                  <a:avLst/>
                  <a:gdLst>
                    <a:gd name="T0" fmla="*/ 22 w 110"/>
                    <a:gd name="T1" fmla="*/ 0 h 51"/>
                    <a:gd name="T2" fmla="*/ 0 w 110"/>
                    <a:gd name="T3" fmla="*/ 22 h 51"/>
                    <a:gd name="T4" fmla="*/ 110 w 110"/>
                    <a:gd name="T5" fmla="*/ 51 h 51"/>
                    <a:gd name="T6" fmla="*/ 22 w 110"/>
                    <a:gd name="T7" fmla="*/ 0 h 51"/>
                  </a:gdLst>
                  <a:ahLst/>
                  <a:cxnLst>
                    <a:cxn ang="0">
                      <a:pos x="T0" y="T1"/>
                    </a:cxn>
                    <a:cxn ang="0">
                      <a:pos x="T2" y="T3"/>
                    </a:cxn>
                    <a:cxn ang="0">
                      <a:pos x="T4" y="T5"/>
                    </a:cxn>
                    <a:cxn ang="0">
                      <a:pos x="T6" y="T7"/>
                    </a:cxn>
                  </a:cxnLst>
                  <a:rect l="0" t="0" r="r" b="b"/>
                  <a:pathLst>
                    <a:path w="110" h="51">
                      <a:moveTo>
                        <a:pt x="22" y="0"/>
                      </a:moveTo>
                      <a:lnTo>
                        <a:pt x="0" y="22"/>
                      </a:lnTo>
                      <a:lnTo>
                        <a:pt x="110"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57" name="Freeform 373">
                  <a:extLst>
                    <a:ext uri="{FF2B5EF4-FFF2-40B4-BE49-F238E27FC236}">
                      <a16:creationId xmlns:a16="http://schemas.microsoft.com/office/drawing/2014/main" id="{FF855E1C-767D-B24B-96A4-D197D2DDCB0D}"/>
                    </a:ext>
                  </a:extLst>
                </p:cNvPr>
                <p:cNvSpPr>
                  <a:spLocks/>
                </p:cNvSpPr>
                <p:nvPr/>
              </p:nvSpPr>
              <p:spPr bwMode="auto">
                <a:xfrm>
                  <a:off x="2741" y="1743"/>
                  <a:ext cx="110" cy="51"/>
                </a:xfrm>
                <a:custGeom>
                  <a:avLst/>
                  <a:gdLst>
                    <a:gd name="T0" fmla="*/ 22 w 110"/>
                    <a:gd name="T1" fmla="*/ 0 h 51"/>
                    <a:gd name="T2" fmla="*/ 0 w 110"/>
                    <a:gd name="T3" fmla="*/ 22 h 51"/>
                    <a:gd name="T4" fmla="*/ 110 w 110"/>
                    <a:gd name="T5" fmla="*/ 51 h 51"/>
                  </a:gdLst>
                  <a:ahLst/>
                  <a:cxnLst>
                    <a:cxn ang="0">
                      <a:pos x="T0" y="T1"/>
                    </a:cxn>
                    <a:cxn ang="0">
                      <a:pos x="T2" y="T3"/>
                    </a:cxn>
                    <a:cxn ang="0">
                      <a:pos x="T4" y="T5"/>
                    </a:cxn>
                  </a:cxnLst>
                  <a:rect l="0" t="0" r="r" b="b"/>
                  <a:pathLst>
                    <a:path w="110" h="51">
                      <a:moveTo>
                        <a:pt x="22" y="0"/>
                      </a:moveTo>
                      <a:lnTo>
                        <a:pt x="0" y="22"/>
                      </a:lnTo>
                      <a:lnTo>
                        <a:pt x="11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58" name="Freeform 374">
                  <a:extLst>
                    <a:ext uri="{FF2B5EF4-FFF2-40B4-BE49-F238E27FC236}">
                      <a16:creationId xmlns:a16="http://schemas.microsoft.com/office/drawing/2014/main" id="{1FEFEFE5-ABE9-8B4C-B792-BE77B7DDA7EE}"/>
                    </a:ext>
                  </a:extLst>
                </p:cNvPr>
                <p:cNvSpPr>
                  <a:spLocks/>
                </p:cNvSpPr>
                <p:nvPr/>
              </p:nvSpPr>
              <p:spPr bwMode="auto">
                <a:xfrm>
                  <a:off x="2763" y="1743"/>
                  <a:ext cx="102" cy="51"/>
                </a:xfrm>
                <a:custGeom>
                  <a:avLst/>
                  <a:gdLst>
                    <a:gd name="T0" fmla="*/ 88 w 102"/>
                    <a:gd name="T1" fmla="*/ 51 h 51"/>
                    <a:gd name="T2" fmla="*/ 102 w 102"/>
                    <a:gd name="T3" fmla="*/ 29 h 51"/>
                    <a:gd name="T4" fmla="*/ 0 w 102"/>
                    <a:gd name="T5" fmla="*/ 0 h 51"/>
                    <a:gd name="T6" fmla="*/ 88 w 102"/>
                    <a:gd name="T7" fmla="*/ 51 h 51"/>
                  </a:gdLst>
                  <a:ahLst/>
                  <a:cxnLst>
                    <a:cxn ang="0">
                      <a:pos x="T0" y="T1"/>
                    </a:cxn>
                    <a:cxn ang="0">
                      <a:pos x="T2" y="T3"/>
                    </a:cxn>
                    <a:cxn ang="0">
                      <a:pos x="T4" y="T5"/>
                    </a:cxn>
                    <a:cxn ang="0">
                      <a:pos x="T6" y="T7"/>
                    </a:cxn>
                  </a:cxnLst>
                  <a:rect l="0" t="0" r="r" b="b"/>
                  <a:pathLst>
                    <a:path w="102" h="51">
                      <a:moveTo>
                        <a:pt x="88" y="51"/>
                      </a:moveTo>
                      <a:lnTo>
                        <a:pt x="102" y="29"/>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59" name="Freeform 375">
                  <a:extLst>
                    <a:ext uri="{FF2B5EF4-FFF2-40B4-BE49-F238E27FC236}">
                      <a16:creationId xmlns:a16="http://schemas.microsoft.com/office/drawing/2014/main" id="{9F39C029-2586-4F4E-A9CD-A4704F5E1985}"/>
                    </a:ext>
                  </a:extLst>
                </p:cNvPr>
                <p:cNvSpPr>
                  <a:spLocks/>
                </p:cNvSpPr>
                <p:nvPr/>
              </p:nvSpPr>
              <p:spPr bwMode="auto">
                <a:xfrm>
                  <a:off x="2763" y="1743"/>
                  <a:ext cx="102" cy="51"/>
                </a:xfrm>
                <a:custGeom>
                  <a:avLst/>
                  <a:gdLst>
                    <a:gd name="T0" fmla="*/ 88 w 102"/>
                    <a:gd name="T1" fmla="*/ 51 h 51"/>
                    <a:gd name="T2" fmla="*/ 102 w 102"/>
                    <a:gd name="T3" fmla="*/ 29 h 51"/>
                    <a:gd name="T4" fmla="*/ 0 w 102"/>
                    <a:gd name="T5" fmla="*/ 0 h 51"/>
                  </a:gdLst>
                  <a:ahLst/>
                  <a:cxnLst>
                    <a:cxn ang="0">
                      <a:pos x="T0" y="T1"/>
                    </a:cxn>
                    <a:cxn ang="0">
                      <a:pos x="T2" y="T3"/>
                    </a:cxn>
                    <a:cxn ang="0">
                      <a:pos x="T4" y="T5"/>
                    </a:cxn>
                  </a:cxnLst>
                  <a:rect l="0" t="0" r="r" b="b"/>
                  <a:pathLst>
                    <a:path w="102" h="51">
                      <a:moveTo>
                        <a:pt x="88" y="51"/>
                      </a:moveTo>
                      <a:lnTo>
                        <a:pt x="102"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60" name="Freeform 376">
                  <a:extLst>
                    <a:ext uri="{FF2B5EF4-FFF2-40B4-BE49-F238E27FC236}">
                      <a16:creationId xmlns:a16="http://schemas.microsoft.com/office/drawing/2014/main" id="{1A43D4CF-F1C6-9A4F-9322-6E856201F340}"/>
                    </a:ext>
                  </a:extLst>
                </p:cNvPr>
                <p:cNvSpPr>
                  <a:spLocks/>
                </p:cNvSpPr>
                <p:nvPr/>
              </p:nvSpPr>
              <p:spPr bwMode="auto">
                <a:xfrm>
                  <a:off x="3355" y="2523"/>
                  <a:ext cx="15" cy="109"/>
                </a:xfrm>
                <a:custGeom>
                  <a:avLst/>
                  <a:gdLst>
                    <a:gd name="T0" fmla="*/ 15 w 15"/>
                    <a:gd name="T1" fmla="*/ 0 h 109"/>
                    <a:gd name="T2" fmla="*/ 0 w 15"/>
                    <a:gd name="T3" fmla="*/ 22 h 109"/>
                    <a:gd name="T4" fmla="*/ 0 w 15"/>
                    <a:gd name="T5" fmla="*/ 109 h 109"/>
                    <a:gd name="T6" fmla="*/ 15 w 15"/>
                    <a:gd name="T7" fmla="*/ 0 h 109"/>
                  </a:gdLst>
                  <a:ahLst/>
                  <a:cxnLst>
                    <a:cxn ang="0">
                      <a:pos x="T0" y="T1"/>
                    </a:cxn>
                    <a:cxn ang="0">
                      <a:pos x="T2" y="T3"/>
                    </a:cxn>
                    <a:cxn ang="0">
                      <a:pos x="T4" y="T5"/>
                    </a:cxn>
                    <a:cxn ang="0">
                      <a:pos x="T6" y="T7"/>
                    </a:cxn>
                  </a:cxnLst>
                  <a:rect l="0" t="0" r="r" b="b"/>
                  <a:pathLst>
                    <a:path w="15" h="109">
                      <a:moveTo>
                        <a:pt x="15" y="0"/>
                      </a:moveTo>
                      <a:lnTo>
                        <a:pt x="0" y="22"/>
                      </a:lnTo>
                      <a:lnTo>
                        <a:pt x="0" y="109"/>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61" name="Freeform 377">
                  <a:extLst>
                    <a:ext uri="{FF2B5EF4-FFF2-40B4-BE49-F238E27FC236}">
                      <a16:creationId xmlns:a16="http://schemas.microsoft.com/office/drawing/2014/main" id="{641CC38D-43FF-714F-A7C6-5DBC6AE5DDCA}"/>
                    </a:ext>
                  </a:extLst>
                </p:cNvPr>
                <p:cNvSpPr>
                  <a:spLocks/>
                </p:cNvSpPr>
                <p:nvPr/>
              </p:nvSpPr>
              <p:spPr bwMode="auto">
                <a:xfrm>
                  <a:off x="3355" y="2523"/>
                  <a:ext cx="15" cy="109"/>
                </a:xfrm>
                <a:custGeom>
                  <a:avLst/>
                  <a:gdLst>
                    <a:gd name="T0" fmla="*/ 15 w 15"/>
                    <a:gd name="T1" fmla="*/ 0 h 109"/>
                    <a:gd name="T2" fmla="*/ 0 w 15"/>
                    <a:gd name="T3" fmla="*/ 22 h 109"/>
                    <a:gd name="T4" fmla="*/ 0 w 15"/>
                    <a:gd name="T5" fmla="*/ 109 h 109"/>
                  </a:gdLst>
                  <a:ahLst/>
                  <a:cxnLst>
                    <a:cxn ang="0">
                      <a:pos x="T0" y="T1"/>
                    </a:cxn>
                    <a:cxn ang="0">
                      <a:pos x="T2" y="T3"/>
                    </a:cxn>
                    <a:cxn ang="0">
                      <a:pos x="T4" y="T5"/>
                    </a:cxn>
                  </a:cxnLst>
                  <a:rect l="0" t="0" r="r" b="b"/>
                  <a:pathLst>
                    <a:path w="15" h="109">
                      <a:moveTo>
                        <a:pt x="15" y="0"/>
                      </a:moveTo>
                      <a:lnTo>
                        <a:pt x="0" y="22"/>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62" name="Freeform 378">
                  <a:extLst>
                    <a:ext uri="{FF2B5EF4-FFF2-40B4-BE49-F238E27FC236}">
                      <a16:creationId xmlns:a16="http://schemas.microsoft.com/office/drawing/2014/main" id="{829289DB-2402-CA4B-95CD-0B6FDDBC6B4F}"/>
                    </a:ext>
                  </a:extLst>
                </p:cNvPr>
                <p:cNvSpPr>
                  <a:spLocks/>
                </p:cNvSpPr>
                <p:nvPr/>
              </p:nvSpPr>
              <p:spPr bwMode="auto">
                <a:xfrm>
                  <a:off x="3341" y="2545"/>
                  <a:ext cx="14" cy="109"/>
                </a:xfrm>
                <a:custGeom>
                  <a:avLst/>
                  <a:gdLst>
                    <a:gd name="T0" fmla="*/ 0 w 14"/>
                    <a:gd name="T1" fmla="*/ 109 h 109"/>
                    <a:gd name="T2" fmla="*/ 14 w 14"/>
                    <a:gd name="T3" fmla="*/ 87 h 109"/>
                    <a:gd name="T4" fmla="*/ 14 w 14"/>
                    <a:gd name="T5" fmla="*/ 0 h 109"/>
                    <a:gd name="T6" fmla="*/ 0 w 14"/>
                    <a:gd name="T7" fmla="*/ 109 h 109"/>
                  </a:gdLst>
                  <a:ahLst/>
                  <a:cxnLst>
                    <a:cxn ang="0">
                      <a:pos x="T0" y="T1"/>
                    </a:cxn>
                    <a:cxn ang="0">
                      <a:pos x="T2" y="T3"/>
                    </a:cxn>
                    <a:cxn ang="0">
                      <a:pos x="T4" y="T5"/>
                    </a:cxn>
                    <a:cxn ang="0">
                      <a:pos x="T6" y="T7"/>
                    </a:cxn>
                  </a:cxnLst>
                  <a:rect l="0" t="0" r="r" b="b"/>
                  <a:pathLst>
                    <a:path w="14" h="109">
                      <a:moveTo>
                        <a:pt x="0" y="109"/>
                      </a:moveTo>
                      <a:lnTo>
                        <a:pt x="14" y="87"/>
                      </a:lnTo>
                      <a:lnTo>
                        <a:pt x="14" y="0"/>
                      </a:lnTo>
                      <a:lnTo>
                        <a:pt x="0" y="109"/>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63" name="Freeform 379">
                  <a:extLst>
                    <a:ext uri="{FF2B5EF4-FFF2-40B4-BE49-F238E27FC236}">
                      <a16:creationId xmlns:a16="http://schemas.microsoft.com/office/drawing/2014/main" id="{3DEBB800-2B64-F848-841C-CC7A3ACA0B1E}"/>
                    </a:ext>
                  </a:extLst>
                </p:cNvPr>
                <p:cNvSpPr>
                  <a:spLocks/>
                </p:cNvSpPr>
                <p:nvPr/>
              </p:nvSpPr>
              <p:spPr bwMode="auto">
                <a:xfrm>
                  <a:off x="3341" y="2545"/>
                  <a:ext cx="14" cy="109"/>
                </a:xfrm>
                <a:custGeom>
                  <a:avLst/>
                  <a:gdLst>
                    <a:gd name="T0" fmla="*/ 0 w 14"/>
                    <a:gd name="T1" fmla="*/ 109 h 109"/>
                    <a:gd name="T2" fmla="*/ 14 w 14"/>
                    <a:gd name="T3" fmla="*/ 87 h 109"/>
                    <a:gd name="T4" fmla="*/ 14 w 14"/>
                    <a:gd name="T5" fmla="*/ 0 h 109"/>
                  </a:gdLst>
                  <a:ahLst/>
                  <a:cxnLst>
                    <a:cxn ang="0">
                      <a:pos x="T0" y="T1"/>
                    </a:cxn>
                    <a:cxn ang="0">
                      <a:pos x="T2" y="T3"/>
                    </a:cxn>
                    <a:cxn ang="0">
                      <a:pos x="T4" y="T5"/>
                    </a:cxn>
                  </a:cxnLst>
                  <a:rect l="0" t="0" r="r" b="b"/>
                  <a:pathLst>
                    <a:path w="14" h="109">
                      <a:moveTo>
                        <a:pt x="0" y="109"/>
                      </a:moveTo>
                      <a:lnTo>
                        <a:pt x="14" y="87"/>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64" name="Freeform 380">
                  <a:extLst>
                    <a:ext uri="{FF2B5EF4-FFF2-40B4-BE49-F238E27FC236}">
                      <a16:creationId xmlns:a16="http://schemas.microsoft.com/office/drawing/2014/main" id="{B5E9FA8A-E367-7049-8250-E5F675BE5D80}"/>
                    </a:ext>
                  </a:extLst>
                </p:cNvPr>
                <p:cNvSpPr>
                  <a:spLocks/>
                </p:cNvSpPr>
                <p:nvPr/>
              </p:nvSpPr>
              <p:spPr bwMode="auto">
                <a:xfrm>
                  <a:off x="2449" y="1823"/>
                  <a:ext cx="95" cy="22"/>
                </a:xfrm>
                <a:custGeom>
                  <a:avLst/>
                  <a:gdLst>
                    <a:gd name="T0" fmla="*/ 22 w 95"/>
                    <a:gd name="T1" fmla="*/ 0 h 22"/>
                    <a:gd name="T2" fmla="*/ 0 w 95"/>
                    <a:gd name="T3" fmla="*/ 22 h 22"/>
                    <a:gd name="T4" fmla="*/ 95 w 95"/>
                    <a:gd name="T5" fmla="*/ 15 h 22"/>
                    <a:gd name="T6" fmla="*/ 22 w 95"/>
                    <a:gd name="T7" fmla="*/ 0 h 22"/>
                  </a:gdLst>
                  <a:ahLst/>
                  <a:cxnLst>
                    <a:cxn ang="0">
                      <a:pos x="T0" y="T1"/>
                    </a:cxn>
                    <a:cxn ang="0">
                      <a:pos x="T2" y="T3"/>
                    </a:cxn>
                    <a:cxn ang="0">
                      <a:pos x="T4" y="T5"/>
                    </a:cxn>
                    <a:cxn ang="0">
                      <a:pos x="T6" y="T7"/>
                    </a:cxn>
                  </a:cxnLst>
                  <a:rect l="0" t="0" r="r" b="b"/>
                  <a:pathLst>
                    <a:path w="95" h="22">
                      <a:moveTo>
                        <a:pt x="22" y="0"/>
                      </a:moveTo>
                      <a:lnTo>
                        <a:pt x="0" y="22"/>
                      </a:lnTo>
                      <a:lnTo>
                        <a:pt x="95" y="15"/>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65" name="Freeform 381">
                  <a:extLst>
                    <a:ext uri="{FF2B5EF4-FFF2-40B4-BE49-F238E27FC236}">
                      <a16:creationId xmlns:a16="http://schemas.microsoft.com/office/drawing/2014/main" id="{0C021950-E453-C746-A865-7F0D3663C41A}"/>
                    </a:ext>
                  </a:extLst>
                </p:cNvPr>
                <p:cNvSpPr>
                  <a:spLocks/>
                </p:cNvSpPr>
                <p:nvPr/>
              </p:nvSpPr>
              <p:spPr bwMode="auto">
                <a:xfrm>
                  <a:off x="2449" y="1823"/>
                  <a:ext cx="95" cy="22"/>
                </a:xfrm>
                <a:custGeom>
                  <a:avLst/>
                  <a:gdLst>
                    <a:gd name="T0" fmla="*/ 22 w 95"/>
                    <a:gd name="T1" fmla="*/ 0 h 22"/>
                    <a:gd name="T2" fmla="*/ 0 w 95"/>
                    <a:gd name="T3" fmla="*/ 22 h 22"/>
                    <a:gd name="T4" fmla="*/ 95 w 95"/>
                    <a:gd name="T5" fmla="*/ 15 h 22"/>
                  </a:gdLst>
                  <a:ahLst/>
                  <a:cxnLst>
                    <a:cxn ang="0">
                      <a:pos x="T0" y="T1"/>
                    </a:cxn>
                    <a:cxn ang="0">
                      <a:pos x="T2" y="T3"/>
                    </a:cxn>
                    <a:cxn ang="0">
                      <a:pos x="T4" y="T5"/>
                    </a:cxn>
                  </a:cxnLst>
                  <a:rect l="0" t="0" r="r" b="b"/>
                  <a:pathLst>
                    <a:path w="95" h="22">
                      <a:moveTo>
                        <a:pt x="22" y="0"/>
                      </a:moveTo>
                      <a:lnTo>
                        <a:pt x="0" y="22"/>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66" name="Freeform 382">
                  <a:extLst>
                    <a:ext uri="{FF2B5EF4-FFF2-40B4-BE49-F238E27FC236}">
                      <a16:creationId xmlns:a16="http://schemas.microsoft.com/office/drawing/2014/main" id="{35658BD5-B974-3743-88E2-23B4D8A6F5F8}"/>
                    </a:ext>
                  </a:extLst>
                </p:cNvPr>
                <p:cNvSpPr>
                  <a:spLocks/>
                </p:cNvSpPr>
                <p:nvPr/>
              </p:nvSpPr>
              <p:spPr bwMode="auto">
                <a:xfrm>
                  <a:off x="2471" y="1823"/>
                  <a:ext cx="95" cy="15"/>
                </a:xfrm>
                <a:custGeom>
                  <a:avLst/>
                  <a:gdLst>
                    <a:gd name="T0" fmla="*/ 73 w 95"/>
                    <a:gd name="T1" fmla="*/ 15 h 15"/>
                    <a:gd name="T2" fmla="*/ 95 w 95"/>
                    <a:gd name="T3" fmla="*/ 0 h 15"/>
                    <a:gd name="T4" fmla="*/ 0 w 95"/>
                    <a:gd name="T5" fmla="*/ 0 h 15"/>
                    <a:gd name="T6" fmla="*/ 73 w 95"/>
                    <a:gd name="T7" fmla="*/ 15 h 15"/>
                  </a:gdLst>
                  <a:ahLst/>
                  <a:cxnLst>
                    <a:cxn ang="0">
                      <a:pos x="T0" y="T1"/>
                    </a:cxn>
                    <a:cxn ang="0">
                      <a:pos x="T2" y="T3"/>
                    </a:cxn>
                    <a:cxn ang="0">
                      <a:pos x="T4" y="T5"/>
                    </a:cxn>
                    <a:cxn ang="0">
                      <a:pos x="T6" y="T7"/>
                    </a:cxn>
                  </a:cxnLst>
                  <a:rect l="0" t="0" r="r" b="b"/>
                  <a:pathLst>
                    <a:path w="95" h="15">
                      <a:moveTo>
                        <a:pt x="73" y="15"/>
                      </a:moveTo>
                      <a:lnTo>
                        <a:pt x="95" y="0"/>
                      </a:lnTo>
                      <a:lnTo>
                        <a:pt x="0" y="0"/>
                      </a:lnTo>
                      <a:lnTo>
                        <a:pt x="73"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67" name="Freeform 383">
                  <a:extLst>
                    <a:ext uri="{FF2B5EF4-FFF2-40B4-BE49-F238E27FC236}">
                      <a16:creationId xmlns:a16="http://schemas.microsoft.com/office/drawing/2014/main" id="{7E4F4814-9E8F-9A45-88DA-063393B754DD}"/>
                    </a:ext>
                  </a:extLst>
                </p:cNvPr>
                <p:cNvSpPr>
                  <a:spLocks/>
                </p:cNvSpPr>
                <p:nvPr/>
              </p:nvSpPr>
              <p:spPr bwMode="auto">
                <a:xfrm>
                  <a:off x="2471" y="1823"/>
                  <a:ext cx="95" cy="15"/>
                </a:xfrm>
                <a:custGeom>
                  <a:avLst/>
                  <a:gdLst>
                    <a:gd name="T0" fmla="*/ 73 w 95"/>
                    <a:gd name="T1" fmla="*/ 15 h 15"/>
                    <a:gd name="T2" fmla="*/ 95 w 95"/>
                    <a:gd name="T3" fmla="*/ 0 h 15"/>
                    <a:gd name="T4" fmla="*/ 0 w 95"/>
                    <a:gd name="T5" fmla="*/ 0 h 15"/>
                  </a:gdLst>
                  <a:ahLst/>
                  <a:cxnLst>
                    <a:cxn ang="0">
                      <a:pos x="T0" y="T1"/>
                    </a:cxn>
                    <a:cxn ang="0">
                      <a:pos x="T2" y="T3"/>
                    </a:cxn>
                    <a:cxn ang="0">
                      <a:pos x="T4" y="T5"/>
                    </a:cxn>
                  </a:cxnLst>
                  <a:rect l="0" t="0" r="r" b="b"/>
                  <a:pathLst>
                    <a:path w="95" h="15">
                      <a:moveTo>
                        <a:pt x="73" y="15"/>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68" name="Freeform 384">
                  <a:extLst>
                    <a:ext uri="{FF2B5EF4-FFF2-40B4-BE49-F238E27FC236}">
                      <a16:creationId xmlns:a16="http://schemas.microsoft.com/office/drawing/2014/main" id="{45BF6D3A-B85F-1942-8F08-F91135656FCF}"/>
                    </a:ext>
                  </a:extLst>
                </p:cNvPr>
                <p:cNvSpPr>
                  <a:spLocks/>
                </p:cNvSpPr>
                <p:nvPr/>
              </p:nvSpPr>
              <p:spPr bwMode="auto">
                <a:xfrm>
                  <a:off x="3333" y="2100"/>
                  <a:ext cx="51" cy="117"/>
                </a:xfrm>
                <a:custGeom>
                  <a:avLst/>
                  <a:gdLst>
                    <a:gd name="T0" fmla="*/ 15 w 51"/>
                    <a:gd name="T1" fmla="*/ 0 h 117"/>
                    <a:gd name="T2" fmla="*/ 0 w 51"/>
                    <a:gd name="T3" fmla="*/ 22 h 117"/>
                    <a:gd name="T4" fmla="*/ 51 w 51"/>
                    <a:gd name="T5" fmla="*/ 117 h 117"/>
                    <a:gd name="T6" fmla="*/ 15 w 51"/>
                    <a:gd name="T7" fmla="*/ 0 h 117"/>
                  </a:gdLst>
                  <a:ahLst/>
                  <a:cxnLst>
                    <a:cxn ang="0">
                      <a:pos x="T0" y="T1"/>
                    </a:cxn>
                    <a:cxn ang="0">
                      <a:pos x="T2" y="T3"/>
                    </a:cxn>
                    <a:cxn ang="0">
                      <a:pos x="T4" y="T5"/>
                    </a:cxn>
                    <a:cxn ang="0">
                      <a:pos x="T6" y="T7"/>
                    </a:cxn>
                  </a:cxnLst>
                  <a:rect l="0" t="0" r="r" b="b"/>
                  <a:pathLst>
                    <a:path w="51" h="117">
                      <a:moveTo>
                        <a:pt x="15" y="0"/>
                      </a:moveTo>
                      <a:lnTo>
                        <a:pt x="0" y="22"/>
                      </a:lnTo>
                      <a:lnTo>
                        <a:pt x="51" y="117"/>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69" name="Freeform 385">
                  <a:extLst>
                    <a:ext uri="{FF2B5EF4-FFF2-40B4-BE49-F238E27FC236}">
                      <a16:creationId xmlns:a16="http://schemas.microsoft.com/office/drawing/2014/main" id="{3C77C6D8-5FD2-FE49-A6B0-10D14DA6AAB8}"/>
                    </a:ext>
                  </a:extLst>
                </p:cNvPr>
                <p:cNvSpPr>
                  <a:spLocks/>
                </p:cNvSpPr>
                <p:nvPr/>
              </p:nvSpPr>
              <p:spPr bwMode="auto">
                <a:xfrm>
                  <a:off x="3333" y="2100"/>
                  <a:ext cx="51" cy="117"/>
                </a:xfrm>
                <a:custGeom>
                  <a:avLst/>
                  <a:gdLst>
                    <a:gd name="T0" fmla="*/ 15 w 51"/>
                    <a:gd name="T1" fmla="*/ 0 h 117"/>
                    <a:gd name="T2" fmla="*/ 0 w 51"/>
                    <a:gd name="T3" fmla="*/ 22 h 117"/>
                    <a:gd name="T4" fmla="*/ 51 w 51"/>
                    <a:gd name="T5" fmla="*/ 117 h 117"/>
                  </a:gdLst>
                  <a:ahLst/>
                  <a:cxnLst>
                    <a:cxn ang="0">
                      <a:pos x="T0" y="T1"/>
                    </a:cxn>
                    <a:cxn ang="0">
                      <a:pos x="T2" y="T3"/>
                    </a:cxn>
                    <a:cxn ang="0">
                      <a:pos x="T4" y="T5"/>
                    </a:cxn>
                  </a:cxnLst>
                  <a:rect l="0" t="0" r="r" b="b"/>
                  <a:pathLst>
                    <a:path w="51" h="117">
                      <a:moveTo>
                        <a:pt x="15" y="0"/>
                      </a:moveTo>
                      <a:lnTo>
                        <a:pt x="0" y="22"/>
                      </a:lnTo>
                      <a:lnTo>
                        <a:pt x="51"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70" name="Freeform 386">
                  <a:extLst>
                    <a:ext uri="{FF2B5EF4-FFF2-40B4-BE49-F238E27FC236}">
                      <a16:creationId xmlns:a16="http://schemas.microsoft.com/office/drawing/2014/main" id="{12798E24-5AD4-8E49-9674-07FD1DC53072}"/>
                    </a:ext>
                  </a:extLst>
                </p:cNvPr>
                <p:cNvSpPr>
                  <a:spLocks/>
                </p:cNvSpPr>
                <p:nvPr/>
              </p:nvSpPr>
              <p:spPr bwMode="auto">
                <a:xfrm>
                  <a:off x="3333" y="2122"/>
                  <a:ext cx="51" cy="117"/>
                </a:xfrm>
                <a:custGeom>
                  <a:avLst/>
                  <a:gdLst>
                    <a:gd name="T0" fmla="*/ 37 w 51"/>
                    <a:gd name="T1" fmla="*/ 117 h 117"/>
                    <a:gd name="T2" fmla="*/ 51 w 51"/>
                    <a:gd name="T3" fmla="*/ 95 h 117"/>
                    <a:gd name="T4" fmla="*/ 0 w 51"/>
                    <a:gd name="T5" fmla="*/ 0 h 117"/>
                    <a:gd name="T6" fmla="*/ 37 w 51"/>
                    <a:gd name="T7" fmla="*/ 117 h 117"/>
                  </a:gdLst>
                  <a:ahLst/>
                  <a:cxnLst>
                    <a:cxn ang="0">
                      <a:pos x="T0" y="T1"/>
                    </a:cxn>
                    <a:cxn ang="0">
                      <a:pos x="T2" y="T3"/>
                    </a:cxn>
                    <a:cxn ang="0">
                      <a:pos x="T4" y="T5"/>
                    </a:cxn>
                    <a:cxn ang="0">
                      <a:pos x="T6" y="T7"/>
                    </a:cxn>
                  </a:cxnLst>
                  <a:rect l="0" t="0" r="r" b="b"/>
                  <a:pathLst>
                    <a:path w="51" h="117">
                      <a:moveTo>
                        <a:pt x="37" y="117"/>
                      </a:moveTo>
                      <a:lnTo>
                        <a:pt x="51" y="95"/>
                      </a:lnTo>
                      <a:lnTo>
                        <a:pt x="0" y="0"/>
                      </a:lnTo>
                      <a:lnTo>
                        <a:pt x="37" y="117"/>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71" name="Freeform 387">
                  <a:extLst>
                    <a:ext uri="{FF2B5EF4-FFF2-40B4-BE49-F238E27FC236}">
                      <a16:creationId xmlns:a16="http://schemas.microsoft.com/office/drawing/2014/main" id="{2C128488-C3C6-9049-A0DB-D78A3E60F92E}"/>
                    </a:ext>
                  </a:extLst>
                </p:cNvPr>
                <p:cNvSpPr>
                  <a:spLocks/>
                </p:cNvSpPr>
                <p:nvPr/>
              </p:nvSpPr>
              <p:spPr bwMode="auto">
                <a:xfrm>
                  <a:off x="3333" y="2122"/>
                  <a:ext cx="51" cy="117"/>
                </a:xfrm>
                <a:custGeom>
                  <a:avLst/>
                  <a:gdLst>
                    <a:gd name="T0" fmla="*/ 37 w 51"/>
                    <a:gd name="T1" fmla="*/ 117 h 117"/>
                    <a:gd name="T2" fmla="*/ 51 w 51"/>
                    <a:gd name="T3" fmla="*/ 95 h 117"/>
                    <a:gd name="T4" fmla="*/ 0 w 51"/>
                    <a:gd name="T5" fmla="*/ 0 h 117"/>
                  </a:gdLst>
                  <a:ahLst/>
                  <a:cxnLst>
                    <a:cxn ang="0">
                      <a:pos x="T0" y="T1"/>
                    </a:cxn>
                    <a:cxn ang="0">
                      <a:pos x="T2" y="T3"/>
                    </a:cxn>
                    <a:cxn ang="0">
                      <a:pos x="T4" y="T5"/>
                    </a:cxn>
                  </a:cxnLst>
                  <a:rect l="0" t="0" r="r" b="b"/>
                  <a:pathLst>
                    <a:path w="51" h="117">
                      <a:moveTo>
                        <a:pt x="37" y="117"/>
                      </a:moveTo>
                      <a:lnTo>
                        <a:pt x="5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72" name="Freeform 388">
                  <a:extLst>
                    <a:ext uri="{FF2B5EF4-FFF2-40B4-BE49-F238E27FC236}">
                      <a16:creationId xmlns:a16="http://schemas.microsoft.com/office/drawing/2014/main" id="{A2508AB1-4A31-914F-B592-BDAC74A83D3B}"/>
                    </a:ext>
                  </a:extLst>
                </p:cNvPr>
                <p:cNvSpPr>
                  <a:spLocks/>
                </p:cNvSpPr>
                <p:nvPr/>
              </p:nvSpPr>
              <p:spPr bwMode="auto">
                <a:xfrm>
                  <a:off x="3216" y="1903"/>
                  <a:ext cx="81" cy="102"/>
                </a:xfrm>
                <a:custGeom>
                  <a:avLst/>
                  <a:gdLst>
                    <a:gd name="T0" fmla="*/ 66 w 81"/>
                    <a:gd name="T1" fmla="*/ 102 h 102"/>
                    <a:gd name="T2" fmla="*/ 81 w 81"/>
                    <a:gd name="T3" fmla="*/ 88 h 102"/>
                    <a:gd name="T4" fmla="*/ 0 w 81"/>
                    <a:gd name="T5" fmla="*/ 0 h 102"/>
                    <a:gd name="T6" fmla="*/ 66 w 81"/>
                    <a:gd name="T7" fmla="*/ 102 h 102"/>
                  </a:gdLst>
                  <a:ahLst/>
                  <a:cxnLst>
                    <a:cxn ang="0">
                      <a:pos x="T0" y="T1"/>
                    </a:cxn>
                    <a:cxn ang="0">
                      <a:pos x="T2" y="T3"/>
                    </a:cxn>
                    <a:cxn ang="0">
                      <a:pos x="T4" y="T5"/>
                    </a:cxn>
                    <a:cxn ang="0">
                      <a:pos x="T6" y="T7"/>
                    </a:cxn>
                  </a:cxnLst>
                  <a:rect l="0" t="0" r="r" b="b"/>
                  <a:pathLst>
                    <a:path w="81" h="102">
                      <a:moveTo>
                        <a:pt x="66" y="102"/>
                      </a:moveTo>
                      <a:lnTo>
                        <a:pt x="81" y="88"/>
                      </a:lnTo>
                      <a:lnTo>
                        <a:pt x="0" y="0"/>
                      </a:lnTo>
                      <a:lnTo>
                        <a:pt x="66"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73" name="Freeform 389">
                  <a:extLst>
                    <a:ext uri="{FF2B5EF4-FFF2-40B4-BE49-F238E27FC236}">
                      <a16:creationId xmlns:a16="http://schemas.microsoft.com/office/drawing/2014/main" id="{DD829550-032A-3946-BC72-2CE75B52D077}"/>
                    </a:ext>
                  </a:extLst>
                </p:cNvPr>
                <p:cNvSpPr>
                  <a:spLocks/>
                </p:cNvSpPr>
                <p:nvPr/>
              </p:nvSpPr>
              <p:spPr bwMode="auto">
                <a:xfrm>
                  <a:off x="3216" y="1903"/>
                  <a:ext cx="81" cy="102"/>
                </a:xfrm>
                <a:custGeom>
                  <a:avLst/>
                  <a:gdLst>
                    <a:gd name="T0" fmla="*/ 66 w 81"/>
                    <a:gd name="T1" fmla="*/ 102 h 102"/>
                    <a:gd name="T2" fmla="*/ 81 w 81"/>
                    <a:gd name="T3" fmla="*/ 88 h 102"/>
                    <a:gd name="T4" fmla="*/ 0 w 81"/>
                    <a:gd name="T5" fmla="*/ 0 h 102"/>
                  </a:gdLst>
                  <a:ahLst/>
                  <a:cxnLst>
                    <a:cxn ang="0">
                      <a:pos x="T0" y="T1"/>
                    </a:cxn>
                    <a:cxn ang="0">
                      <a:pos x="T2" y="T3"/>
                    </a:cxn>
                    <a:cxn ang="0">
                      <a:pos x="T4" y="T5"/>
                    </a:cxn>
                  </a:cxnLst>
                  <a:rect l="0" t="0" r="r" b="b"/>
                  <a:pathLst>
                    <a:path w="81" h="102">
                      <a:moveTo>
                        <a:pt x="66" y="102"/>
                      </a:moveTo>
                      <a:lnTo>
                        <a:pt x="81" y="8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74" name="Freeform 390">
                  <a:extLst>
                    <a:ext uri="{FF2B5EF4-FFF2-40B4-BE49-F238E27FC236}">
                      <a16:creationId xmlns:a16="http://schemas.microsoft.com/office/drawing/2014/main" id="{2137C33E-6FF9-AE40-90F1-382C2E8F1295}"/>
                    </a:ext>
                  </a:extLst>
                </p:cNvPr>
                <p:cNvSpPr>
                  <a:spLocks/>
                </p:cNvSpPr>
                <p:nvPr/>
              </p:nvSpPr>
              <p:spPr bwMode="auto">
                <a:xfrm>
                  <a:off x="3282" y="1991"/>
                  <a:ext cx="66" cy="109"/>
                </a:xfrm>
                <a:custGeom>
                  <a:avLst/>
                  <a:gdLst>
                    <a:gd name="T0" fmla="*/ 15 w 66"/>
                    <a:gd name="T1" fmla="*/ 0 h 109"/>
                    <a:gd name="T2" fmla="*/ 0 w 66"/>
                    <a:gd name="T3" fmla="*/ 14 h 109"/>
                    <a:gd name="T4" fmla="*/ 66 w 66"/>
                    <a:gd name="T5" fmla="*/ 109 h 109"/>
                    <a:gd name="T6" fmla="*/ 15 w 66"/>
                    <a:gd name="T7" fmla="*/ 0 h 109"/>
                  </a:gdLst>
                  <a:ahLst/>
                  <a:cxnLst>
                    <a:cxn ang="0">
                      <a:pos x="T0" y="T1"/>
                    </a:cxn>
                    <a:cxn ang="0">
                      <a:pos x="T2" y="T3"/>
                    </a:cxn>
                    <a:cxn ang="0">
                      <a:pos x="T4" y="T5"/>
                    </a:cxn>
                    <a:cxn ang="0">
                      <a:pos x="T6" y="T7"/>
                    </a:cxn>
                  </a:cxnLst>
                  <a:rect l="0" t="0" r="r" b="b"/>
                  <a:pathLst>
                    <a:path w="66" h="109">
                      <a:moveTo>
                        <a:pt x="15" y="0"/>
                      </a:moveTo>
                      <a:lnTo>
                        <a:pt x="0" y="14"/>
                      </a:lnTo>
                      <a:lnTo>
                        <a:pt x="66" y="109"/>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75" name="Freeform 391">
                  <a:extLst>
                    <a:ext uri="{FF2B5EF4-FFF2-40B4-BE49-F238E27FC236}">
                      <a16:creationId xmlns:a16="http://schemas.microsoft.com/office/drawing/2014/main" id="{2F7B18CF-9ADF-1848-B86D-D990F89D0A52}"/>
                    </a:ext>
                  </a:extLst>
                </p:cNvPr>
                <p:cNvSpPr>
                  <a:spLocks/>
                </p:cNvSpPr>
                <p:nvPr/>
              </p:nvSpPr>
              <p:spPr bwMode="auto">
                <a:xfrm>
                  <a:off x="3282" y="1991"/>
                  <a:ext cx="66" cy="109"/>
                </a:xfrm>
                <a:custGeom>
                  <a:avLst/>
                  <a:gdLst>
                    <a:gd name="T0" fmla="*/ 15 w 66"/>
                    <a:gd name="T1" fmla="*/ 0 h 109"/>
                    <a:gd name="T2" fmla="*/ 0 w 66"/>
                    <a:gd name="T3" fmla="*/ 14 h 109"/>
                    <a:gd name="T4" fmla="*/ 66 w 66"/>
                    <a:gd name="T5" fmla="*/ 109 h 109"/>
                  </a:gdLst>
                  <a:ahLst/>
                  <a:cxnLst>
                    <a:cxn ang="0">
                      <a:pos x="T0" y="T1"/>
                    </a:cxn>
                    <a:cxn ang="0">
                      <a:pos x="T2" y="T3"/>
                    </a:cxn>
                    <a:cxn ang="0">
                      <a:pos x="T4" y="T5"/>
                    </a:cxn>
                  </a:cxnLst>
                  <a:rect l="0" t="0" r="r" b="b"/>
                  <a:pathLst>
                    <a:path w="66" h="109">
                      <a:moveTo>
                        <a:pt x="15" y="0"/>
                      </a:moveTo>
                      <a:lnTo>
                        <a:pt x="0" y="14"/>
                      </a:lnTo>
                      <a:lnTo>
                        <a:pt x="66"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76" name="Freeform 392">
                  <a:extLst>
                    <a:ext uri="{FF2B5EF4-FFF2-40B4-BE49-F238E27FC236}">
                      <a16:creationId xmlns:a16="http://schemas.microsoft.com/office/drawing/2014/main" id="{1AF5B6A6-921F-4D4C-A716-367694CBD999}"/>
                    </a:ext>
                  </a:extLst>
                </p:cNvPr>
                <p:cNvSpPr>
                  <a:spLocks/>
                </p:cNvSpPr>
                <p:nvPr/>
              </p:nvSpPr>
              <p:spPr bwMode="auto">
                <a:xfrm>
                  <a:off x="2303" y="1896"/>
                  <a:ext cx="87" cy="22"/>
                </a:xfrm>
                <a:custGeom>
                  <a:avLst/>
                  <a:gdLst>
                    <a:gd name="T0" fmla="*/ 21 w 87"/>
                    <a:gd name="T1" fmla="*/ 0 h 22"/>
                    <a:gd name="T2" fmla="*/ 0 w 87"/>
                    <a:gd name="T3" fmla="*/ 22 h 22"/>
                    <a:gd name="T4" fmla="*/ 87 w 87"/>
                    <a:gd name="T5" fmla="*/ 0 h 22"/>
                    <a:gd name="T6" fmla="*/ 21 w 87"/>
                    <a:gd name="T7" fmla="*/ 0 h 22"/>
                  </a:gdLst>
                  <a:ahLst/>
                  <a:cxnLst>
                    <a:cxn ang="0">
                      <a:pos x="T0" y="T1"/>
                    </a:cxn>
                    <a:cxn ang="0">
                      <a:pos x="T2" y="T3"/>
                    </a:cxn>
                    <a:cxn ang="0">
                      <a:pos x="T4" y="T5"/>
                    </a:cxn>
                    <a:cxn ang="0">
                      <a:pos x="T6" y="T7"/>
                    </a:cxn>
                  </a:cxnLst>
                  <a:rect l="0" t="0" r="r" b="b"/>
                  <a:pathLst>
                    <a:path w="87" h="22">
                      <a:moveTo>
                        <a:pt x="21" y="0"/>
                      </a:moveTo>
                      <a:lnTo>
                        <a:pt x="0" y="22"/>
                      </a:lnTo>
                      <a:lnTo>
                        <a:pt x="87" y="0"/>
                      </a:lnTo>
                      <a:lnTo>
                        <a:pt x="21"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77" name="Freeform 393">
                  <a:extLst>
                    <a:ext uri="{FF2B5EF4-FFF2-40B4-BE49-F238E27FC236}">
                      <a16:creationId xmlns:a16="http://schemas.microsoft.com/office/drawing/2014/main" id="{86BD0A22-10C7-EB4A-8CA2-EF657A7760AB}"/>
                    </a:ext>
                  </a:extLst>
                </p:cNvPr>
                <p:cNvSpPr>
                  <a:spLocks/>
                </p:cNvSpPr>
                <p:nvPr/>
              </p:nvSpPr>
              <p:spPr bwMode="auto">
                <a:xfrm>
                  <a:off x="2303" y="1896"/>
                  <a:ext cx="87" cy="22"/>
                </a:xfrm>
                <a:custGeom>
                  <a:avLst/>
                  <a:gdLst>
                    <a:gd name="T0" fmla="*/ 21 w 87"/>
                    <a:gd name="T1" fmla="*/ 0 h 22"/>
                    <a:gd name="T2" fmla="*/ 0 w 87"/>
                    <a:gd name="T3" fmla="*/ 22 h 22"/>
                    <a:gd name="T4" fmla="*/ 87 w 87"/>
                    <a:gd name="T5" fmla="*/ 0 h 22"/>
                  </a:gdLst>
                  <a:ahLst/>
                  <a:cxnLst>
                    <a:cxn ang="0">
                      <a:pos x="T0" y="T1"/>
                    </a:cxn>
                    <a:cxn ang="0">
                      <a:pos x="T2" y="T3"/>
                    </a:cxn>
                    <a:cxn ang="0">
                      <a:pos x="T4" y="T5"/>
                    </a:cxn>
                  </a:cxnLst>
                  <a:rect l="0" t="0" r="r" b="b"/>
                  <a:pathLst>
                    <a:path w="87" h="22">
                      <a:moveTo>
                        <a:pt x="21" y="0"/>
                      </a:moveTo>
                      <a:lnTo>
                        <a:pt x="0" y="22"/>
                      </a:lnTo>
                      <a:lnTo>
                        <a:pt x="8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78" name="Freeform 394">
                  <a:extLst>
                    <a:ext uri="{FF2B5EF4-FFF2-40B4-BE49-F238E27FC236}">
                      <a16:creationId xmlns:a16="http://schemas.microsoft.com/office/drawing/2014/main" id="{636E44EC-0FFD-7442-A619-42DAA0478123}"/>
                    </a:ext>
                  </a:extLst>
                </p:cNvPr>
                <p:cNvSpPr>
                  <a:spLocks/>
                </p:cNvSpPr>
                <p:nvPr/>
              </p:nvSpPr>
              <p:spPr bwMode="auto">
                <a:xfrm>
                  <a:off x="2324" y="1881"/>
                  <a:ext cx="88" cy="15"/>
                </a:xfrm>
                <a:custGeom>
                  <a:avLst/>
                  <a:gdLst>
                    <a:gd name="T0" fmla="*/ 66 w 88"/>
                    <a:gd name="T1" fmla="*/ 15 h 15"/>
                    <a:gd name="T2" fmla="*/ 88 w 88"/>
                    <a:gd name="T3" fmla="*/ 0 h 15"/>
                    <a:gd name="T4" fmla="*/ 0 w 88"/>
                    <a:gd name="T5" fmla="*/ 15 h 15"/>
                    <a:gd name="T6" fmla="*/ 66 w 88"/>
                    <a:gd name="T7" fmla="*/ 15 h 15"/>
                  </a:gdLst>
                  <a:ahLst/>
                  <a:cxnLst>
                    <a:cxn ang="0">
                      <a:pos x="T0" y="T1"/>
                    </a:cxn>
                    <a:cxn ang="0">
                      <a:pos x="T2" y="T3"/>
                    </a:cxn>
                    <a:cxn ang="0">
                      <a:pos x="T4" y="T5"/>
                    </a:cxn>
                    <a:cxn ang="0">
                      <a:pos x="T6" y="T7"/>
                    </a:cxn>
                  </a:cxnLst>
                  <a:rect l="0" t="0" r="r" b="b"/>
                  <a:pathLst>
                    <a:path w="88" h="15">
                      <a:moveTo>
                        <a:pt x="66" y="15"/>
                      </a:moveTo>
                      <a:lnTo>
                        <a:pt x="88" y="0"/>
                      </a:lnTo>
                      <a:lnTo>
                        <a:pt x="0" y="15"/>
                      </a:lnTo>
                      <a:lnTo>
                        <a:pt x="66" y="15"/>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79" name="Freeform 395">
                  <a:extLst>
                    <a:ext uri="{FF2B5EF4-FFF2-40B4-BE49-F238E27FC236}">
                      <a16:creationId xmlns:a16="http://schemas.microsoft.com/office/drawing/2014/main" id="{7590E6D9-6999-944E-B811-A2B763E6C444}"/>
                    </a:ext>
                  </a:extLst>
                </p:cNvPr>
                <p:cNvSpPr>
                  <a:spLocks/>
                </p:cNvSpPr>
                <p:nvPr/>
              </p:nvSpPr>
              <p:spPr bwMode="auto">
                <a:xfrm>
                  <a:off x="2324" y="1881"/>
                  <a:ext cx="88" cy="15"/>
                </a:xfrm>
                <a:custGeom>
                  <a:avLst/>
                  <a:gdLst>
                    <a:gd name="T0" fmla="*/ 66 w 88"/>
                    <a:gd name="T1" fmla="*/ 15 h 15"/>
                    <a:gd name="T2" fmla="*/ 88 w 88"/>
                    <a:gd name="T3" fmla="*/ 0 h 15"/>
                    <a:gd name="T4" fmla="*/ 0 w 88"/>
                    <a:gd name="T5" fmla="*/ 15 h 15"/>
                  </a:gdLst>
                  <a:ahLst/>
                  <a:cxnLst>
                    <a:cxn ang="0">
                      <a:pos x="T0" y="T1"/>
                    </a:cxn>
                    <a:cxn ang="0">
                      <a:pos x="T2" y="T3"/>
                    </a:cxn>
                    <a:cxn ang="0">
                      <a:pos x="T4" y="T5"/>
                    </a:cxn>
                  </a:cxnLst>
                  <a:rect l="0" t="0" r="r" b="b"/>
                  <a:pathLst>
                    <a:path w="88" h="15">
                      <a:moveTo>
                        <a:pt x="66" y="15"/>
                      </a:moveTo>
                      <a:lnTo>
                        <a:pt x="88" y="0"/>
                      </a:lnTo>
                      <a:lnTo>
                        <a:pt x="0"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80" name="Freeform 396">
                  <a:extLst>
                    <a:ext uri="{FF2B5EF4-FFF2-40B4-BE49-F238E27FC236}">
                      <a16:creationId xmlns:a16="http://schemas.microsoft.com/office/drawing/2014/main" id="{2A11DB6D-F18B-5D4B-99AC-6955DA2E458F}"/>
                    </a:ext>
                  </a:extLst>
                </p:cNvPr>
                <p:cNvSpPr>
                  <a:spLocks/>
                </p:cNvSpPr>
                <p:nvPr/>
              </p:nvSpPr>
              <p:spPr bwMode="auto">
                <a:xfrm>
                  <a:off x="2865" y="1757"/>
                  <a:ext cx="103" cy="66"/>
                </a:xfrm>
                <a:custGeom>
                  <a:avLst/>
                  <a:gdLst>
                    <a:gd name="T0" fmla="*/ 22 w 103"/>
                    <a:gd name="T1" fmla="*/ 0 h 66"/>
                    <a:gd name="T2" fmla="*/ 0 w 103"/>
                    <a:gd name="T3" fmla="*/ 15 h 66"/>
                    <a:gd name="T4" fmla="*/ 103 w 103"/>
                    <a:gd name="T5" fmla="*/ 66 h 66"/>
                    <a:gd name="T6" fmla="*/ 22 w 103"/>
                    <a:gd name="T7" fmla="*/ 0 h 66"/>
                  </a:gdLst>
                  <a:ahLst/>
                  <a:cxnLst>
                    <a:cxn ang="0">
                      <a:pos x="T0" y="T1"/>
                    </a:cxn>
                    <a:cxn ang="0">
                      <a:pos x="T2" y="T3"/>
                    </a:cxn>
                    <a:cxn ang="0">
                      <a:pos x="T4" y="T5"/>
                    </a:cxn>
                    <a:cxn ang="0">
                      <a:pos x="T6" y="T7"/>
                    </a:cxn>
                  </a:cxnLst>
                  <a:rect l="0" t="0" r="r" b="b"/>
                  <a:pathLst>
                    <a:path w="103" h="66">
                      <a:moveTo>
                        <a:pt x="22" y="0"/>
                      </a:moveTo>
                      <a:lnTo>
                        <a:pt x="0" y="15"/>
                      </a:lnTo>
                      <a:lnTo>
                        <a:pt x="103" y="66"/>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81" name="Freeform 397">
                  <a:extLst>
                    <a:ext uri="{FF2B5EF4-FFF2-40B4-BE49-F238E27FC236}">
                      <a16:creationId xmlns:a16="http://schemas.microsoft.com/office/drawing/2014/main" id="{8B44251D-287F-8D4C-88A0-DFD1545DCBE0}"/>
                    </a:ext>
                  </a:extLst>
                </p:cNvPr>
                <p:cNvSpPr>
                  <a:spLocks/>
                </p:cNvSpPr>
                <p:nvPr/>
              </p:nvSpPr>
              <p:spPr bwMode="auto">
                <a:xfrm>
                  <a:off x="2865" y="1757"/>
                  <a:ext cx="103" cy="66"/>
                </a:xfrm>
                <a:custGeom>
                  <a:avLst/>
                  <a:gdLst>
                    <a:gd name="T0" fmla="*/ 22 w 103"/>
                    <a:gd name="T1" fmla="*/ 0 h 66"/>
                    <a:gd name="T2" fmla="*/ 0 w 103"/>
                    <a:gd name="T3" fmla="*/ 15 h 66"/>
                    <a:gd name="T4" fmla="*/ 103 w 103"/>
                    <a:gd name="T5" fmla="*/ 66 h 66"/>
                  </a:gdLst>
                  <a:ahLst/>
                  <a:cxnLst>
                    <a:cxn ang="0">
                      <a:pos x="T0" y="T1"/>
                    </a:cxn>
                    <a:cxn ang="0">
                      <a:pos x="T2" y="T3"/>
                    </a:cxn>
                    <a:cxn ang="0">
                      <a:pos x="T4" y="T5"/>
                    </a:cxn>
                  </a:cxnLst>
                  <a:rect l="0" t="0" r="r" b="b"/>
                  <a:pathLst>
                    <a:path w="103" h="66">
                      <a:moveTo>
                        <a:pt x="22" y="0"/>
                      </a:moveTo>
                      <a:lnTo>
                        <a:pt x="0" y="15"/>
                      </a:lnTo>
                      <a:lnTo>
                        <a:pt x="103"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82" name="Freeform 398">
                  <a:extLst>
                    <a:ext uri="{FF2B5EF4-FFF2-40B4-BE49-F238E27FC236}">
                      <a16:creationId xmlns:a16="http://schemas.microsoft.com/office/drawing/2014/main" id="{367AB7E1-B03D-C344-AF39-5911709D5DA2}"/>
                    </a:ext>
                  </a:extLst>
                </p:cNvPr>
                <p:cNvSpPr>
                  <a:spLocks/>
                </p:cNvSpPr>
                <p:nvPr/>
              </p:nvSpPr>
              <p:spPr bwMode="auto">
                <a:xfrm>
                  <a:off x="2887" y="1757"/>
                  <a:ext cx="103" cy="66"/>
                </a:xfrm>
                <a:custGeom>
                  <a:avLst/>
                  <a:gdLst>
                    <a:gd name="T0" fmla="*/ 81 w 103"/>
                    <a:gd name="T1" fmla="*/ 66 h 66"/>
                    <a:gd name="T2" fmla="*/ 103 w 103"/>
                    <a:gd name="T3" fmla="*/ 44 h 66"/>
                    <a:gd name="T4" fmla="*/ 0 w 103"/>
                    <a:gd name="T5" fmla="*/ 0 h 66"/>
                    <a:gd name="T6" fmla="*/ 81 w 103"/>
                    <a:gd name="T7" fmla="*/ 66 h 66"/>
                  </a:gdLst>
                  <a:ahLst/>
                  <a:cxnLst>
                    <a:cxn ang="0">
                      <a:pos x="T0" y="T1"/>
                    </a:cxn>
                    <a:cxn ang="0">
                      <a:pos x="T2" y="T3"/>
                    </a:cxn>
                    <a:cxn ang="0">
                      <a:pos x="T4" y="T5"/>
                    </a:cxn>
                    <a:cxn ang="0">
                      <a:pos x="T6" y="T7"/>
                    </a:cxn>
                  </a:cxnLst>
                  <a:rect l="0" t="0" r="r" b="b"/>
                  <a:pathLst>
                    <a:path w="103" h="66">
                      <a:moveTo>
                        <a:pt x="81" y="66"/>
                      </a:moveTo>
                      <a:lnTo>
                        <a:pt x="103" y="44"/>
                      </a:lnTo>
                      <a:lnTo>
                        <a:pt x="0" y="0"/>
                      </a:lnTo>
                      <a:lnTo>
                        <a:pt x="81" y="66"/>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83" name="Freeform 399">
                  <a:extLst>
                    <a:ext uri="{FF2B5EF4-FFF2-40B4-BE49-F238E27FC236}">
                      <a16:creationId xmlns:a16="http://schemas.microsoft.com/office/drawing/2014/main" id="{2499D3F1-551D-814E-91A5-82EE75F3227E}"/>
                    </a:ext>
                  </a:extLst>
                </p:cNvPr>
                <p:cNvSpPr>
                  <a:spLocks/>
                </p:cNvSpPr>
                <p:nvPr/>
              </p:nvSpPr>
              <p:spPr bwMode="auto">
                <a:xfrm>
                  <a:off x="2887" y="1757"/>
                  <a:ext cx="103" cy="66"/>
                </a:xfrm>
                <a:custGeom>
                  <a:avLst/>
                  <a:gdLst>
                    <a:gd name="T0" fmla="*/ 81 w 103"/>
                    <a:gd name="T1" fmla="*/ 66 h 66"/>
                    <a:gd name="T2" fmla="*/ 103 w 103"/>
                    <a:gd name="T3" fmla="*/ 44 h 66"/>
                    <a:gd name="T4" fmla="*/ 0 w 103"/>
                    <a:gd name="T5" fmla="*/ 0 h 66"/>
                  </a:gdLst>
                  <a:ahLst/>
                  <a:cxnLst>
                    <a:cxn ang="0">
                      <a:pos x="T0" y="T1"/>
                    </a:cxn>
                    <a:cxn ang="0">
                      <a:pos x="T2" y="T3"/>
                    </a:cxn>
                    <a:cxn ang="0">
                      <a:pos x="T4" y="T5"/>
                    </a:cxn>
                  </a:cxnLst>
                  <a:rect l="0" t="0" r="r" b="b"/>
                  <a:pathLst>
                    <a:path w="103" h="66">
                      <a:moveTo>
                        <a:pt x="81" y="66"/>
                      </a:moveTo>
                      <a:lnTo>
                        <a:pt x="103"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84" name="Freeform 400">
                  <a:extLst>
                    <a:ext uri="{FF2B5EF4-FFF2-40B4-BE49-F238E27FC236}">
                      <a16:creationId xmlns:a16="http://schemas.microsoft.com/office/drawing/2014/main" id="{D93C3CD9-2039-1642-B2AA-BCB48B50B6C9}"/>
                    </a:ext>
                  </a:extLst>
                </p:cNvPr>
                <p:cNvSpPr>
                  <a:spLocks/>
                </p:cNvSpPr>
                <p:nvPr/>
              </p:nvSpPr>
              <p:spPr bwMode="auto">
                <a:xfrm>
                  <a:off x="3107" y="1830"/>
                  <a:ext cx="87" cy="95"/>
                </a:xfrm>
                <a:custGeom>
                  <a:avLst/>
                  <a:gdLst>
                    <a:gd name="T0" fmla="*/ 14 w 87"/>
                    <a:gd name="T1" fmla="*/ 0 h 95"/>
                    <a:gd name="T2" fmla="*/ 0 w 87"/>
                    <a:gd name="T3" fmla="*/ 15 h 95"/>
                    <a:gd name="T4" fmla="*/ 87 w 87"/>
                    <a:gd name="T5" fmla="*/ 95 h 95"/>
                    <a:gd name="T6" fmla="*/ 14 w 87"/>
                    <a:gd name="T7" fmla="*/ 0 h 95"/>
                  </a:gdLst>
                  <a:ahLst/>
                  <a:cxnLst>
                    <a:cxn ang="0">
                      <a:pos x="T0" y="T1"/>
                    </a:cxn>
                    <a:cxn ang="0">
                      <a:pos x="T2" y="T3"/>
                    </a:cxn>
                    <a:cxn ang="0">
                      <a:pos x="T4" y="T5"/>
                    </a:cxn>
                    <a:cxn ang="0">
                      <a:pos x="T6" y="T7"/>
                    </a:cxn>
                  </a:cxnLst>
                  <a:rect l="0" t="0" r="r" b="b"/>
                  <a:pathLst>
                    <a:path w="87" h="95">
                      <a:moveTo>
                        <a:pt x="14" y="0"/>
                      </a:moveTo>
                      <a:lnTo>
                        <a:pt x="0" y="15"/>
                      </a:lnTo>
                      <a:lnTo>
                        <a:pt x="87" y="95"/>
                      </a:lnTo>
                      <a:lnTo>
                        <a:pt x="14"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85" name="Freeform 401">
                  <a:extLst>
                    <a:ext uri="{FF2B5EF4-FFF2-40B4-BE49-F238E27FC236}">
                      <a16:creationId xmlns:a16="http://schemas.microsoft.com/office/drawing/2014/main" id="{96AC53BA-2238-9044-ACBC-92E35C97C295}"/>
                    </a:ext>
                  </a:extLst>
                </p:cNvPr>
                <p:cNvSpPr>
                  <a:spLocks/>
                </p:cNvSpPr>
                <p:nvPr/>
              </p:nvSpPr>
              <p:spPr bwMode="auto">
                <a:xfrm>
                  <a:off x="3107" y="1830"/>
                  <a:ext cx="87" cy="95"/>
                </a:xfrm>
                <a:custGeom>
                  <a:avLst/>
                  <a:gdLst>
                    <a:gd name="T0" fmla="*/ 14 w 87"/>
                    <a:gd name="T1" fmla="*/ 0 h 95"/>
                    <a:gd name="T2" fmla="*/ 0 w 87"/>
                    <a:gd name="T3" fmla="*/ 15 h 95"/>
                    <a:gd name="T4" fmla="*/ 87 w 87"/>
                    <a:gd name="T5" fmla="*/ 95 h 95"/>
                  </a:gdLst>
                  <a:ahLst/>
                  <a:cxnLst>
                    <a:cxn ang="0">
                      <a:pos x="T0" y="T1"/>
                    </a:cxn>
                    <a:cxn ang="0">
                      <a:pos x="T2" y="T3"/>
                    </a:cxn>
                    <a:cxn ang="0">
                      <a:pos x="T4" y="T5"/>
                    </a:cxn>
                  </a:cxnLst>
                  <a:rect l="0" t="0" r="r" b="b"/>
                  <a:pathLst>
                    <a:path w="87" h="95">
                      <a:moveTo>
                        <a:pt x="14" y="0"/>
                      </a:moveTo>
                      <a:lnTo>
                        <a:pt x="0" y="15"/>
                      </a:lnTo>
                      <a:lnTo>
                        <a:pt x="87"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86" name="Freeform 402">
                  <a:extLst>
                    <a:ext uri="{FF2B5EF4-FFF2-40B4-BE49-F238E27FC236}">
                      <a16:creationId xmlns:a16="http://schemas.microsoft.com/office/drawing/2014/main" id="{9ED5A86F-D984-2C40-AB77-EBC8E96E90D4}"/>
                    </a:ext>
                  </a:extLst>
                </p:cNvPr>
                <p:cNvSpPr>
                  <a:spLocks/>
                </p:cNvSpPr>
                <p:nvPr/>
              </p:nvSpPr>
              <p:spPr bwMode="auto">
                <a:xfrm>
                  <a:off x="3121" y="1830"/>
                  <a:ext cx="95" cy="95"/>
                </a:xfrm>
                <a:custGeom>
                  <a:avLst/>
                  <a:gdLst>
                    <a:gd name="T0" fmla="*/ 73 w 95"/>
                    <a:gd name="T1" fmla="*/ 95 h 95"/>
                    <a:gd name="T2" fmla="*/ 95 w 95"/>
                    <a:gd name="T3" fmla="*/ 73 h 95"/>
                    <a:gd name="T4" fmla="*/ 0 w 95"/>
                    <a:gd name="T5" fmla="*/ 0 h 95"/>
                    <a:gd name="T6" fmla="*/ 73 w 95"/>
                    <a:gd name="T7" fmla="*/ 95 h 95"/>
                  </a:gdLst>
                  <a:ahLst/>
                  <a:cxnLst>
                    <a:cxn ang="0">
                      <a:pos x="T0" y="T1"/>
                    </a:cxn>
                    <a:cxn ang="0">
                      <a:pos x="T2" y="T3"/>
                    </a:cxn>
                    <a:cxn ang="0">
                      <a:pos x="T4" y="T5"/>
                    </a:cxn>
                    <a:cxn ang="0">
                      <a:pos x="T6" y="T7"/>
                    </a:cxn>
                  </a:cxnLst>
                  <a:rect l="0" t="0" r="r" b="b"/>
                  <a:pathLst>
                    <a:path w="95" h="95">
                      <a:moveTo>
                        <a:pt x="73" y="95"/>
                      </a:moveTo>
                      <a:lnTo>
                        <a:pt x="95" y="73"/>
                      </a:lnTo>
                      <a:lnTo>
                        <a:pt x="0" y="0"/>
                      </a:lnTo>
                      <a:lnTo>
                        <a:pt x="73"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87" name="Freeform 403">
                  <a:extLst>
                    <a:ext uri="{FF2B5EF4-FFF2-40B4-BE49-F238E27FC236}">
                      <a16:creationId xmlns:a16="http://schemas.microsoft.com/office/drawing/2014/main" id="{F6E413EA-2F4E-EF46-A31E-5BBD0D06C118}"/>
                    </a:ext>
                  </a:extLst>
                </p:cNvPr>
                <p:cNvSpPr>
                  <a:spLocks/>
                </p:cNvSpPr>
                <p:nvPr/>
              </p:nvSpPr>
              <p:spPr bwMode="auto">
                <a:xfrm>
                  <a:off x="3121" y="1830"/>
                  <a:ext cx="95" cy="95"/>
                </a:xfrm>
                <a:custGeom>
                  <a:avLst/>
                  <a:gdLst>
                    <a:gd name="T0" fmla="*/ 73 w 95"/>
                    <a:gd name="T1" fmla="*/ 95 h 95"/>
                    <a:gd name="T2" fmla="*/ 95 w 95"/>
                    <a:gd name="T3" fmla="*/ 73 h 95"/>
                    <a:gd name="T4" fmla="*/ 0 w 95"/>
                    <a:gd name="T5" fmla="*/ 0 h 95"/>
                  </a:gdLst>
                  <a:ahLst/>
                  <a:cxnLst>
                    <a:cxn ang="0">
                      <a:pos x="T0" y="T1"/>
                    </a:cxn>
                    <a:cxn ang="0">
                      <a:pos x="T2" y="T3"/>
                    </a:cxn>
                    <a:cxn ang="0">
                      <a:pos x="T4" y="T5"/>
                    </a:cxn>
                  </a:cxnLst>
                  <a:rect l="0" t="0" r="r" b="b"/>
                  <a:pathLst>
                    <a:path w="95" h="95">
                      <a:moveTo>
                        <a:pt x="73" y="95"/>
                      </a:moveTo>
                      <a:lnTo>
                        <a:pt x="95"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88" name="Freeform 404">
                  <a:extLst>
                    <a:ext uri="{FF2B5EF4-FFF2-40B4-BE49-F238E27FC236}">
                      <a16:creationId xmlns:a16="http://schemas.microsoft.com/office/drawing/2014/main" id="{F54433A0-E3A2-1F4F-82D0-5343E07B0C00}"/>
                    </a:ext>
                  </a:extLst>
                </p:cNvPr>
                <p:cNvSpPr>
                  <a:spLocks/>
                </p:cNvSpPr>
                <p:nvPr/>
              </p:nvSpPr>
              <p:spPr bwMode="auto">
                <a:xfrm>
                  <a:off x="3362" y="2377"/>
                  <a:ext cx="22" cy="124"/>
                </a:xfrm>
                <a:custGeom>
                  <a:avLst/>
                  <a:gdLst>
                    <a:gd name="T0" fmla="*/ 15 w 22"/>
                    <a:gd name="T1" fmla="*/ 0 h 124"/>
                    <a:gd name="T2" fmla="*/ 0 w 22"/>
                    <a:gd name="T3" fmla="*/ 22 h 124"/>
                    <a:gd name="T4" fmla="*/ 22 w 22"/>
                    <a:gd name="T5" fmla="*/ 124 h 124"/>
                    <a:gd name="T6" fmla="*/ 15 w 22"/>
                    <a:gd name="T7" fmla="*/ 0 h 124"/>
                  </a:gdLst>
                  <a:ahLst/>
                  <a:cxnLst>
                    <a:cxn ang="0">
                      <a:pos x="T0" y="T1"/>
                    </a:cxn>
                    <a:cxn ang="0">
                      <a:pos x="T2" y="T3"/>
                    </a:cxn>
                    <a:cxn ang="0">
                      <a:pos x="T4" y="T5"/>
                    </a:cxn>
                    <a:cxn ang="0">
                      <a:pos x="T6" y="T7"/>
                    </a:cxn>
                  </a:cxnLst>
                  <a:rect l="0" t="0" r="r" b="b"/>
                  <a:pathLst>
                    <a:path w="22" h="124">
                      <a:moveTo>
                        <a:pt x="15" y="0"/>
                      </a:moveTo>
                      <a:lnTo>
                        <a:pt x="0" y="22"/>
                      </a:lnTo>
                      <a:lnTo>
                        <a:pt x="22" y="124"/>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89" name="Freeform 405">
                  <a:extLst>
                    <a:ext uri="{FF2B5EF4-FFF2-40B4-BE49-F238E27FC236}">
                      <a16:creationId xmlns:a16="http://schemas.microsoft.com/office/drawing/2014/main" id="{EE281DA4-0C02-B343-9AD5-7AAB4344F849}"/>
                    </a:ext>
                  </a:extLst>
                </p:cNvPr>
                <p:cNvSpPr>
                  <a:spLocks/>
                </p:cNvSpPr>
                <p:nvPr/>
              </p:nvSpPr>
              <p:spPr bwMode="auto">
                <a:xfrm>
                  <a:off x="3362" y="2377"/>
                  <a:ext cx="22" cy="124"/>
                </a:xfrm>
                <a:custGeom>
                  <a:avLst/>
                  <a:gdLst>
                    <a:gd name="T0" fmla="*/ 15 w 22"/>
                    <a:gd name="T1" fmla="*/ 0 h 124"/>
                    <a:gd name="T2" fmla="*/ 0 w 22"/>
                    <a:gd name="T3" fmla="*/ 22 h 124"/>
                    <a:gd name="T4" fmla="*/ 22 w 22"/>
                    <a:gd name="T5" fmla="*/ 124 h 124"/>
                  </a:gdLst>
                  <a:ahLst/>
                  <a:cxnLst>
                    <a:cxn ang="0">
                      <a:pos x="T0" y="T1"/>
                    </a:cxn>
                    <a:cxn ang="0">
                      <a:pos x="T2" y="T3"/>
                    </a:cxn>
                    <a:cxn ang="0">
                      <a:pos x="T4" y="T5"/>
                    </a:cxn>
                  </a:cxnLst>
                  <a:rect l="0" t="0" r="r" b="b"/>
                  <a:pathLst>
                    <a:path w="22" h="124">
                      <a:moveTo>
                        <a:pt x="15" y="0"/>
                      </a:moveTo>
                      <a:lnTo>
                        <a:pt x="0" y="22"/>
                      </a:lnTo>
                      <a:lnTo>
                        <a:pt x="2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90" name="Freeform 406">
                  <a:extLst>
                    <a:ext uri="{FF2B5EF4-FFF2-40B4-BE49-F238E27FC236}">
                      <a16:creationId xmlns:a16="http://schemas.microsoft.com/office/drawing/2014/main" id="{DFC54CFC-DD63-9640-A80D-52E6D3D57C2B}"/>
                    </a:ext>
                  </a:extLst>
                </p:cNvPr>
                <p:cNvSpPr>
                  <a:spLocks/>
                </p:cNvSpPr>
                <p:nvPr/>
              </p:nvSpPr>
              <p:spPr bwMode="auto">
                <a:xfrm>
                  <a:off x="3362" y="2399"/>
                  <a:ext cx="22" cy="124"/>
                </a:xfrm>
                <a:custGeom>
                  <a:avLst/>
                  <a:gdLst>
                    <a:gd name="T0" fmla="*/ 8 w 22"/>
                    <a:gd name="T1" fmla="*/ 124 h 124"/>
                    <a:gd name="T2" fmla="*/ 22 w 22"/>
                    <a:gd name="T3" fmla="*/ 102 h 124"/>
                    <a:gd name="T4" fmla="*/ 0 w 22"/>
                    <a:gd name="T5" fmla="*/ 0 h 124"/>
                    <a:gd name="T6" fmla="*/ 8 w 22"/>
                    <a:gd name="T7" fmla="*/ 124 h 124"/>
                  </a:gdLst>
                  <a:ahLst/>
                  <a:cxnLst>
                    <a:cxn ang="0">
                      <a:pos x="T0" y="T1"/>
                    </a:cxn>
                    <a:cxn ang="0">
                      <a:pos x="T2" y="T3"/>
                    </a:cxn>
                    <a:cxn ang="0">
                      <a:pos x="T4" y="T5"/>
                    </a:cxn>
                    <a:cxn ang="0">
                      <a:pos x="T6" y="T7"/>
                    </a:cxn>
                  </a:cxnLst>
                  <a:rect l="0" t="0" r="r" b="b"/>
                  <a:pathLst>
                    <a:path w="22" h="124">
                      <a:moveTo>
                        <a:pt x="8" y="124"/>
                      </a:moveTo>
                      <a:lnTo>
                        <a:pt x="22" y="102"/>
                      </a:lnTo>
                      <a:lnTo>
                        <a:pt x="0" y="0"/>
                      </a:lnTo>
                      <a:lnTo>
                        <a:pt x="8"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91" name="Freeform 407">
                  <a:extLst>
                    <a:ext uri="{FF2B5EF4-FFF2-40B4-BE49-F238E27FC236}">
                      <a16:creationId xmlns:a16="http://schemas.microsoft.com/office/drawing/2014/main" id="{580A29C4-8BA3-6D47-9A57-E5B171159B0D}"/>
                    </a:ext>
                  </a:extLst>
                </p:cNvPr>
                <p:cNvSpPr>
                  <a:spLocks/>
                </p:cNvSpPr>
                <p:nvPr/>
              </p:nvSpPr>
              <p:spPr bwMode="auto">
                <a:xfrm>
                  <a:off x="3362" y="2399"/>
                  <a:ext cx="22" cy="124"/>
                </a:xfrm>
                <a:custGeom>
                  <a:avLst/>
                  <a:gdLst>
                    <a:gd name="T0" fmla="*/ 8 w 22"/>
                    <a:gd name="T1" fmla="*/ 124 h 124"/>
                    <a:gd name="T2" fmla="*/ 22 w 22"/>
                    <a:gd name="T3" fmla="*/ 102 h 124"/>
                    <a:gd name="T4" fmla="*/ 0 w 22"/>
                    <a:gd name="T5" fmla="*/ 0 h 124"/>
                  </a:gdLst>
                  <a:ahLst/>
                  <a:cxnLst>
                    <a:cxn ang="0">
                      <a:pos x="T0" y="T1"/>
                    </a:cxn>
                    <a:cxn ang="0">
                      <a:pos x="T2" y="T3"/>
                    </a:cxn>
                    <a:cxn ang="0">
                      <a:pos x="T4" y="T5"/>
                    </a:cxn>
                  </a:cxnLst>
                  <a:rect l="0" t="0" r="r" b="b"/>
                  <a:pathLst>
                    <a:path w="22" h="124">
                      <a:moveTo>
                        <a:pt x="8" y="124"/>
                      </a:moveTo>
                      <a:lnTo>
                        <a:pt x="2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92" name="Freeform 408">
                  <a:extLst>
                    <a:ext uri="{FF2B5EF4-FFF2-40B4-BE49-F238E27FC236}">
                      <a16:creationId xmlns:a16="http://schemas.microsoft.com/office/drawing/2014/main" id="{B3DF34A5-7606-9541-8767-075E4C7F154C}"/>
                    </a:ext>
                  </a:extLst>
                </p:cNvPr>
                <p:cNvSpPr>
                  <a:spLocks/>
                </p:cNvSpPr>
                <p:nvPr/>
              </p:nvSpPr>
              <p:spPr bwMode="auto">
                <a:xfrm>
                  <a:off x="2588" y="1786"/>
                  <a:ext cx="102" cy="30"/>
                </a:xfrm>
                <a:custGeom>
                  <a:avLst/>
                  <a:gdLst>
                    <a:gd name="T0" fmla="*/ 14 w 102"/>
                    <a:gd name="T1" fmla="*/ 0 h 30"/>
                    <a:gd name="T2" fmla="*/ 0 w 102"/>
                    <a:gd name="T3" fmla="*/ 15 h 30"/>
                    <a:gd name="T4" fmla="*/ 102 w 102"/>
                    <a:gd name="T5" fmla="*/ 30 h 30"/>
                    <a:gd name="T6" fmla="*/ 14 w 102"/>
                    <a:gd name="T7" fmla="*/ 0 h 30"/>
                  </a:gdLst>
                  <a:ahLst/>
                  <a:cxnLst>
                    <a:cxn ang="0">
                      <a:pos x="T0" y="T1"/>
                    </a:cxn>
                    <a:cxn ang="0">
                      <a:pos x="T2" y="T3"/>
                    </a:cxn>
                    <a:cxn ang="0">
                      <a:pos x="T4" y="T5"/>
                    </a:cxn>
                    <a:cxn ang="0">
                      <a:pos x="T6" y="T7"/>
                    </a:cxn>
                  </a:cxnLst>
                  <a:rect l="0" t="0" r="r" b="b"/>
                  <a:pathLst>
                    <a:path w="102" h="30">
                      <a:moveTo>
                        <a:pt x="14" y="0"/>
                      </a:moveTo>
                      <a:lnTo>
                        <a:pt x="0" y="15"/>
                      </a:lnTo>
                      <a:lnTo>
                        <a:pt x="102" y="30"/>
                      </a:lnTo>
                      <a:lnTo>
                        <a:pt x="14"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93" name="Freeform 409">
                  <a:extLst>
                    <a:ext uri="{FF2B5EF4-FFF2-40B4-BE49-F238E27FC236}">
                      <a16:creationId xmlns:a16="http://schemas.microsoft.com/office/drawing/2014/main" id="{CA840FFB-0FF8-2F4E-8F2B-D69C7FA89B99}"/>
                    </a:ext>
                  </a:extLst>
                </p:cNvPr>
                <p:cNvSpPr>
                  <a:spLocks/>
                </p:cNvSpPr>
                <p:nvPr/>
              </p:nvSpPr>
              <p:spPr bwMode="auto">
                <a:xfrm>
                  <a:off x="2588" y="1786"/>
                  <a:ext cx="102" cy="30"/>
                </a:xfrm>
                <a:custGeom>
                  <a:avLst/>
                  <a:gdLst>
                    <a:gd name="T0" fmla="*/ 14 w 102"/>
                    <a:gd name="T1" fmla="*/ 0 h 30"/>
                    <a:gd name="T2" fmla="*/ 0 w 102"/>
                    <a:gd name="T3" fmla="*/ 15 h 30"/>
                    <a:gd name="T4" fmla="*/ 102 w 102"/>
                    <a:gd name="T5" fmla="*/ 30 h 30"/>
                  </a:gdLst>
                  <a:ahLst/>
                  <a:cxnLst>
                    <a:cxn ang="0">
                      <a:pos x="T0" y="T1"/>
                    </a:cxn>
                    <a:cxn ang="0">
                      <a:pos x="T2" y="T3"/>
                    </a:cxn>
                    <a:cxn ang="0">
                      <a:pos x="T4" y="T5"/>
                    </a:cxn>
                  </a:cxnLst>
                  <a:rect l="0" t="0" r="r" b="b"/>
                  <a:pathLst>
                    <a:path w="102" h="30">
                      <a:moveTo>
                        <a:pt x="14" y="0"/>
                      </a:moveTo>
                      <a:lnTo>
                        <a:pt x="0" y="15"/>
                      </a:lnTo>
                      <a:lnTo>
                        <a:pt x="102" y="3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94" name="Freeform 410">
                  <a:extLst>
                    <a:ext uri="{FF2B5EF4-FFF2-40B4-BE49-F238E27FC236}">
                      <a16:creationId xmlns:a16="http://schemas.microsoft.com/office/drawing/2014/main" id="{C14F5C1C-DEF8-FC4B-B3A6-6613FB0B677E}"/>
                    </a:ext>
                  </a:extLst>
                </p:cNvPr>
                <p:cNvSpPr>
                  <a:spLocks/>
                </p:cNvSpPr>
                <p:nvPr/>
              </p:nvSpPr>
              <p:spPr bwMode="auto">
                <a:xfrm>
                  <a:off x="2602" y="1786"/>
                  <a:ext cx="103" cy="30"/>
                </a:xfrm>
                <a:custGeom>
                  <a:avLst/>
                  <a:gdLst>
                    <a:gd name="T0" fmla="*/ 88 w 103"/>
                    <a:gd name="T1" fmla="*/ 30 h 30"/>
                    <a:gd name="T2" fmla="*/ 103 w 103"/>
                    <a:gd name="T3" fmla="*/ 15 h 30"/>
                    <a:gd name="T4" fmla="*/ 0 w 103"/>
                    <a:gd name="T5" fmla="*/ 0 h 30"/>
                    <a:gd name="T6" fmla="*/ 88 w 103"/>
                    <a:gd name="T7" fmla="*/ 30 h 30"/>
                  </a:gdLst>
                  <a:ahLst/>
                  <a:cxnLst>
                    <a:cxn ang="0">
                      <a:pos x="T0" y="T1"/>
                    </a:cxn>
                    <a:cxn ang="0">
                      <a:pos x="T2" y="T3"/>
                    </a:cxn>
                    <a:cxn ang="0">
                      <a:pos x="T4" y="T5"/>
                    </a:cxn>
                    <a:cxn ang="0">
                      <a:pos x="T6" y="T7"/>
                    </a:cxn>
                  </a:cxnLst>
                  <a:rect l="0" t="0" r="r" b="b"/>
                  <a:pathLst>
                    <a:path w="103" h="30">
                      <a:moveTo>
                        <a:pt x="88" y="30"/>
                      </a:moveTo>
                      <a:lnTo>
                        <a:pt x="103" y="15"/>
                      </a:lnTo>
                      <a:lnTo>
                        <a:pt x="0" y="0"/>
                      </a:lnTo>
                      <a:lnTo>
                        <a:pt x="88" y="3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95" name="Freeform 411">
                  <a:extLst>
                    <a:ext uri="{FF2B5EF4-FFF2-40B4-BE49-F238E27FC236}">
                      <a16:creationId xmlns:a16="http://schemas.microsoft.com/office/drawing/2014/main" id="{1069E64B-5D8C-F74B-9A7D-11B42B1A6240}"/>
                    </a:ext>
                  </a:extLst>
                </p:cNvPr>
                <p:cNvSpPr>
                  <a:spLocks/>
                </p:cNvSpPr>
                <p:nvPr/>
              </p:nvSpPr>
              <p:spPr bwMode="auto">
                <a:xfrm>
                  <a:off x="2602" y="1786"/>
                  <a:ext cx="103" cy="30"/>
                </a:xfrm>
                <a:custGeom>
                  <a:avLst/>
                  <a:gdLst>
                    <a:gd name="T0" fmla="*/ 88 w 103"/>
                    <a:gd name="T1" fmla="*/ 30 h 30"/>
                    <a:gd name="T2" fmla="*/ 103 w 103"/>
                    <a:gd name="T3" fmla="*/ 15 h 30"/>
                    <a:gd name="T4" fmla="*/ 0 w 103"/>
                    <a:gd name="T5" fmla="*/ 0 h 30"/>
                  </a:gdLst>
                  <a:ahLst/>
                  <a:cxnLst>
                    <a:cxn ang="0">
                      <a:pos x="T0" y="T1"/>
                    </a:cxn>
                    <a:cxn ang="0">
                      <a:pos x="T2" y="T3"/>
                    </a:cxn>
                    <a:cxn ang="0">
                      <a:pos x="T4" y="T5"/>
                    </a:cxn>
                  </a:cxnLst>
                  <a:rect l="0" t="0" r="r" b="b"/>
                  <a:pathLst>
                    <a:path w="103" h="30">
                      <a:moveTo>
                        <a:pt x="88" y="30"/>
                      </a:moveTo>
                      <a:lnTo>
                        <a:pt x="103"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96" name="Freeform 412">
                  <a:extLst>
                    <a:ext uri="{FF2B5EF4-FFF2-40B4-BE49-F238E27FC236}">
                      <a16:creationId xmlns:a16="http://schemas.microsoft.com/office/drawing/2014/main" id="{24BC45AA-BAB8-4A41-9102-96E3635AFF18}"/>
                    </a:ext>
                  </a:extLst>
                </p:cNvPr>
                <p:cNvSpPr>
                  <a:spLocks/>
                </p:cNvSpPr>
                <p:nvPr/>
              </p:nvSpPr>
              <p:spPr bwMode="auto">
                <a:xfrm>
                  <a:off x="3282" y="2005"/>
                  <a:ext cx="66" cy="117"/>
                </a:xfrm>
                <a:custGeom>
                  <a:avLst/>
                  <a:gdLst>
                    <a:gd name="T0" fmla="*/ 51 w 66"/>
                    <a:gd name="T1" fmla="*/ 117 h 117"/>
                    <a:gd name="T2" fmla="*/ 66 w 66"/>
                    <a:gd name="T3" fmla="*/ 95 h 117"/>
                    <a:gd name="T4" fmla="*/ 0 w 66"/>
                    <a:gd name="T5" fmla="*/ 0 h 117"/>
                    <a:gd name="T6" fmla="*/ 51 w 66"/>
                    <a:gd name="T7" fmla="*/ 117 h 117"/>
                  </a:gdLst>
                  <a:ahLst/>
                  <a:cxnLst>
                    <a:cxn ang="0">
                      <a:pos x="T0" y="T1"/>
                    </a:cxn>
                    <a:cxn ang="0">
                      <a:pos x="T2" y="T3"/>
                    </a:cxn>
                    <a:cxn ang="0">
                      <a:pos x="T4" y="T5"/>
                    </a:cxn>
                    <a:cxn ang="0">
                      <a:pos x="T6" y="T7"/>
                    </a:cxn>
                  </a:cxnLst>
                  <a:rect l="0" t="0" r="r" b="b"/>
                  <a:pathLst>
                    <a:path w="66" h="117">
                      <a:moveTo>
                        <a:pt x="51" y="117"/>
                      </a:moveTo>
                      <a:lnTo>
                        <a:pt x="66" y="95"/>
                      </a:lnTo>
                      <a:lnTo>
                        <a:pt x="0" y="0"/>
                      </a:lnTo>
                      <a:lnTo>
                        <a:pt x="51"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97" name="Freeform 413">
                  <a:extLst>
                    <a:ext uri="{FF2B5EF4-FFF2-40B4-BE49-F238E27FC236}">
                      <a16:creationId xmlns:a16="http://schemas.microsoft.com/office/drawing/2014/main" id="{90A67C75-9E07-B543-87DE-FA63E3825E9F}"/>
                    </a:ext>
                  </a:extLst>
                </p:cNvPr>
                <p:cNvSpPr>
                  <a:spLocks/>
                </p:cNvSpPr>
                <p:nvPr/>
              </p:nvSpPr>
              <p:spPr bwMode="auto">
                <a:xfrm>
                  <a:off x="3282" y="2005"/>
                  <a:ext cx="66" cy="117"/>
                </a:xfrm>
                <a:custGeom>
                  <a:avLst/>
                  <a:gdLst>
                    <a:gd name="T0" fmla="*/ 51 w 66"/>
                    <a:gd name="T1" fmla="*/ 117 h 117"/>
                    <a:gd name="T2" fmla="*/ 66 w 66"/>
                    <a:gd name="T3" fmla="*/ 95 h 117"/>
                    <a:gd name="T4" fmla="*/ 0 w 66"/>
                    <a:gd name="T5" fmla="*/ 0 h 117"/>
                  </a:gdLst>
                  <a:ahLst/>
                  <a:cxnLst>
                    <a:cxn ang="0">
                      <a:pos x="T0" y="T1"/>
                    </a:cxn>
                    <a:cxn ang="0">
                      <a:pos x="T2" y="T3"/>
                    </a:cxn>
                    <a:cxn ang="0">
                      <a:pos x="T4" y="T5"/>
                    </a:cxn>
                  </a:cxnLst>
                  <a:rect l="0" t="0" r="r" b="b"/>
                  <a:pathLst>
                    <a:path w="66" h="117">
                      <a:moveTo>
                        <a:pt x="51" y="117"/>
                      </a:moveTo>
                      <a:lnTo>
                        <a:pt x="6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798" name="Freeform 414">
                  <a:extLst>
                    <a:ext uri="{FF2B5EF4-FFF2-40B4-BE49-F238E27FC236}">
                      <a16:creationId xmlns:a16="http://schemas.microsoft.com/office/drawing/2014/main" id="{153582EC-22DF-AA43-BA59-5181BE5FAB52}"/>
                    </a:ext>
                  </a:extLst>
                </p:cNvPr>
                <p:cNvSpPr>
                  <a:spLocks/>
                </p:cNvSpPr>
                <p:nvPr/>
              </p:nvSpPr>
              <p:spPr bwMode="auto">
                <a:xfrm>
                  <a:off x="3355" y="2239"/>
                  <a:ext cx="37" cy="124"/>
                </a:xfrm>
                <a:custGeom>
                  <a:avLst/>
                  <a:gdLst>
                    <a:gd name="T0" fmla="*/ 15 w 37"/>
                    <a:gd name="T1" fmla="*/ 0 h 124"/>
                    <a:gd name="T2" fmla="*/ 0 w 37"/>
                    <a:gd name="T3" fmla="*/ 21 h 124"/>
                    <a:gd name="T4" fmla="*/ 37 w 37"/>
                    <a:gd name="T5" fmla="*/ 124 h 124"/>
                    <a:gd name="T6" fmla="*/ 15 w 37"/>
                    <a:gd name="T7" fmla="*/ 0 h 124"/>
                  </a:gdLst>
                  <a:ahLst/>
                  <a:cxnLst>
                    <a:cxn ang="0">
                      <a:pos x="T0" y="T1"/>
                    </a:cxn>
                    <a:cxn ang="0">
                      <a:pos x="T2" y="T3"/>
                    </a:cxn>
                    <a:cxn ang="0">
                      <a:pos x="T4" y="T5"/>
                    </a:cxn>
                    <a:cxn ang="0">
                      <a:pos x="T6" y="T7"/>
                    </a:cxn>
                  </a:cxnLst>
                  <a:rect l="0" t="0" r="r" b="b"/>
                  <a:pathLst>
                    <a:path w="37" h="124">
                      <a:moveTo>
                        <a:pt x="15" y="0"/>
                      </a:moveTo>
                      <a:lnTo>
                        <a:pt x="0" y="21"/>
                      </a:lnTo>
                      <a:lnTo>
                        <a:pt x="37" y="124"/>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799" name="Freeform 415">
                  <a:extLst>
                    <a:ext uri="{FF2B5EF4-FFF2-40B4-BE49-F238E27FC236}">
                      <a16:creationId xmlns:a16="http://schemas.microsoft.com/office/drawing/2014/main" id="{DD506C29-9848-1E48-BB93-257AE83195E4}"/>
                    </a:ext>
                  </a:extLst>
                </p:cNvPr>
                <p:cNvSpPr>
                  <a:spLocks/>
                </p:cNvSpPr>
                <p:nvPr/>
              </p:nvSpPr>
              <p:spPr bwMode="auto">
                <a:xfrm>
                  <a:off x="3355" y="2239"/>
                  <a:ext cx="37" cy="124"/>
                </a:xfrm>
                <a:custGeom>
                  <a:avLst/>
                  <a:gdLst>
                    <a:gd name="T0" fmla="*/ 15 w 37"/>
                    <a:gd name="T1" fmla="*/ 0 h 124"/>
                    <a:gd name="T2" fmla="*/ 0 w 37"/>
                    <a:gd name="T3" fmla="*/ 21 h 124"/>
                    <a:gd name="T4" fmla="*/ 37 w 37"/>
                    <a:gd name="T5" fmla="*/ 124 h 124"/>
                  </a:gdLst>
                  <a:ahLst/>
                  <a:cxnLst>
                    <a:cxn ang="0">
                      <a:pos x="T0" y="T1"/>
                    </a:cxn>
                    <a:cxn ang="0">
                      <a:pos x="T2" y="T3"/>
                    </a:cxn>
                    <a:cxn ang="0">
                      <a:pos x="T4" y="T5"/>
                    </a:cxn>
                  </a:cxnLst>
                  <a:rect l="0" t="0" r="r" b="b"/>
                  <a:pathLst>
                    <a:path w="37" h="124">
                      <a:moveTo>
                        <a:pt x="15" y="0"/>
                      </a:moveTo>
                      <a:lnTo>
                        <a:pt x="0" y="21"/>
                      </a:lnTo>
                      <a:lnTo>
                        <a:pt x="37"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00" name="Freeform 416">
                  <a:extLst>
                    <a:ext uri="{FF2B5EF4-FFF2-40B4-BE49-F238E27FC236}">
                      <a16:creationId xmlns:a16="http://schemas.microsoft.com/office/drawing/2014/main" id="{F68D1CC1-C9AB-2740-9755-96B56E72E804}"/>
                    </a:ext>
                  </a:extLst>
                </p:cNvPr>
                <p:cNvSpPr>
                  <a:spLocks/>
                </p:cNvSpPr>
                <p:nvPr/>
              </p:nvSpPr>
              <p:spPr bwMode="auto">
                <a:xfrm>
                  <a:off x="3355" y="2260"/>
                  <a:ext cx="37" cy="117"/>
                </a:xfrm>
                <a:custGeom>
                  <a:avLst/>
                  <a:gdLst>
                    <a:gd name="T0" fmla="*/ 22 w 37"/>
                    <a:gd name="T1" fmla="*/ 117 h 117"/>
                    <a:gd name="T2" fmla="*/ 37 w 37"/>
                    <a:gd name="T3" fmla="*/ 103 h 117"/>
                    <a:gd name="T4" fmla="*/ 0 w 37"/>
                    <a:gd name="T5" fmla="*/ 0 h 117"/>
                    <a:gd name="T6" fmla="*/ 22 w 37"/>
                    <a:gd name="T7" fmla="*/ 117 h 117"/>
                  </a:gdLst>
                  <a:ahLst/>
                  <a:cxnLst>
                    <a:cxn ang="0">
                      <a:pos x="T0" y="T1"/>
                    </a:cxn>
                    <a:cxn ang="0">
                      <a:pos x="T2" y="T3"/>
                    </a:cxn>
                    <a:cxn ang="0">
                      <a:pos x="T4" y="T5"/>
                    </a:cxn>
                    <a:cxn ang="0">
                      <a:pos x="T6" y="T7"/>
                    </a:cxn>
                  </a:cxnLst>
                  <a:rect l="0" t="0" r="r" b="b"/>
                  <a:pathLst>
                    <a:path w="37" h="117">
                      <a:moveTo>
                        <a:pt x="22" y="117"/>
                      </a:moveTo>
                      <a:lnTo>
                        <a:pt x="37" y="103"/>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01" name="Freeform 417">
                  <a:extLst>
                    <a:ext uri="{FF2B5EF4-FFF2-40B4-BE49-F238E27FC236}">
                      <a16:creationId xmlns:a16="http://schemas.microsoft.com/office/drawing/2014/main" id="{27019DD8-A71A-8D41-B11B-14DD1680C2E2}"/>
                    </a:ext>
                  </a:extLst>
                </p:cNvPr>
                <p:cNvSpPr>
                  <a:spLocks/>
                </p:cNvSpPr>
                <p:nvPr/>
              </p:nvSpPr>
              <p:spPr bwMode="auto">
                <a:xfrm>
                  <a:off x="3355" y="2260"/>
                  <a:ext cx="37" cy="117"/>
                </a:xfrm>
                <a:custGeom>
                  <a:avLst/>
                  <a:gdLst>
                    <a:gd name="T0" fmla="*/ 22 w 37"/>
                    <a:gd name="T1" fmla="*/ 117 h 117"/>
                    <a:gd name="T2" fmla="*/ 37 w 37"/>
                    <a:gd name="T3" fmla="*/ 103 h 117"/>
                    <a:gd name="T4" fmla="*/ 0 w 37"/>
                    <a:gd name="T5" fmla="*/ 0 h 117"/>
                  </a:gdLst>
                  <a:ahLst/>
                  <a:cxnLst>
                    <a:cxn ang="0">
                      <a:pos x="T0" y="T1"/>
                    </a:cxn>
                    <a:cxn ang="0">
                      <a:pos x="T2" y="T3"/>
                    </a:cxn>
                    <a:cxn ang="0">
                      <a:pos x="T4" y="T5"/>
                    </a:cxn>
                  </a:cxnLst>
                  <a:rect l="0" t="0" r="r" b="b"/>
                  <a:pathLst>
                    <a:path w="37" h="117">
                      <a:moveTo>
                        <a:pt x="22" y="117"/>
                      </a:moveTo>
                      <a:lnTo>
                        <a:pt x="37" y="10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02" name="Freeform 418">
                  <a:extLst>
                    <a:ext uri="{FF2B5EF4-FFF2-40B4-BE49-F238E27FC236}">
                      <a16:creationId xmlns:a16="http://schemas.microsoft.com/office/drawing/2014/main" id="{C0EBFA1C-ADE0-564D-8C95-CF647BDAF33B}"/>
                    </a:ext>
                  </a:extLst>
                </p:cNvPr>
                <p:cNvSpPr>
                  <a:spLocks/>
                </p:cNvSpPr>
                <p:nvPr/>
              </p:nvSpPr>
              <p:spPr bwMode="auto">
                <a:xfrm>
                  <a:off x="2990" y="1786"/>
                  <a:ext cx="102" cy="81"/>
                </a:xfrm>
                <a:custGeom>
                  <a:avLst/>
                  <a:gdLst>
                    <a:gd name="T0" fmla="*/ 14 w 102"/>
                    <a:gd name="T1" fmla="*/ 0 h 81"/>
                    <a:gd name="T2" fmla="*/ 0 w 102"/>
                    <a:gd name="T3" fmla="*/ 15 h 81"/>
                    <a:gd name="T4" fmla="*/ 102 w 102"/>
                    <a:gd name="T5" fmla="*/ 81 h 81"/>
                    <a:gd name="T6" fmla="*/ 14 w 102"/>
                    <a:gd name="T7" fmla="*/ 0 h 81"/>
                  </a:gdLst>
                  <a:ahLst/>
                  <a:cxnLst>
                    <a:cxn ang="0">
                      <a:pos x="T0" y="T1"/>
                    </a:cxn>
                    <a:cxn ang="0">
                      <a:pos x="T2" y="T3"/>
                    </a:cxn>
                    <a:cxn ang="0">
                      <a:pos x="T4" y="T5"/>
                    </a:cxn>
                    <a:cxn ang="0">
                      <a:pos x="T6" y="T7"/>
                    </a:cxn>
                  </a:cxnLst>
                  <a:rect l="0" t="0" r="r" b="b"/>
                  <a:pathLst>
                    <a:path w="102" h="81">
                      <a:moveTo>
                        <a:pt x="14" y="0"/>
                      </a:moveTo>
                      <a:lnTo>
                        <a:pt x="0" y="15"/>
                      </a:lnTo>
                      <a:lnTo>
                        <a:pt x="102" y="81"/>
                      </a:lnTo>
                      <a:lnTo>
                        <a:pt x="14"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03" name="Freeform 419">
                  <a:extLst>
                    <a:ext uri="{FF2B5EF4-FFF2-40B4-BE49-F238E27FC236}">
                      <a16:creationId xmlns:a16="http://schemas.microsoft.com/office/drawing/2014/main" id="{5E8797F4-2AA8-9249-803F-A035F6D447AE}"/>
                    </a:ext>
                  </a:extLst>
                </p:cNvPr>
                <p:cNvSpPr>
                  <a:spLocks/>
                </p:cNvSpPr>
                <p:nvPr/>
              </p:nvSpPr>
              <p:spPr bwMode="auto">
                <a:xfrm>
                  <a:off x="2990" y="1786"/>
                  <a:ext cx="102" cy="81"/>
                </a:xfrm>
                <a:custGeom>
                  <a:avLst/>
                  <a:gdLst>
                    <a:gd name="T0" fmla="*/ 14 w 102"/>
                    <a:gd name="T1" fmla="*/ 0 h 81"/>
                    <a:gd name="T2" fmla="*/ 0 w 102"/>
                    <a:gd name="T3" fmla="*/ 15 h 81"/>
                    <a:gd name="T4" fmla="*/ 102 w 102"/>
                    <a:gd name="T5" fmla="*/ 81 h 81"/>
                  </a:gdLst>
                  <a:ahLst/>
                  <a:cxnLst>
                    <a:cxn ang="0">
                      <a:pos x="T0" y="T1"/>
                    </a:cxn>
                    <a:cxn ang="0">
                      <a:pos x="T2" y="T3"/>
                    </a:cxn>
                    <a:cxn ang="0">
                      <a:pos x="T4" y="T5"/>
                    </a:cxn>
                  </a:cxnLst>
                  <a:rect l="0" t="0" r="r" b="b"/>
                  <a:pathLst>
                    <a:path w="102" h="81">
                      <a:moveTo>
                        <a:pt x="14" y="0"/>
                      </a:moveTo>
                      <a:lnTo>
                        <a:pt x="0" y="15"/>
                      </a:lnTo>
                      <a:lnTo>
                        <a:pt x="102"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04" name="Freeform 420">
                  <a:extLst>
                    <a:ext uri="{FF2B5EF4-FFF2-40B4-BE49-F238E27FC236}">
                      <a16:creationId xmlns:a16="http://schemas.microsoft.com/office/drawing/2014/main" id="{A082069E-6EB8-DC42-B587-E5E4717917B7}"/>
                    </a:ext>
                  </a:extLst>
                </p:cNvPr>
                <p:cNvSpPr>
                  <a:spLocks/>
                </p:cNvSpPr>
                <p:nvPr/>
              </p:nvSpPr>
              <p:spPr bwMode="auto">
                <a:xfrm>
                  <a:off x="3004" y="1786"/>
                  <a:ext cx="103" cy="81"/>
                </a:xfrm>
                <a:custGeom>
                  <a:avLst/>
                  <a:gdLst>
                    <a:gd name="T0" fmla="*/ 88 w 103"/>
                    <a:gd name="T1" fmla="*/ 81 h 81"/>
                    <a:gd name="T2" fmla="*/ 103 w 103"/>
                    <a:gd name="T3" fmla="*/ 59 h 81"/>
                    <a:gd name="T4" fmla="*/ 0 w 103"/>
                    <a:gd name="T5" fmla="*/ 0 h 81"/>
                    <a:gd name="T6" fmla="*/ 88 w 103"/>
                    <a:gd name="T7" fmla="*/ 81 h 81"/>
                  </a:gdLst>
                  <a:ahLst/>
                  <a:cxnLst>
                    <a:cxn ang="0">
                      <a:pos x="T0" y="T1"/>
                    </a:cxn>
                    <a:cxn ang="0">
                      <a:pos x="T2" y="T3"/>
                    </a:cxn>
                    <a:cxn ang="0">
                      <a:pos x="T4" y="T5"/>
                    </a:cxn>
                    <a:cxn ang="0">
                      <a:pos x="T6" y="T7"/>
                    </a:cxn>
                  </a:cxnLst>
                  <a:rect l="0" t="0" r="r" b="b"/>
                  <a:pathLst>
                    <a:path w="103" h="81">
                      <a:moveTo>
                        <a:pt x="88" y="81"/>
                      </a:moveTo>
                      <a:lnTo>
                        <a:pt x="103" y="59"/>
                      </a:lnTo>
                      <a:lnTo>
                        <a:pt x="0" y="0"/>
                      </a:lnTo>
                      <a:lnTo>
                        <a:pt x="88" y="81"/>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05" name="Freeform 421">
                  <a:extLst>
                    <a:ext uri="{FF2B5EF4-FFF2-40B4-BE49-F238E27FC236}">
                      <a16:creationId xmlns:a16="http://schemas.microsoft.com/office/drawing/2014/main" id="{6671882A-CE98-E44A-8168-62524D998248}"/>
                    </a:ext>
                  </a:extLst>
                </p:cNvPr>
                <p:cNvSpPr>
                  <a:spLocks/>
                </p:cNvSpPr>
                <p:nvPr/>
              </p:nvSpPr>
              <p:spPr bwMode="auto">
                <a:xfrm>
                  <a:off x="3004" y="1786"/>
                  <a:ext cx="103" cy="81"/>
                </a:xfrm>
                <a:custGeom>
                  <a:avLst/>
                  <a:gdLst>
                    <a:gd name="T0" fmla="*/ 88 w 103"/>
                    <a:gd name="T1" fmla="*/ 81 h 81"/>
                    <a:gd name="T2" fmla="*/ 103 w 103"/>
                    <a:gd name="T3" fmla="*/ 59 h 81"/>
                    <a:gd name="T4" fmla="*/ 0 w 103"/>
                    <a:gd name="T5" fmla="*/ 0 h 81"/>
                  </a:gdLst>
                  <a:ahLst/>
                  <a:cxnLst>
                    <a:cxn ang="0">
                      <a:pos x="T0" y="T1"/>
                    </a:cxn>
                    <a:cxn ang="0">
                      <a:pos x="T2" y="T3"/>
                    </a:cxn>
                    <a:cxn ang="0">
                      <a:pos x="T4" y="T5"/>
                    </a:cxn>
                  </a:cxnLst>
                  <a:rect l="0" t="0" r="r" b="b"/>
                  <a:pathLst>
                    <a:path w="103" h="81">
                      <a:moveTo>
                        <a:pt x="88" y="81"/>
                      </a:moveTo>
                      <a:lnTo>
                        <a:pt x="103" y="5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06" name="Freeform 422">
                  <a:extLst>
                    <a:ext uri="{FF2B5EF4-FFF2-40B4-BE49-F238E27FC236}">
                      <a16:creationId xmlns:a16="http://schemas.microsoft.com/office/drawing/2014/main" id="{0954AEC9-FC30-1143-8C4D-44D333F275F2}"/>
                    </a:ext>
                  </a:extLst>
                </p:cNvPr>
                <p:cNvSpPr>
                  <a:spLocks/>
                </p:cNvSpPr>
                <p:nvPr/>
              </p:nvSpPr>
              <p:spPr bwMode="auto">
                <a:xfrm>
                  <a:off x="3194" y="1903"/>
                  <a:ext cx="88" cy="102"/>
                </a:xfrm>
                <a:custGeom>
                  <a:avLst/>
                  <a:gdLst>
                    <a:gd name="T0" fmla="*/ 22 w 88"/>
                    <a:gd name="T1" fmla="*/ 0 h 102"/>
                    <a:gd name="T2" fmla="*/ 0 w 88"/>
                    <a:gd name="T3" fmla="*/ 22 h 102"/>
                    <a:gd name="T4" fmla="*/ 88 w 88"/>
                    <a:gd name="T5" fmla="*/ 102 h 102"/>
                    <a:gd name="T6" fmla="*/ 22 w 88"/>
                    <a:gd name="T7" fmla="*/ 0 h 102"/>
                  </a:gdLst>
                  <a:ahLst/>
                  <a:cxnLst>
                    <a:cxn ang="0">
                      <a:pos x="T0" y="T1"/>
                    </a:cxn>
                    <a:cxn ang="0">
                      <a:pos x="T2" y="T3"/>
                    </a:cxn>
                    <a:cxn ang="0">
                      <a:pos x="T4" y="T5"/>
                    </a:cxn>
                    <a:cxn ang="0">
                      <a:pos x="T6" y="T7"/>
                    </a:cxn>
                  </a:cxnLst>
                  <a:rect l="0" t="0" r="r" b="b"/>
                  <a:pathLst>
                    <a:path w="88" h="102">
                      <a:moveTo>
                        <a:pt x="22" y="0"/>
                      </a:moveTo>
                      <a:lnTo>
                        <a:pt x="0" y="22"/>
                      </a:lnTo>
                      <a:lnTo>
                        <a:pt x="88" y="102"/>
                      </a:lnTo>
                      <a:lnTo>
                        <a:pt x="22"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07" name="Freeform 423">
                  <a:extLst>
                    <a:ext uri="{FF2B5EF4-FFF2-40B4-BE49-F238E27FC236}">
                      <a16:creationId xmlns:a16="http://schemas.microsoft.com/office/drawing/2014/main" id="{0B2DEEEB-69DE-164D-B226-473D7AE7B9D9}"/>
                    </a:ext>
                  </a:extLst>
                </p:cNvPr>
                <p:cNvSpPr>
                  <a:spLocks/>
                </p:cNvSpPr>
                <p:nvPr/>
              </p:nvSpPr>
              <p:spPr bwMode="auto">
                <a:xfrm>
                  <a:off x="3194" y="1903"/>
                  <a:ext cx="88" cy="102"/>
                </a:xfrm>
                <a:custGeom>
                  <a:avLst/>
                  <a:gdLst>
                    <a:gd name="T0" fmla="*/ 22 w 88"/>
                    <a:gd name="T1" fmla="*/ 0 h 102"/>
                    <a:gd name="T2" fmla="*/ 0 w 88"/>
                    <a:gd name="T3" fmla="*/ 22 h 102"/>
                    <a:gd name="T4" fmla="*/ 88 w 88"/>
                    <a:gd name="T5" fmla="*/ 102 h 102"/>
                  </a:gdLst>
                  <a:ahLst/>
                  <a:cxnLst>
                    <a:cxn ang="0">
                      <a:pos x="T0" y="T1"/>
                    </a:cxn>
                    <a:cxn ang="0">
                      <a:pos x="T2" y="T3"/>
                    </a:cxn>
                    <a:cxn ang="0">
                      <a:pos x="T4" y="T5"/>
                    </a:cxn>
                  </a:cxnLst>
                  <a:rect l="0" t="0" r="r" b="b"/>
                  <a:pathLst>
                    <a:path w="88" h="102">
                      <a:moveTo>
                        <a:pt x="22" y="0"/>
                      </a:moveTo>
                      <a:lnTo>
                        <a:pt x="0" y="22"/>
                      </a:lnTo>
                      <a:lnTo>
                        <a:pt x="88"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08" name="Freeform 424">
                  <a:extLst>
                    <a:ext uri="{FF2B5EF4-FFF2-40B4-BE49-F238E27FC236}">
                      <a16:creationId xmlns:a16="http://schemas.microsoft.com/office/drawing/2014/main" id="{A48B3F72-9CAB-A342-8E03-AF565E38FE97}"/>
                    </a:ext>
                  </a:extLst>
                </p:cNvPr>
                <p:cNvSpPr>
                  <a:spLocks/>
                </p:cNvSpPr>
                <p:nvPr/>
              </p:nvSpPr>
              <p:spPr bwMode="auto">
                <a:xfrm>
                  <a:off x="2726" y="1765"/>
                  <a:ext cx="103" cy="43"/>
                </a:xfrm>
                <a:custGeom>
                  <a:avLst/>
                  <a:gdLst>
                    <a:gd name="T0" fmla="*/ 15 w 103"/>
                    <a:gd name="T1" fmla="*/ 0 h 43"/>
                    <a:gd name="T2" fmla="*/ 0 w 103"/>
                    <a:gd name="T3" fmla="*/ 14 h 43"/>
                    <a:gd name="T4" fmla="*/ 103 w 103"/>
                    <a:gd name="T5" fmla="*/ 43 h 43"/>
                    <a:gd name="T6" fmla="*/ 15 w 103"/>
                    <a:gd name="T7" fmla="*/ 0 h 43"/>
                  </a:gdLst>
                  <a:ahLst/>
                  <a:cxnLst>
                    <a:cxn ang="0">
                      <a:pos x="T0" y="T1"/>
                    </a:cxn>
                    <a:cxn ang="0">
                      <a:pos x="T2" y="T3"/>
                    </a:cxn>
                    <a:cxn ang="0">
                      <a:pos x="T4" y="T5"/>
                    </a:cxn>
                    <a:cxn ang="0">
                      <a:pos x="T6" y="T7"/>
                    </a:cxn>
                  </a:cxnLst>
                  <a:rect l="0" t="0" r="r" b="b"/>
                  <a:pathLst>
                    <a:path w="103" h="43">
                      <a:moveTo>
                        <a:pt x="15" y="0"/>
                      </a:moveTo>
                      <a:lnTo>
                        <a:pt x="0" y="14"/>
                      </a:lnTo>
                      <a:lnTo>
                        <a:pt x="103" y="43"/>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09" name="Freeform 425">
                  <a:extLst>
                    <a:ext uri="{FF2B5EF4-FFF2-40B4-BE49-F238E27FC236}">
                      <a16:creationId xmlns:a16="http://schemas.microsoft.com/office/drawing/2014/main" id="{EB3D3ACF-B4A9-1C40-A817-46D947BB2B1A}"/>
                    </a:ext>
                  </a:extLst>
                </p:cNvPr>
                <p:cNvSpPr>
                  <a:spLocks/>
                </p:cNvSpPr>
                <p:nvPr/>
              </p:nvSpPr>
              <p:spPr bwMode="auto">
                <a:xfrm>
                  <a:off x="2726" y="1765"/>
                  <a:ext cx="103" cy="43"/>
                </a:xfrm>
                <a:custGeom>
                  <a:avLst/>
                  <a:gdLst>
                    <a:gd name="T0" fmla="*/ 15 w 103"/>
                    <a:gd name="T1" fmla="*/ 0 h 43"/>
                    <a:gd name="T2" fmla="*/ 0 w 103"/>
                    <a:gd name="T3" fmla="*/ 14 h 43"/>
                    <a:gd name="T4" fmla="*/ 103 w 103"/>
                    <a:gd name="T5" fmla="*/ 43 h 43"/>
                  </a:gdLst>
                  <a:ahLst/>
                  <a:cxnLst>
                    <a:cxn ang="0">
                      <a:pos x="T0" y="T1"/>
                    </a:cxn>
                    <a:cxn ang="0">
                      <a:pos x="T2" y="T3"/>
                    </a:cxn>
                    <a:cxn ang="0">
                      <a:pos x="T4" y="T5"/>
                    </a:cxn>
                  </a:cxnLst>
                  <a:rect l="0" t="0" r="r" b="b"/>
                  <a:pathLst>
                    <a:path w="103" h="43">
                      <a:moveTo>
                        <a:pt x="15" y="0"/>
                      </a:moveTo>
                      <a:lnTo>
                        <a:pt x="0" y="14"/>
                      </a:lnTo>
                      <a:lnTo>
                        <a:pt x="103" y="4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10" name="Freeform 426">
                  <a:extLst>
                    <a:ext uri="{FF2B5EF4-FFF2-40B4-BE49-F238E27FC236}">
                      <a16:creationId xmlns:a16="http://schemas.microsoft.com/office/drawing/2014/main" id="{5C02BA48-AE8C-FB4C-9B66-FE758D02D6D0}"/>
                    </a:ext>
                  </a:extLst>
                </p:cNvPr>
                <p:cNvSpPr>
                  <a:spLocks/>
                </p:cNvSpPr>
                <p:nvPr/>
              </p:nvSpPr>
              <p:spPr bwMode="auto">
                <a:xfrm>
                  <a:off x="2741" y="1765"/>
                  <a:ext cx="110" cy="43"/>
                </a:xfrm>
                <a:custGeom>
                  <a:avLst/>
                  <a:gdLst>
                    <a:gd name="T0" fmla="*/ 88 w 110"/>
                    <a:gd name="T1" fmla="*/ 43 h 43"/>
                    <a:gd name="T2" fmla="*/ 110 w 110"/>
                    <a:gd name="T3" fmla="*/ 29 h 43"/>
                    <a:gd name="T4" fmla="*/ 0 w 110"/>
                    <a:gd name="T5" fmla="*/ 0 h 43"/>
                    <a:gd name="T6" fmla="*/ 88 w 110"/>
                    <a:gd name="T7" fmla="*/ 43 h 43"/>
                  </a:gdLst>
                  <a:ahLst/>
                  <a:cxnLst>
                    <a:cxn ang="0">
                      <a:pos x="T0" y="T1"/>
                    </a:cxn>
                    <a:cxn ang="0">
                      <a:pos x="T2" y="T3"/>
                    </a:cxn>
                    <a:cxn ang="0">
                      <a:pos x="T4" y="T5"/>
                    </a:cxn>
                    <a:cxn ang="0">
                      <a:pos x="T6" y="T7"/>
                    </a:cxn>
                  </a:cxnLst>
                  <a:rect l="0" t="0" r="r" b="b"/>
                  <a:pathLst>
                    <a:path w="110" h="43">
                      <a:moveTo>
                        <a:pt x="88" y="43"/>
                      </a:moveTo>
                      <a:lnTo>
                        <a:pt x="110" y="29"/>
                      </a:lnTo>
                      <a:lnTo>
                        <a:pt x="0" y="0"/>
                      </a:lnTo>
                      <a:lnTo>
                        <a:pt x="88" y="43"/>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11" name="Freeform 427">
                  <a:extLst>
                    <a:ext uri="{FF2B5EF4-FFF2-40B4-BE49-F238E27FC236}">
                      <a16:creationId xmlns:a16="http://schemas.microsoft.com/office/drawing/2014/main" id="{5F7BCE6E-7051-9749-BC65-AB8FE988BB83}"/>
                    </a:ext>
                  </a:extLst>
                </p:cNvPr>
                <p:cNvSpPr>
                  <a:spLocks/>
                </p:cNvSpPr>
                <p:nvPr/>
              </p:nvSpPr>
              <p:spPr bwMode="auto">
                <a:xfrm>
                  <a:off x="2741" y="1765"/>
                  <a:ext cx="110" cy="43"/>
                </a:xfrm>
                <a:custGeom>
                  <a:avLst/>
                  <a:gdLst>
                    <a:gd name="T0" fmla="*/ 88 w 110"/>
                    <a:gd name="T1" fmla="*/ 43 h 43"/>
                    <a:gd name="T2" fmla="*/ 110 w 110"/>
                    <a:gd name="T3" fmla="*/ 29 h 43"/>
                    <a:gd name="T4" fmla="*/ 0 w 110"/>
                    <a:gd name="T5" fmla="*/ 0 h 43"/>
                  </a:gdLst>
                  <a:ahLst/>
                  <a:cxnLst>
                    <a:cxn ang="0">
                      <a:pos x="T0" y="T1"/>
                    </a:cxn>
                    <a:cxn ang="0">
                      <a:pos x="T2" y="T3"/>
                    </a:cxn>
                    <a:cxn ang="0">
                      <a:pos x="T4" y="T5"/>
                    </a:cxn>
                  </a:cxnLst>
                  <a:rect l="0" t="0" r="r" b="b"/>
                  <a:pathLst>
                    <a:path w="110" h="43">
                      <a:moveTo>
                        <a:pt x="88" y="43"/>
                      </a:moveTo>
                      <a:lnTo>
                        <a:pt x="110"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12" name="Freeform 428">
                  <a:extLst>
                    <a:ext uri="{FF2B5EF4-FFF2-40B4-BE49-F238E27FC236}">
                      <a16:creationId xmlns:a16="http://schemas.microsoft.com/office/drawing/2014/main" id="{E9F51ED6-170A-B246-A746-133359745666}"/>
                    </a:ext>
                  </a:extLst>
                </p:cNvPr>
                <p:cNvSpPr>
                  <a:spLocks/>
                </p:cNvSpPr>
                <p:nvPr/>
              </p:nvSpPr>
              <p:spPr bwMode="auto">
                <a:xfrm>
                  <a:off x="3341" y="2545"/>
                  <a:ext cx="14" cy="109"/>
                </a:xfrm>
                <a:custGeom>
                  <a:avLst/>
                  <a:gdLst>
                    <a:gd name="T0" fmla="*/ 14 w 14"/>
                    <a:gd name="T1" fmla="*/ 0 h 109"/>
                    <a:gd name="T2" fmla="*/ 0 w 14"/>
                    <a:gd name="T3" fmla="*/ 22 h 109"/>
                    <a:gd name="T4" fmla="*/ 0 w 14"/>
                    <a:gd name="T5" fmla="*/ 109 h 109"/>
                    <a:gd name="T6" fmla="*/ 14 w 14"/>
                    <a:gd name="T7" fmla="*/ 0 h 109"/>
                  </a:gdLst>
                  <a:ahLst/>
                  <a:cxnLst>
                    <a:cxn ang="0">
                      <a:pos x="T0" y="T1"/>
                    </a:cxn>
                    <a:cxn ang="0">
                      <a:pos x="T2" y="T3"/>
                    </a:cxn>
                    <a:cxn ang="0">
                      <a:pos x="T4" y="T5"/>
                    </a:cxn>
                    <a:cxn ang="0">
                      <a:pos x="T6" y="T7"/>
                    </a:cxn>
                  </a:cxnLst>
                  <a:rect l="0" t="0" r="r" b="b"/>
                  <a:pathLst>
                    <a:path w="14" h="109">
                      <a:moveTo>
                        <a:pt x="14" y="0"/>
                      </a:moveTo>
                      <a:lnTo>
                        <a:pt x="0" y="22"/>
                      </a:lnTo>
                      <a:lnTo>
                        <a:pt x="0" y="109"/>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13" name="Freeform 429">
                  <a:extLst>
                    <a:ext uri="{FF2B5EF4-FFF2-40B4-BE49-F238E27FC236}">
                      <a16:creationId xmlns:a16="http://schemas.microsoft.com/office/drawing/2014/main" id="{197C7998-9F59-4A4C-A09D-A5E36CBE0BD2}"/>
                    </a:ext>
                  </a:extLst>
                </p:cNvPr>
                <p:cNvSpPr>
                  <a:spLocks/>
                </p:cNvSpPr>
                <p:nvPr/>
              </p:nvSpPr>
              <p:spPr bwMode="auto">
                <a:xfrm>
                  <a:off x="3341" y="2545"/>
                  <a:ext cx="14" cy="109"/>
                </a:xfrm>
                <a:custGeom>
                  <a:avLst/>
                  <a:gdLst>
                    <a:gd name="T0" fmla="*/ 14 w 14"/>
                    <a:gd name="T1" fmla="*/ 0 h 109"/>
                    <a:gd name="T2" fmla="*/ 0 w 14"/>
                    <a:gd name="T3" fmla="*/ 22 h 109"/>
                    <a:gd name="T4" fmla="*/ 0 w 14"/>
                    <a:gd name="T5" fmla="*/ 109 h 109"/>
                  </a:gdLst>
                  <a:ahLst/>
                  <a:cxnLst>
                    <a:cxn ang="0">
                      <a:pos x="T0" y="T1"/>
                    </a:cxn>
                    <a:cxn ang="0">
                      <a:pos x="T2" y="T3"/>
                    </a:cxn>
                    <a:cxn ang="0">
                      <a:pos x="T4" y="T5"/>
                    </a:cxn>
                  </a:cxnLst>
                  <a:rect l="0" t="0" r="r" b="b"/>
                  <a:pathLst>
                    <a:path w="14" h="109">
                      <a:moveTo>
                        <a:pt x="14" y="0"/>
                      </a:moveTo>
                      <a:lnTo>
                        <a:pt x="0" y="22"/>
                      </a:lnTo>
                      <a:lnTo>
                        <a:pt x="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14" name="Freeform 430">
                  <a:extLst>
                    <a:ext uri="{FF2B5EF4-FFF2-40B4-BE49-F238E27FC236}">
                      <a16:creationId xmlns:a16="http://schemas.microsoft.com/office/drawing/2014/main" id="{F3753169-264B-FA4F-8915-8C346AAEF4C5}"/>
                    </a:ext>
                  </a:extLst>
                </p:cNvPr>
                <p:cNvSpPr>
                  <a:spLocks/>
                </p:cNvSpPr>
                <p:nvPr/>
              </p:nvSpPr>
              <p:spPr bwMode="auto">
                <a:xfrm>
                  <a:off x="3326" y="2567"/>
                  <a:ext cx="15" cy="116"/>
                </a:xfrm>
                <a:custGeom>
                  <a:avLst/>
                  <a:gdLst>
                    <a:gd name="T0" fmla="*/ 0 w 15"/>
                    <a:gd name="T1" fmla="*/ 116 h 116"/>
                    <a:gd name="T2" fmla="*/ 15 w 15"/>
                    <a:gd name="T3" fmla="*/ 87 h 116"/>
                    <a:gd name="T4" fmla="*/ 15 w 15"/>
                    <a:gd name="T5" fmla="*/ 0 h 116"/>
                    <a:gd name="T6" fmla="*/ 0 w 15"/>
                    <a:gd name="T7" fmla="*/ 116 h 116"/>
                  </a:gdLst>
                  <a:ahLst/>
                  <a:cxnLst>
                    <a:cxn ang="0">
                      <a:pos x="T0" y="T1"/>
                    </a:cxn>
                    <a:cxn ang="0">
                      <a:pos x="T2" y="T3"/>
                    </a:cxn>
                    <a:cxn ang="0">
                      <a:pos x="T4" y="T5"/>
                    </a:cxn>
                    <a:cxn ang="0">
                      <a:pos x="T6" y="T7"/>
                    </a:cxn>
                  </a:cxnLst>
                  <a:rect l="0" t="0" r="r" b="b"/>
                  <a:pathLst>
                    <a:path w="15" h="116">
                      <a:moveTo>
                        <a:pt x="0" y="116"/>
                      </a:moveTo>
                      <a:lnTo>
                        <a:pt x="15" y="87"/>
                      </a:lnTo>
                      <a:lnTo>
                        <a:pt x="15" y="0"/>
                      </a:lnTo>
                      <a:lnTo>
                        <a:pt x="0" y="116"/>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15" name="Freeform 431">
                  <a:extLst>
                    <a:ext uri="{FF2B5EF4-FFF2-40B4-BE49-F238E27FC236}">
                      <a16:creationId xmlns:a16="http://schemas.microsoft.com/office/drawing/2014/main" id="{C38A6B6D-DE35-C042-B88F-93060593961F}"/>
                    </a:ext>
                  </a:extLst>
                </p:cNvPr>
                <p:cNvSpPr>
                  <a:spLocks/>
                </p:cNvSpPr>
                <p:nvPr/>
              </p:nvSpPr>
              <p:spPr bwMode="auto">
                <a:xfrm>
                  <a:off x="3326" y="2567"/>
                  <a:ext cx="15" cy="116"/>
                </a:xfrm>
                <a:custGeom>
                  <a:avLst/>
                  <a:gdLst>
                    <a:gd name="T0" fmla="*/ 0 w 15"/>
                    <a:gd name="T1" fmla="*/ 116 h 116"/>
                    <a:gd name="T2" fmla="*/ 15 w 15"/>
                    <a:gd name="T3" fmla="*/ 87 h 116"/>
                    <a:gd name="T4" fmla="*/ 15 w 15"/>
                    <a:gd name="T5" fmla="*/ 0 h 116"/>
                  </a:gdLst>
                  <a:ahLst/>
                  <a:cxnLst>
                    <a:cxn ang="0">
                      <a:pos x="T0" y="T1"/>
                    </a:cxn>
                    <a:cxn ang="0">
                      <a:pos x="T2" y="T3"/>
                    </a:cxn>
                    <a:cxn ang="0">
                      <a:pos x="T4" y="T5"/>
                    </a:cxn>
                  </a:cxnLst>
                  <a:rect l="0" t="0" r="r" b="b"/>
                  <a:pathLst>
                    <a:path w="15" h="116">
                      <a:moveTo>
                        <a:pt x="0" y="116"/>
                      </a:moveTo>
                      <a:lnTo>
                        <a:pt x="15" y="87"/>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16" name="Freeform 432">
                  <a:extLst>
                    <a:ext uri="{FF2B5EF4-FFF2-40B4-BE49-F238E27FC236}">
                      <a16:creationId xmlns:a16="http://schemas.microsoft.com/office/drawing/2014/main" id="{0BE243EC-98EE-4E4B-A3E0-A284A24228A3}"/>
                    </a:ext>
                  </a:extLst>
                </p:cNvPr>
                <p:cNvSpPr>
                  <a:spLocks/>
                </p:cNvSpPr>
                <p:nvPr/>
              </p:nvSpPr>
              <p:spPr bwMode="auto">
                <a:xfrm>
                  <a:off x="2434" y="1845"/>
                  <a:ext cx="95" cy="14"/>
                </a:xfrm>
                <a:custGeom>
                  <a:avLst/>
                  <a:gdLst>
                    <a:gd name="T0" fmla="*/ 15 w 95"/>
                    <a:gd name="T1" fmla="*/ 0 h 14"/>
                    <a:gd name="T2" fmla="*/ 0 w 95"/>
                    <a:gd name="T3" fmla="*/ 14 h 14"/>
                    <a:gd name="T4" fmla="*/ 95 w 95"/>
                    <a:gd name="T5" fmla="*/ 14 h 14"/>
                    <a:gd name="T6" fmla="*/ 15 w 95"/>
                    <a:gd name="T7" fmla="*/ 0 h 14"/>
                  </a:gdLst>
                  <a:ahLst/>
                  <a:cxnLst>
                    <a:cxn ang="0">
                      <a:pos x="T0" y="T1"/>
                    </a:cxn>
                    <a:cxn ang="0">
                      <a:pos x="T2" y="T3"/>
                    </a:cxn>
                    <a:cxn ang="0">
                      <a:pos x="T4" y="T5"/>
                    </a:cxn>
                    <a:cxn ang="0">
                      <a:pos x="T6" y="T7"/>
                    </a:cxn>
                  </a:cxnLst>
                  <a:rect l="0" t="0" r="r" b="b"/>
                  <a:pathLst>
                    <a:path w="95" h="14">
                      <a:moveTo>
                        <a:pt x="15" y="0"/>
                      </a:moveTo>
                      <a:lnTo>
                        <a:pt x="0" y="14"/>
                      </a:lnTo>
                      <a:lnTo>
                        <a:pt x="95" y="14"/>
                      </a:lnTo>
                      <a:lnTo>
                        <a:pt x="15"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17" name="Freeform 433">
                  <a:extLst>
                    <a:ext uri="{FF2B5EF4-FFF2-40B4-BE49-F238E27FC236}">
                      <a16:creationId xmlns:a16="http://schemas.microsoft.com/office/drawing/2014/main" id="{EB5CC0F3-BD75-CE48-A322-84C3469BAC58}"/>
                    </a:ext>
                  </a:extLst>
                </p:cNvPr>
                <p:cNvSpPr>
                  <a:spLocks/>
                </p:cNvSpPr>
                <p:nvPr/>
              </p:nvSpPr>
              <p:spPr bwMode="auto">
                <a:xfrm>
                  <a:off x="2434" y="1845"/>
                  <a:ext cx="95" cy="14"/>
                </a:xfrm>
                <a:custGeom>
                  <a:avLst/>
                  <a:gdLst>
                    <a:gd name="T0" fmla="*/ 15 w 95"/>
                    <a:gd name="T1" fmla="*/ 0 h 14"/>
                    <a:gd name="T2" fmla="*/ 0 w 95"/>
                    <a:gd name="T3" fmla="*/ 14 h 14"/>
                    <a:gd name="T4" fmla="*/ 95 w 95"/>
                    <a:gd name="T5" fmla="*/ 14 h 14"/>
                  </a:gdLst>
                  <a:ahLst/>
                  <a:cxnLst>
                    <a:cxn ang="0">
                      <a:pos x="T0" y="T1"/>
                    </a:cxn>
                    <a:cxn ang="0">
                      <a:pos x="T2" y="T3"/>
                    </a:cxn>
                    <a:cxn ang="0">
                      <a:pos x="T4" y="T5"/>
                    </a:cxn>
                  </a:cxnLst>
                  <a:rect l="0" t="0" r="r" b="b"/>
                  <a:pathLst>
                    <a:path w="95" h="14">
                      <a:moveTo>
                        <a:pt x="15" y="0"/>
                      </a:moveTo>
                      <a:lnTo>
                        <a:pt x="0" y="14"/>
                      </a:lnTo>
                      <a:lnTo>
                        <a:pt x="95"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18" name="Freeform 434">
                  <a:extLst>
                    <a:ext uri="{FF2B5EF4-FFF2-40B4-BE49-F238E27FC236}">
                      <a16:creationId xmlns:a16="http://schemas.microsoft.com/office/drawing/2014/main" id="{B7157C0A-B8E2-C04D-BC85-112AF186190F}"/>
                    </a:ext>
                  </a:extLst>
                </p:cNvPr>
                <p:cNvSpPr>
                  <a:spLocks/>
                </p:cNvSpPr>
                <p:nvPr/>
              </p:nvSpPr>
              <p:spPr bwMode="auto">
                <a:xfrm>
                  <a:off x="2449" y="1838"/>
                  <a:ext cx="95" cy="21"/>
                </a:xfrm>
                <a:custGeom>
                  <a:avLst/>
                  <a:gdLst>
                    <a:gd name="T0" fmla="*/ 80 w 95"/>
                    <a:gd name="T1" fmla="*/ 21 h 21"/>
                    <a:gd name="T2" fmla="*/ 95 w 95"/>
                    <a:gd name="T3" fmla="*/ 0 h 21"/>
                    <a:gd name="T4" fmla="*/ 0 w 95"/>
                    <a:gd name="T5" fmla="*/ 7 h 21"/>
                    <a:gd name="T6" fmla="*/ 80 w 95"/>
                    <a:gd name="T7" fmla="*/ 21 h 21"/>
                  </a:gdLst>
                  <a:ahLst/>
                  <a:cxnLst>
                    <a:cxn ang="0">
                      <a:pos x="T0" y="T1"/>
                    </a:cxn>
                    <a:cxn ang="0">
                      <a:pos x="T2" y="T3"/>
                    </a:cxn>
                    <a:cxn ang="0">
                      <a:pos x="T4" y="T5"/>
                    </a:cxn>
                    <a:cxn ang="0">
                      <a:pos x="T6" y="T7"/>
                    </a:cxn>
                  </a:cxnLst>
                  <a:rect l="0" t="0" r="r" b="b"/>
                  <a:pathLst>
                    <a:path w="95" h="21">
                      <a:moveTo>
                        <a:pt x="80" y="21"/>
                      </a:moveTo>
                      <a:lnTo>
                        <a:pt x="95" y="0"/>
                      </a:lnTo>
                      <a:lnTo>
                        <a:pt x="0" y="7"/>
                      </a:lnTo>
                      <a:lnTo>
                        <a:pt x="80" y="21"/>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19" name="Freeform 435">
                  <a:extLst>
                    <a:ext uri="{FF2B5EF4-FFF2-40B4-BE49-F238E27FC236}">
                      <a16:creationId xmlns:a16="http://schemas.microsoft.com/office/drawing/2014/main" id="{7291304D-A5C6-6D46-9A15-8342BD4F26F4}"/>
                    </a:ext>
                  </a:extLst>
                </p:cNvPr>
                <p:cNvSpPr>
                  <a:spLocks/>
                </p:cNvSpPr>
                <p:nvPr/>
              </p:nvSpPr>
              <p:spPr bwMode="auto">
                <a:xfrm>
                  <a:off x="2449" y="1838"/>
                  <a:ext cx="95" cy="21"/>
                </a:xfrm>
                <a:custGeom>
                  <a:avLst/>
                  <a:gdLst>
                    <a:gd name="T0" fmla="*/ 80 w 95"/>
                    <a:gd name="T1" fmla="*/ 21 h 21"/>
                    <a:gd name="T2" fmla="*/ 95 w 95"/>
                    <a:gd name="T3" fmla="*/ 0 h 21"/>
                    <a:gd name="T4" fmla="*/ 0 w 95"/>
                    <a:gd name="T5" fmla="*/ 7 h 21"/>
                  </a:gdLst>
                  <a:ahLst/>
                  <a:cxnLst>
                    <a:cxn ang="0">
                      <a:pos x="T0" y="T1"/>
                    </a:cxn>
                    <a:cxn ang="0">
                      <a:pos x="T2" y="T3"/>
                    </a:cxn>
                    <a:cxn ang="0">
                      <a:pos x="T4" y="T5"/>
                    </a:cxn>
                  </a:cxnLst>
                  <a:rect l="0" t="0" r="r" b="b"/>
                  <a:pathLst>
                    <a:path w="95" h="21">
                      <a:moveTo>
                        <a:pt x="80" y="21"/>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20" name="Freeform 436">
                  <a:extLst>
                    <a:ext uri="{FF2B5EF4-FFF2-40B4-BE49-F238E27FC236}">
                      <a16:creationId xmlns:a16="http://schemas.microsoft.com/office/drawing/2014/main" id="{8A6906DA-E1EA-B547-88F1-BFC22D7D8EA0}"/>
                    </a:ext>
                  </a:extLst>
                </p:cNvPr>
                <p:cNvSpPr>
                  <a:spLocks/>
                </p:cNvSpPr>
                <p:nvPr/>
              </p:nvSpPr>
              <p:spPr bwMode="auto">
                <a:xfrm>
                  <a:off x="3319" y="2122"/>
                  <a:ext cx="51" cy="117"/>
                </a:xfrm>
                <a:custGeom>
                  <a:avLst/>
                  <a:gdLst>
                    <a:gd name="T0" fmla="*/ 14 w 51"/>
                    <a:gd name="T1" fmla="*/ 0 h 117"/>
                    <a:gd name="T2" fmla="*/ 0 w 51"/>
                    <a:gd name="T3" fmla="*/ 22 h 117"/>
                    <a:gd name="T4" fmla="*/ 51 w 51"/>
                    <a:gd name="T5" fmla="*/ 117 h 117"/>
                    <a:gd name="T6" fmla="*/ 14 w 51"/>
                    <a:gd name="T7" fmla="*/ 0 h 117"/>
                  </a:gdLst>
                  <a:ahLst/>
                  <a:cxnLst>
                    <a:cxn ang="0">
                      <a:pos x="T0" y="T1"/>
                    </a:cxn>
                    <a:cxn ang="0">
                      <a:pos x="T2" y="T3"/>
                    </a:cxn>
                    <a:cxn ang="0">
                      <a:pos x="T4" y="T5"/>
                    </a:cxn>
                    <a:cxn ang="0">
                      <a:pos x="T6" y="T7"/>
                    </a:cxn>
                  </a:cxnLst>
                  <a:rect l="0" t="0" r="r" b="b"/>
                  <a:pathLst>
                    <a:path w="51" h="117">
                      <a:moveTo>
                        <a:pt x="14" y="0"/>
                      </a:moveTo>
                      <a:lnTo>
                        <a:pt x="0" y="22"/>
                      </a:lnTo>
                      <a:lnTo>
                        <a:pt x="51" y="117"/>
                      </a:lnTo>
                      <a:lnTo>
                        <a:pt x="14"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21" name="Freeform 437">
                  <a:extLst>
                    <a:ext uri="{FF2B5EF4-FFF2-40B4-BE49-F238E27FC236}">
                      <a16:creationId xmlns:a16="http://schemas.microsoft.com/office/drawing/2014/main" id="{9132579D-5502-2741-BEEA-2CC9CB327C56}"/>
                    </a:ext>
                  </a:extLst>
                </p:cNvPr>
                <p:cNvSpPr>
                  <a:spLocks/>
                </p:cNvSpPr>
                <p:nvPr/>
              </p:nvSpPr>
              <p:spPr bwMode="auto">
                <a:xfrm>
                  <a:off x="3319" y="2122"/>
                  <a:ext cx="51" cy="117"/>
                </a:xfrm>
                <a:custGeom>
                  <a:avLst/>
                  <a:gdLst>
                    <a:gd name="T0" fmla="*/ 14 w 51"/>
                    <a:gd name="T1" fmla="*/ 0 h 117"/>
                    <a:gd name="T2" fmla="*/ 0 w 51"/>
                    <a:gd name="T3" fmla="*/ 22 h 117"/>
                    <a:gd name="T4" fmla="*/ 51 w 51"/>
                    <a:gd name="T5" fmla="*/ 117 h 117"/>
                  </a:gdLst>
                  <a:ahLst/>
                  <a:cxnLst>
                    <a:cxn ang="0">
                      <a:pos x="T0" y="T1"/>
                    </a:cxn>
                    <a:cxn ang="0">
                      <a:pos x="T2" y="T3"/>
                    </a:cxn>
                    <a:cxn ang="0">
                      <a:pos x="T4" y="T5"/>
                    </a:cxn>
                  </a:cxnLst>
                  <a:rect l="0" t="0" r="r" b="b"/>
                  <a:pathLst>
                    <a:path w="51" h="117">
                      <a:moveTo>
                        <a:pt x="14" y="0"/>
                      </a:moveTo>
                      <a:lnTo>
                        <a:pt x="0" y="22"/>
                      </a:lnTo>
                      <a:lnTo>
                        <a:pt x="51"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22" name="Freeform 438">
                  <a:extLst>
                    <a:ext uri="{FF2B5EF4-FFF2-40B4-BE49-F238E27FC236}">
                      <a16:creationId xmlns:a16="http://schemas.microsoft.com/office/drawing/2014/main" id="{02D0DF0F-B9F5-E24D-A7F3-220D50F61D12}"/>
                    </a:ext>
                  </a:extLst>
                </p:cNvPr>
                <p:cNvSpPr>
                  <a:spLocks/>
                </p:cNvSpPr>
                <p:nvPr/>
              </p:nvSpPr>
              <p:spPr bwMode="auto">
                <a:xfrm>
                  <a:off x="3319" y="2144"/>
                  <a:ext cx="51" cy="116"/>
                </a:xfrm>
                <a:custGeom>
                  <a:avLst/>
                  <a:gdLst>
                    <a:gd name="T0" fmla="*/ 36 w 51"/>
                    <a:gd name="T1" fmla="*/ 116 h 116"/>
                    <a:gd name="T2" fmla="*/ 51 w 51"/>
                    <a:gd name="T3" fmla="*/ 95 h 116"/>
                    <a:gd name="T4" fmla="*/ 0 w 51"/>
                    <a:gd name="T5" fmla="*/ 0 h 116"/>
                    <a:gd name="T6" fmla="*/ 36 w 51"/>
                    <a:gd name="T7" fmla="*/ 116 h 116"/>
                  </a:gdLst>
                  <a:ahLst/>
                  <a:cxnLst>
                    <a:cxn ang="0">
                      <a:pos x="T0" y="T1"/>
                    </a:cxn>
                    <a:cxn ang="0">
                      <a:pos x="T2" y="T3"/>
                    </a:cxn>
                    <a:cxn ang="0">
                      <a:pos x="T4" y="T5"/>
                    </a:cxn>
                    <a:cxn ang="0">
                      <a:pos x="T6" y="T7"/>
                    </a:cxn>
                  </a:cxnLst>
                  <a:rect l="0" t="0" r="r" b="b"/>
                  <a:pathLst>
                    <a:path w="51" h="116">
                      <a:moveTo>
                        <a:pt x="36" y="116"/>
                      </a:moveTo>
                      <a:lnTo>
                        <a:pt x="51" y="95"/>
                      </a:lnTo>
                      <a:lnTo>
                        <a:pt x="0" y="0"/>
                      </a:lnTo>
                      <a:lnTo>
                        <a:pt x="36" y="116"/>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23" name="Freeform 439">
                  <a:extLst>
                    <a:ext uri="{FF2B5EF4-FFF2-40B4-BE49-F238E27FC236}">
                      <a16:creationId xmlns:a16="http://schemas.microsoft.com/office/drawing/2014/main" id="{74C8751E-1D49-DC48-B21B-1645B60DCAEA}"/>
                    </a:ext>
                  </a:extLst>
                </p:cNvPr>
                <p:cNvSpPr>
                  <a:spLocks/>
                </p:cNvSpPr>
                <p:nvPr/>
              </p:nvSpPr>
              <p:spPr bwMode="auto">
                <a:xfrm>
                  <a:off x="3319" y="2144"/>
                  <a:ext cx="51" cy="116"/>
                </a:xfrm>
                <a:custGeom>
                  <a:avLst/>
                  <a:gdLst>
                    <a:gd name="T0" fmla="*/ 36 w 51"/>
                    <a:gd name="T1" fmla="*/ 116 h 116"/>
                    <a:gd name="T2" fmla="*/ 51 w 51"/>
                    <a:gd name="T3" fmla="*/ 95 h 116"/>
                    <a:gd name="T4" fmla="*/ 0 w 51"/>
                    <a:gd name="T5" fmla="*/ 0 h 116"/>
                  </a:gdLst>
                  <a:ahLst/>
                  <a:cxnLst>
                    <a:cxn ang="0">
                      <a:pos x="T0" y="T1"/>
                    </a:cxn>
                    <a:cxn ang="0">
                      <a:pos x="T2" y="T3"/>
                    </a:cxn>
                    <a:cxn ang="0">
                      <a:pos x="T4" y="T5"/>
                    </a:cxn>
                  </a:cxnLst>
                  <a:rect l="0" t="0" r="r" b="b"/>
                  <a:pathLst>
                    <a:path w="51" h="116">
                      <a:moveTo>
                        <a:pt x="36" y="116"/>
                      </a:moveTo>
                      <a:lnTo>
                        <a:pt x="51"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24" name="Freeform 440">
                  <a:extLst>
                    <a:ext uri="{FF2B5EF4-FFF2-40B4-BE49-F238E27FC236}">
                      <a16:creationId xmlns:a16="http://schemas.microsoft.com/office/drawing/2014/main" id="{1F3DEC18-5D3D-9D4E-A5CA-2A5D597197A5}"/>
                    </a:ext>
                  </a:extLst>
                </p:cNvPr>
                <p:cNvSpPr>
                  <a:spLocks/>
                </p:cNvSpPr>
                <p:nvPr/>
              </p:nvSpPr>
              <p:spPr bwMode="auto">
                <a:xfrm>
                  <a:off x="3194" y="1925"/>
                  <a:ext cx="88" cy="102"/>
                </a:xfrm>
                <a:custGeom>
                  <a:avLst/>
                  <a:gdLst>
                    <a:gd name="T0" fmla="*/ 73 w 88"/>
                    <a:gd name="T1" fmla="*/ 102 h 102"/>
                    <a:gd name="T2" fmla="*/ 88 w 88"/>
                    <a:gd name="T3" fmla="*/ 80 h 102"/>
                    <a:gd name="T4" fmla="*/ 0 w 88"/>
                    <a:gd name="T5" fmla="*/ 0 h 102"/>
                    <a:gd name="T6" fmla="*/ 73 w 88"/>
                    <a:gd name="T7" fmla="*/ 102 h 102"/>
                  </a:gdLst>
                  <a:ahLst/>
                  <a:cxnLst>
                    <a:cxn ang="0">
                      <a:pos x="T0" y="T1"/>
                    </a:cxn>
                    <a:cxn ang="0">
                      <a:pos x="T2" y="T3"/>
                    </a:cxn>
                    <a:cxn ang="0">
                      <a:pos x="T4" y="T5"/>
                    </a:cxn>
                    <a:cxn ang="0">
                      <a:pos x="T6" y="T7"/>
                    </a:cxn>
                  </a:cxnLst>
                  <a:rect l="0" t="0" r="r" b="b"/>
                  <a:pathLst>
                    <a:path w="88" h="102">
                      <a:moveTo>
                        <a:pt x="73" y="102"/>
                      </a:moveTo>
                      <a:lnTo>
                        <a:pt x="88" y="80"/>
                      </a:lnTo>
                      <a:lnTo>
                        <a:pt x="0" y="0"/>
                      </a:lnTo>
                      <a:lnTo>
                        <a:pt x="73"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25" name="Freeform 441">
                  <a:extLst>
                    <a:ext uri="{FF2B5EF4-FFF2-40B4-BE49-F238E27FC236}">
                      <a16:creationId xmlns:a16="http://schemas.microsoft.com/office/drawing/2014/main" id="{564A8355-D74C-054D-8F61-1DA9292211C4}"/>
                    </a:ext>
                  </a:extLst>
                </p:cNvPr>
                <p:cNvSpPr>
                  <a:spLocks/>
                </p:cNvSpPr>
                <p:nvPr/>
              </p:nvSpPr>
              <p:spPr bwMode="auto">
                <a:xfrm>
                  <a:off x="3194" y="1925"/>
                  <a:ext cx="88" cy="102"/>
                </a:xfrm>
                <a:custGeom>
                  <a:avLst/>
                  <a:gdLst>
                    <a:gd name="T0" fmla="*/ 73 w 88"/>
                    <a:gd name="T1" fmla="*/ 102 h 102"/>
                    <a:gd name="T2" fmla="*/ 88 w 88"/>
                    <a:gd name="T3" fmla="*/ 80 h 102"/>
                    <a:gd name="T4" fmla="*/ 0 w 88"/>
                    <a:gd name="T5" fmla="*/ 0 h 102"/>
                  </a:gdLst>
                  <a:ahLst/>
                  <a:cxnLst>
                    <a:cxn ang="0">
                      <a:pos x="T0" y="T1"/>
                    </a:cxn>
                    <a:cxn ang="0">
                      <a:pos x="T2" y="T3"/>
                    </a:cxn>
                    <a:cxn ang="0">
                      <a:pos x="T4" y="T5"/>
                    </a:cxn>
                  </a:cxnLst>
                  <a:rect l="0" t="0" r="r" b="b"/>
                  <a:pathLst>
                    <a:path w="88" h="102">
                      <a:moveTo>
                        <a:pt x="73" y="102"/>
                      </a:moveTo>
                      <a:lnTo>
                        <a:pt x="88"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26" name="Freeform 442">
                  <a:extLst>
                    <a:ext uri="{FF2B5EF4-FFF2-40B4-BE49-F238E27FC236}">
                      <a16:creationId xmlns:a16="http://schemas.microsoft.com/office/drawing/2014/main" id="{CBB86D4D-06B5-234E-8311-E27EBDBC2DDA}"/>
                    </a:ext>
                  </a:extLst>
                </p:cNvPr>
                <p:cNvSpPr>
                  <a:spLocks/>
                </p:cNvSpPr>
                <p:nvPr/>
              </p:nvSpPr>
              <p:spPr bwMode="auto">
                <a:xfrm>
                  <a:off x="3267" y="2005"/>
                  <a:ext cx="66" cy="117"/>
                </a:xfrm>
                <a:custGeom>
                  <a:avLst/>
                  <a:gdLst>
                    <a:gd name="T0" fmla="*/ 15 w 66"/>
                    <a:gd name="T1" fmla="*/ 0 h 117"/>
                    <a:gd name="T2" fmla="*/ 0 w 66"/>
                    <a:gd name="T3" fmla="*/ 22 h 117"/>
                    <a:gd name="T4" fmla="*/ 66 w 66"/>
                    <a:gd name="T5" fmla="*/ 117 h 117"/>
                    <a:gd name="T6" fmla="*/ 15 w 66"/>
                    <a:gd name="T7" fmla="*/ 0 h 117"/>
                  </a:gdLst>
                  <a:ahLst/>
                  <a:cxnLst>
                    <a:cxn ang="0">
                      <a:pos x="T0" y="T1"/>
                    </a:cxn>
                    <a:cxn ang="0">
                      <a:pos x="T2" y="T3"/>
                    </a:cxn>
                    <a:cxn ang="0">
                      <a:pos x="T4" y="T5"/>
                    </a:cxn>
                    <a:cxn ang="0">
                      <a:pos x="T6" y="T7"/>
                    </a:cxn>
                  </a:cxnLst>
                  <a:rect l="0" t="0" r="r" b="b"/>
                  <a:pathLst>
                    <a:path w="66" h="117">
                      <a:moveTo>
                        <a:pt x="15" y="0"/>
                      </a:moveTo>
                      <a:lnTo>
                        <a:pt x="0" y="22"/>
                      </a:lnTo>
                      <a:lnTo>
                        <a:pt x="66" y="117"/>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27" name="Freeform 443">
                  <a:extLst>
                    <a:ext uri="{FF2B5EF4-FFF2-40B4-BE49-F238E27FC236}">
                      <a16:creationId xmlns:a16="http://schemas.microsoft.com/office/drawing/2014/main" id="{184DBC1E-FF82-1E44-89CC-739AE5EE08E3}"/>
                    </a:ext>
                  </a:extLst>
                </p:cNvPr>
                <p:cNvSpPr>
                  <a:spLocks/>
                </p:cNvSpPr>
                <p:nvPr/>
              </p:nvSpPr>
              <p:spPr bwMode="auto">
                <a:xfrm>
                  <a:off x="3267" y="2005"/>
                  <a:ext cx="66" cy="117"/>
                </a:xfrm>
                <a:custGeom>
                  <a:avLst/>
                  <a:gdLst>
                    <a:gd name="T0" fmla="*/ 15 w 66"/>
                    <a:gd name="T1" fmla="*/ 0 h 117"/>
                    <a:gd name="T2" fmla="*/ 0 w 66"/>
                    <a:gd name="T3" fmla="*/ 22 h 117"/>
                    <a:gd name="T4" fmla="*/ 66 w 66"/>
                    <a:gd name="T5" fmla="*/ 117 h 117"/>
                  </a:gdLst>
                  <a:ahLst/>
                  <a:cxnLst>
                    <a:cxn ang="0">
                      <a:pos x="T0" y="T1"/>
                    </a:cxn>
                    <a:cxn ang="0">
                      <a:pos x="T2" y="T3"/>
                    </a:cxn>
                    <a:cxn ang="0">
                      <a:pos x="T4" y="T5"/>
                    </a:cxn>
                  </a:cxnLst>
                  <a:rect l="0" t="0" r="r" b="b"/>
                  <a:pathLst>
                    <a:path w="66" h="117">
                      <a:moveTo>
                        <a:pt x="15" y="0"/>
                      </a:moveTo>
                      <a:lnTo>
                        <a:pt x="0" y="22"/>
                      </a:lnTo>
                      <a:lnTo>
                        <a:pt x="6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28" name="Freeform 444">
                  <a:extLst>
                    <a:ext uri="{FF2B5EF4-FFF2-40B4-BE49-F238E27FC236}">
                      <a16:creationId xmlns:a16="http://schemas.microsoft.com/office/drawing/2014/main" id="{4C21A6C8-61D7-BF4E-A202-BFC9781B93C0}"/>
                    </a:ext>
                  </a:extLst>
                </p:cNvPr>
                <p:cNvSpPr>
                  <a:spLocks/>
                </p:cNvSpPr>
                <p:nvPr/>
              </p:nvSpPr>
              <p:spPr bwMode="auto">
                <a:xfrm>
                  <a:off x="2281" y="1918"/>
                  <a:ext cx="87" cy="22"/>
                </a:xfrm>
                <a:custGeom>
                  <a:avLst/>
                  <a:gdLst>
                    <a:gd name="T0" fmla="*/ 22 w 87"/>
                    <a:gd name="T1" fmla="*/ 0 h 22"/>
                    <a:gd name="T2" fmla="*/ 0 w 87"/>
                    <a:gd name="T3" fmla="*/ 22 h 22"/>
                    <a:gd name="T4" fmla="*/ 87 w 87"/>
                    <a:gd name="T5" fmla="*/ 0 h 22"/>
                    <a:gd name="T6" fmla="*/ 22 w 87"/>
                    <a:gd name="T7" fmla="*/ 0 h 22"/>
                  </a:gdLst>
                  <a:ahLst/>
                  <a:cxnLst>
                    <a:cxn ang="0">
                      <a:pos x="T0" y="T1"/>
                    </a:cxn>
                    <a:cxn ang="0">
                      <a:pos x="T2" y="T3"/>
                    </a:cxn>
                    <a:cxn ang="0">
                      <a:pos x="T4" y="T5"/>
                    </a:cxn>
                    <a:cxn ang="0">
                      <a:pos x="T6" y="T7"/>
                    </a:cxn>
                  </a:cxnLst>
                  <a:rect l="0" t="0" r="r" b="b"/>
                  <a:pathLst>
                    <a:path w="87" h="22">
                      <a:moveTo>
                        <a:pt x="22" y="0"/>
                      </a:moveTo>
                      <a:lnTo>
                        <a:pt x="0" y="22"/>
                      </a:lnTo>
                      <a:lnTo>
                        <a:pt x="87"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29" name="Freeform 445">
                  <a:extLst>
                    <a:ext uri="{FF2B5EF4-FFF2-40B4-BE49-F238E27FC236}">
                      <a16:creationId xmlns:a16="http://schemas.microsoft.com/office/drawing/2014/main" id="{9464EA3E-3E44-3A47-B2BA-B5F426BB62DE}"/>
                    </a:ext>
                  </a:extLst>
                </p:cNvPr>
                <p:cNvSpPr>
                  <a:spLocks/>
                </p:cNvSpPr>
                <p:nvPr/>
              </p:nvSpPr>
              <p:spPr bwMode="auto">
                <a:xfrm>
                  <a:off x="2281" y="1918"/>
                  <a:ext cx="87" cy="22"/>
                </a:xfrm>
                <a:custGeom>
                  <a:avLst/>
                  <a:gdLst>
                    <a:gd name="T0" fmla="*/ 22 w 87"/>
                    <a:gd name="T1" fmla="*/ 0 h 22"/>
                    <a:gd name="T2" fmla="*/ 0 w 87"/>
                    <a:gd name="T3" fmla="*/ 22 h 22"/>
                    <a:gd name="T4" fmla="*/ 87 w 87"/>
                    <a:gd name="T5" fmla="*/ 0 h 22"/>
                  </a:gdLst>
                  <a:ahLst/>
                  <a:cxnLst>
                    <a:cxn ang="0">
                      <a:pos x="T0" y="T1"/>
                    </a:cxn>
                    <a:cxn ang="0">
                      <a:pos x="T2" y="T3"/>
                    </a:cxn>
                    <a:cxn ang="0">
                      <a:pos x="T4" y="T5"/>
                    </a:cxn>
                  </a:cxnLst>
                  <a:rect l="0" t="0" r="r" b="b"/>
                  <a:pathLst>
                    <a:path w="87" h="22">
                      <a:moveTo>
                        <a:pt x="22" y="0"/>
                      </a:moveTo>
                      <a:lnTo>
                        <a:pt x="0" y="22"/>
                      </a:lnTo>
                      <a:lnTo>
                        <a:pt x="8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30" name="Freeform 446">
                  <a:extLst>
                    <a:ext uri="{FF2B5EF4-FFF2-40B4-BE49-F238E27FC236}">
                      <a16:creationId xmlns:a16="http://schemas.microsoft.com/office/drawing/2014/main" id="{BECB9883-57EB-B646-B233-92F1B3E76C1C}"/>
                    </a:ext>
                  </a:extLst>
                </p:cNvPr>
                <p:cNvSpPr>
                  <a:spLocks/>
                </p:cNvSpPr>
                <p:nvPr/>
              </p:nvSpPr>
              <p:spPr bwMode="auto">
                <a:xfrm>
                  <a:off x="2303" y="1896"/>
                  <a:ext cx="87" cy="22"/>
                </a:xfrm>
                <a:custGeom>
                  <a:avLst/>
                  <a:gdLst>
                    <a:gd name="T0" fmla="*/ 65 w 87"/>
                    <a:gd name="T1" fmla="*/ 22 h 22"/>
                    <a:gd name="T2" fmla="*/ 87 w 87"/>
                    <a:gd name="T3" fmla="*/ 0 h 22"/>
                    <a:gd name="T4" fmla="*/ 0 w 87"/>
                    <a:gd name="T5" fmla="*/ 22 h 22"/>
                    <a:gd name="T6" fmla="*/ 65 w 87"/>
                    <a:gd name="T7" fmla="*/ 22 h 22"/>
                  </a:gdLst>
                  <a:ahLst/>
                  <a:cxnLst>
                    <a:cxn ang="0">
                      <a:pos x="T0" y="T1"/>
                    </a:cxn>
                    <a:cxn ang="0">
                      <a:pos x="T2" y="T3"/>
                    </a:cxn>
                    <a:cxn ang="0">
                      <a:pos x="T4" y="T5"/>
                    </a:cxn>
                    <a:cxn ang="0">
                      <a:pos x="T6" y="T7"/>
                    </a:cxn>
                  </a:cxnLst>
                  <a:rect l="0" t="0" r="r" b="b"/>
                  <a:pathLst>
                    <a:path w="87" h="22">
                      <a:moveTo>
                        <a:pt x="65" y="22"/>
                      </a:moveTo>
                      <a:lnTo>
                        <a:pt x="87" y="0"/>
                      </a:lnTo>
                      <a:lnTo>
                        <a:pt x="0" y="22"/>
                      </a:lnTo>
                      <a:lnTo>
                        <a:pt x="65"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31" name="Freeform 447">
                  <a:extLst>
                    <a:ext uri="{FF2B5EF4-FFF2-40B4-BE49-F238E27FC236}">
                      <a16:creationId xmlns:a16="http://schemas.microsoft.com/office/drawing/2014/main" id="{93F61108-A247-094F-9A13-370DC7BA4A09}"/>
                    </a:ext>
                  </a:extLst>
                </p:cNvPr>
                <p:cNvSpPr>
                  <a:spLocks/>
                </p:cNvSpPr>
                <p:nvPr/>
              </p:nvSpPr>
              <p:spPr bwMode="auto">
                <a:xfrm>
                  <a:off x="2303" y="1896"/>
                  <a:ext cx="87" cy="22"/>
                </a:xfrm>
                <a:custGeom>
                  <a:avLst/>
                  <a:gdLst>
                    <a:gd name="T0" fmla="*/ 65 w 87"/>
                    <a:gd name="T1" fmla="*/ 22 h 22"/>
                    <a:gd name="T2" fmla="*/ 87 w 87"/>
                    <a:gd name="T3" fmla="*/ 0 h 22"/>
                    <a:gd name="T4" fmla="*/ 0 w 87"/>
                    <a:gd name="T5" fmla="*/ 22 h 22"/>
                  </a:gdLst>
                  <a:ahLst/>
                  <a:cxnLst>
                    <a:cxn ang="0">
                      <a:pos x="T0" y="T1"/>
                    </a:cxn>
                    <a:cxn ang="0">
                      <a:pos x="T2" y="T3"/>
                    </a:cxn>
                    <a:cxn ang="0">
                      <a:pos x="T4" y="T5"/>
                    </a:cxn>
                  </a:cxnLst>
                  <a:rect l="0" t="0" r="r" b="b"/>
                  <a:pathLst>
                    <a:path w="87" h="22">
                      <a:moveTo>
                        <a:pt x="65" y="22"/>
                      </a:moveTo>
                      <a:lnTo>
                        <a:pt x="87"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32" name="Freeform 448">
                  <a:extLst>
                    <a:ext uri="{FF2B5EF4-FFF2-40B4-BE49-F238E27FC236}">
                      <a16:creationId xmlns:a16="http://schemas.microsoft.com/office/drawing/2014/main" id="{30D82859-4585-ED42-A4F7-96DB0557C70A}"/>
                    </a:ext>
                  </a:extLst>
                </p:cNvPr>
                <p:cNvSpPr>
                  <a:spLocks/>
                </p:cNvSpPr>
                <p:nvPr/>
              </p:nvSpPr>
              <p:spPr bwMode="auto">
                <a:xfrm>
                  <a:off x="2851" y="1772"/>
                  <a:ext cx="102" cy="66"/>
                </a:xfrm>
                <a:custGeom>
                  <a:avLst/>
                  <a:gdLst>
                    <a:gd name="T0" fmla="*/ 14 w 102"/>
                    <a:gd name="T1" fmla="*/ 0 h 66"/>
                    <a:gd name="T2" fmla="*/ 0 w 102"/>
                    <a:gd name="T3" fmla="*/ 22 h 66"/>
                    <a:gd name="T4" fmla="*/ 102 w 102"/>
                    <a:gd name="T5" fmla="*/ 66 h 66"/>
                    <a:gd name="T6" fmla="*/ 14 w 102"/>
                    <a:gd name="T7" fmla="*/ 0 h 66"/>
                  </a:gdLst>
                  <a:ahLst/>
                  <a:cxnLst>
                    <a:cxn ang="0">
                      <a:pos x="T0" y="T1"/>
                    </a:cxn>
                    <a:cxn ang="0">
                      <a:pos x="T2" y="T3"/>
                    </a:cxn>
                    <a:cxn ang="0">
                      <a:pos x="T4" y="T5"/>
                    </a:cxn>
                    <a:cxn ang="0">
                      <a:pos x="T6" y="T7"/>
                    </a:cxn>
                  </a:cxnLst>
                  <a:rect l="0" t="0" r="r" b="b"/>
                  <a:pathLst>
                    <a:path w="102" h="66">
                      <a:moveTo>
                        <a:pt x="14" y="0"/>
                      </a:moveTo>
                      <a:lnTo>
                        <a:pt x="0" y="22"/>
                      </a:lnTo>
                      <a:lnTo>
                        <a:pt x="102" y="66"/>
                      </a:lnTo>
                      <a:lnTo>
                        <a:pt x="14"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33" name="Freeform 449">
                  <a:extLst>
                    <a:ext uri="{FF2B5EF4-FFF2-40B4-BE49-F238E27FC236}">
                      <a16:creationId xmlns:a16="http://schemas.microsoft.com/office/drawing/2014/main" id="{18AC8DCA-0FD1-6141-849D-E72DFC39F3B7}"/>
                    </a:ext>
                  </a:extLst>
                </p:cNvPr>
                <p:cNvSpPr>
                  <a:spLocks/>
                </p:cNvSpPr>
                <p:nvPr/>
              </p:nvSpPr>
              <p:spPr bwMode="auto">
                <a:xfrm>
                  <a:off x="2851" y="1772"/>
                  <a:ext cx="102" cy="66"/>
                </a:xfrm>
                <a:custGeom>
                  <a:avLst/>
                  <a:gdLst>
                    <a:gd name="T0" fmla="*/ 14 w 102"/>
                    <a:gd name="T1" fmla="*/ 0 h 66"/>
                    <a:gd name="T2" fmla="*/ 0 w 102"/>
                    <a:gd name="T3" fmla="*/ 22 h 66"/>
                    <a:gd name="T4" fmla="*/ 102 w 102"/>
                    <a:gd name="T5" fmla="*/ 66 h 66"/>
                  </a:gdLst>
                  <a:ahLst/>
                  <a:cxnLst>
                    <a:cxn ang="0">
                      <a:pos x="T0" y="T1"/>
                    </a:cxn>
                    <a:cxn ang="0">
                      <a:pos x="T2" y="T3"/>
                    </a:cxn>
                    <a:cxn ang="0">
                      <a:pos x="T4" y="T5"/>
                    </a:cxn>
                  </a:cxnLst>
                  <a:rect l="0" t="0" r="r" b="b"/>
                  <a:pathLst>
                    <a:path w="102" h="66">
                      <a:moveTo>
                        <a:pt x="14" y="0"/>
                      </a:moveTo>
                      <a:lnTo>
                        <a:pt x="0" y="22"/>
                      </a:lnTo>
                      <a:lnTo>
                        <a:pt x="102"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34" name="Freeform 450">
                  <a:extLst>
                    <a:ext uri="{FF2B5EF4-FFF2-40B4-BE49-F238E27FC236}">
                      <a16:creationId xmlns:a16="http://schemas.microsoft.com/office/drawing/2014/main" id="{1F10390C-7DC0-6944-9EC9-C4851D6D770F}"/>
                    </a:ext>
                  </a:extLst>
                </p:cNvPr>
                <p:cNvSpPr>
                  <a:spLocks/>
                </p:cNvSpPr>
                <p:nvPr/>
              </p:nvSpPr>
              <p:spPr bwMode="auto">
                <a:xfrm>
                  <a:off x="2865" y="1772"/>
                  <a:ext cx="103" cy="66"/>
                </a:xfrm>
                <a:custGeom>
                  <a:avLst/>
                  <a:gdLst>
                    <a:gd name="T0" fmla="*/ 88 w 103"/>
                    <a:gd name="T1" fmla="*/ 66 h 66"/>
                    <a:gd name="T2" fmla="*/ 103 w 103"/>
                    <a:gd name="T3" fmla="*/ 51 h 66"/>
                    <a:gd name="T4" fmla="*/ 0 w 103"/>
                    <a:gd name="T5" fmla="*/ 0 h 66"/>
                    <a:gd name="T6" fmla="*/ 88 w 103"/>
                    <a:gd name="T7" fmla="*/ 66 h 66"/>
                  </a:gdLst>
                  <a:ahLst/>
                  <a:cxnLst>
                    <a:cxn ang="0">
                      <a:pos x="T0" y="T1"/>
                    </a:cxn>
                    <a:cxn ang="0">
                      <a:pos x="T2" y="T3"/>
                    </a:cxn>
                    <a:cxn ang="0">
                      <a:pos x="T4" y="T5"/>
                    </a:cxn>
                    <a:cxn ang="0">
                      <a:pos x="T6" y="T7"/>
                    </a:cxn>
                  </a:cxnLst>
                  <a:rect l="0" t="0" r="r" b="b"/>
                  <a:pathLst>
                    <a:path w="103" h="66">
                      <a:moveTo>
                        <a:pt x="88" y="66"/>
                      </a:moveTo>
                      <a:lnTo>
                        <a:pt x="103" y="51"/>
                      </a:lnTo>
                      <a:lnTo>
                        <a:pt x="0" y="0"/>
                      </a:lnTo>
                      <a:lnTo>
                        <a:pt x="88" y="66"/>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35" name="Freeform 451">
                  <a:extLst>
                    <a:ext uri="{FF2B5EF4-FFF2-40B4-BE49-F238E27FC236}">
                      <a16:creationId xmlns:a16="http://schemas.microsoft.com/office/drawing/2014/main" id="{C83924A4-D12A-B441-A3DE-C2D9507B17D4}"/>
                    </a:ext>
                  </a:extLst>
                </p:cNvPr>
                <p:cNvSpPr>
                  <a:spLocks/>
                </p:cNvSpPr>
                <p:nvPr/>
              </p:nvSpPr>
              <p:spPr bwMode="auto">
                <a:xfrm>
                  <a:off x="2865" y="1772"/>
                  <a:ext cx="103" cy="66"/>
                </a:xfrm>
                <a:custGeom>
                  <a:avLst/>
                  <a:gdLst>
                    <a:gd name="T0" fmla="*/ 88 w 103"/>
                    <a:gd name="T1" fmla="*/ 66 h 66"/>
                    <a:gd name="T2" fmla="*/ 103 w 103"/>
                    <a:gd name="T3" fmla="*/ 51 h 66"/>
                    <a:gd name="T4" fmla="*/ 0 w 103"/>
                    <a:gd name="T5" fmla="*/ 0 h 66"/>
                  </a:gdLst>
                  <a:ahLst/>
                  <a:cxnLst>
                    <a:cxn ang="0">
                      <a:pos x="T0" y="T1"/>
                    </a:cxn>
                    <a:cxn ang="0">
                      <a:pos x="T2" y="T3"/>
                    </a:cxn>
                    <a:cxn ang="0">
                      <a:pos x="T4" y="T5"/>
                    </a:cxn>
                  </a:cxnLst>
                  <a:rect l="0" t="0" r="r" b="b"/>
                  <a:pathLst>
                    <a:path w="103" h="66">
                      <a:moveTo>
                        <a:pt x="88" y="66"/>
                      </a:moveTo>
                      <a:lnTo>
                        <a:pt x="103"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36" name="Freeform 452">
                  <a:extLst>
                    <a:ext uri="{FF2B5EF4-FFF2-40B4-BE49-F238E27FC236}">
                      <a16:creationId xmlns:a16="http://schemas.microsoft.com/office/drawing/2014/main" id="{78925D0B-DB94-A84E-9653-396666D61671}"/>
                    </a:ext>
                  </a:extLst>
                </p:cNvPr>
                <p:cNvSpPr>
                  <a:spLocks/>
                </p:cNvSpPr>
                <p:nvPr/>
              </p:nvSpPr>
              <p:spPr bwMode="auto">
                <a:xfrm>
                  <a:off x="3092" y="1845"/>
                  <a:ext cx="88" cy="95"/>
                </a:xfrm>
                <a:custGeom>
                  <a:avLst/>
                  <a:gdLst>
                    <a:gd name="T0" fmla="*/ 15 w 88"/>
                    <a:gd name="T1" fmla="*/ 0 h 95"/>
                    <a:gd name="T2" fmla="*/ 0 w 88"/>
                    <a:gd name="T3" fmla="*/ 22 h 95"/>
                    <a:gd name="T4" fmla="*/ 88 w 88"/>
                    <a:gd name="T5" fmla="*/ 95 h 95"/>
                    <a:gd name="T6" fmla="*/ 15 w 88"/>
                    <a:gd name="T7" fmla="*/ 0 h 95"/>
                  </a:gdLst>
                  <a:ahLst/>
                  <a:cxnLst>
                    <a:cxn ang="0">
                      <a:pos x="T0" y="T1"/>
                    </a:cxn>
                    <a:cxn ang="0">
                      <a:pos x="T2" y="T3"/>
                    </a:cxn>
                    <a:cxn ang="0">
                      <a:pos x="T4" y="T5"/>
                    </a:cxn>
                    <a:cxn ang="0">
                      <a:pos x="T6" y="T7"/>
                    </a:cxn>
                  </a:cxnLst>
                  <a:rect l="0" t="0" r="r" b="b"/>
                  <a:pathLst>
                    <a:path w="88" h="95">
                      <a:moveTo>
                        <a:pt x="15" y="0"/>
                      </a:moveTo>
                      <a:lnTo>
                        <a:pt x="0" y="22"/>
                      </a:lnTo>
                      <a:lnTo>
                        <a:pt x="88" y="95"/>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37" name="Freeform 453">
                  <a:extLst>
                    <a:ext uri="{FF2B5EF4-FFF2-40B4-BE49-F238E27FC236}">
                      <a16:creationId xmlns:a16="http://schemas.microsoft.com/office/drawing/2014/main" id="{7F4CA3A0-6DB7-7141-A00A-AB1081619F2D}"/>
                    </a:ext>
                  </a:extLst>
                </p:cNvPr>
                <p:cNvSpPr>
                  <a:spLocks/>
                </p:cNvSpPr>
                <p:nvPr/>
              </p:nvSpPr>
              <p:spPr bwMode="auto">
                <a:xfrm>
                  <a:off x="3092" y="1845"/>
                  <a:ext cx="88" cy="95"/>
                </a:xfrm>
                <a:custGeom>
                  <a:avLst/>
                  <a:gdLst>
                    <a:gd name="T0" fmla="*/ 15 w 88"/>
                    <a:gd name="T1" fmla="*/ 0 h 95"/>
                    <a:gd name="T2" fmla="*/ 0 w 88"/>
                    <a:gd name="T3" fmla="*/ 22 h 95"/>
                    <a:gd name="T4" fmla="*/ 88 w 88"/>
                    <a:gd name="T5" fmla="*/ 95 h 95"/>
                  </a:gdLst>
                  <a:ahLst/>
                  <a:cxnLst>
                    <a:cxn ang="0">
                      <a:pos x="T0" y="T1"/>
                    </a:cxn>
                    <a:cxn ang="0">
                      <a:pos x="T2" y="T3"/>
                    </a:cxn>
                    <a:cxn ang="0">
                      <a:pos x="T4" y="T5"/>
                    </a:cxn>
                  </a:cxnLst>
                  <a:rect l="0" t="0" r="r" b="b"/>
                  <a:pathLst>
                    <a:path w="88" h="95">
                      <a:moveTo>
                        <a:pt x="15" y="0"/>
                      </a:moveTo>
                      <a:lnTo>
                        <a:pt x="0" y="22"/>
                      </a:lnTo>
                      <a:lnTo>
                        <a:pt x="88"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38" name="Freeform 454">
                  <a:extLst>
                    <a:ext uri="{FF2B5EF4-FFF2-40B4-BE49-F238E27FC236}">
                      <a16:creationId xmlns:a16="http://schemas.microsoft.com/office/drawing/2014/main" id="{392171A8-35AC-B34B-B5FB-06BB2D2B6EF8}"/>
                    </a:ext>
                  </a:extLst>
                </p:cNvPr>
                <p:cNvSpPr>
                  <a:spLocks/>
                </p:cNvSpPr>
                <p:nvPr/>
              </p:nvSpPr>
              <p:spPr bwMode="auto">
                <a:xfrm>
                  <a:off x="3107" y="1845"/>
                  <a:ext cx="87" cy="95"/>
                </a:xfrm>
                <a:custGeom>
                  <a:avLst/>
                  <a:gdLst>
                    <a:gd name="T0" fmla="*/ 73 w 87"/>
                    <a:gd name="T1" fmla="*/ 95 h 95"/>
                    <a:gd name="T2" fmla="*/ 87 w 87"/>
                    <a:gd name="T3" fmla="*/ 80 h 95"/>
                    <a:gd name="T4" fmla="*/ 0 w 87"/>
                    <a:gd name="T5" fmla="*/ 0 h 95"/>
                    <a:gd name="T6" fmla="*/ 73 w 87"/>
                    <a:gd name="T7" fmla="*/ 95 h 95"/>
                  </a:gdLst>
                  <a:ahLst/>
                  <a:cxnLst>
                    <a:cxn ang="0">
                      <a:pos x="T0" y="T1"/>
                    </a:cxn>
                    <a:cxn ang="0">
                      <a:pos x="T2" y="T3"/>
                    </a:cxn>
                    <a:cxn ang="0">
                      <a:pos x="T4" y="T5"/>
                    </a:cxn>
                    <a:cxn ang="0">
                      <a:pos x="T6" y="T7"/>
                    </a:cxn>
                  </a:cxnLst>
                  <a:rect l="0" t="0" r="r" b="b"/>
                  <a:pathLst>
                    <a:path w="87" h="95">
                      <a:moveTo>
                        <a:pt x="73" y="95"/>
                      </a:moveTo>
                      <a:lnTo>
                        <a:pt x="87" y="80"/>
                      </a:lnTo>
                      <a:lnTo>
                        <a:pt x="0" y="0"/>
                      </a:lnTo>
                      <a:lnTo>
                        <a:pt x="73"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39" name="Freeform 455">
                  <a:extLst>
                    <a:ext uri="{FF2B5EF4-FFF2-40B4-BE49-F238E27FC236}">
                      <a16:creationId xmlns:a16="http://schemas.microsoft.com/office/drawing/2014/main" id="{4855B624-EC66-8142-B5FB-A70CD8A187D0}"/>
                    </a:ext>
                  </a:extLst>
                </p:cNvPr>
                <p:cNvSpPr>
                  <a:spLocks/>
                </p:cNvSpPr>
                <p:nvPr/>
              </p:nvSpPr>
              <p:spPr bwMode="auto">
                <a:xfrm>
                  <a:off x="3107" y="1845"/>
                  <a:ext cx="87" cy="95"/>
                </a:xfrm>
                <a:custGeom>
                  <a:avLst/>
                  <a:gdLst>
                    <a:gd name="T0" fmla="*/ 73 w 87"/>
                    <a:gd name="T1" fmla="*/ 95 h 95"/>
                    <a:gd name="T2" fmla="*/ 87 w 87"/>
                    <a:gd name="T3" fmla="*/ 80 h 95"/>
                    <a:gd name="T4" fmla="*/ 0 w 87"/>
                    <a:gd name="T5" fmla="*/ 0 h 95"/>
                  </a:gdLst>
                  <a:ahLst/>
                  <a:cxnLst>
                    <a:cxn ang="0">
                      <a:pos x="T0" y="T1"/>
                    </a:cxn>
                    <a:cxn ang="0">
                      <a:pos x="T2" y="T3"/>
                    </a:cxn>
                    <a:cxn ang="0">
                      <a:pos x="T4" y="T5"/>
                    </a:cxn>
                  </a:cxnLst>
                  <a:rect l="0" t="0" r="r" b="b"/>
                  <a:pathLst>
                    <a:path w="87" h="95">
                      <a:moveTo>
                        <a:pt x="73" y="95"/>
                      </a:moveTo>
                      <a:lnTo>
                        <a:pt x="87"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40" name="Freeform 456">
                  <a:extLst>
                    <a:ext uri="{FF2B5EF4-FFF2-40B4-BE49-F238E27FC236}">
                      <a16:creationId xmlns:a16="http://schemas.microsoft.com/office/drawing/2014/main" id="{40578227-7CFA-EC45-B830-F3E449C6C9D7}"/>
                    </a:ext>
                  </a:extLst>
                </p:cNvPr>
                <p:cNvSpPr>
                  <a:spLocks/>
                </p:cNvSpPr>
                <p:nvPr/>
              </p:nvSpPr>
              <p:spPr bwMode="auto">
                <a:xfrm>
                  <a:off x="3348" y="2399"/>
                  <a:ext cx="22" cy="124"/>
                </a:xfrm>
                <a:custGeom>
                  <a:avLst/>
                  <a:gdLst>
                    <a:gd name="T0" fmla="*/ 14 w 22"/>
                    <a:gd name="T1" fmla="*/ 0 h 124"/>
                    <a:gd name="T2" fmla="*/ 0 w 22"/>
                    <a:gd name="T3" fmla="*/ 22 h 124"/>
                    <a:gd name="T4" fmla="*/ 22 w 22"/>
                    <a:gd name="T5" fmla="*/ 124 h 124"/>
                    <a:gd name="T6" fmla="*/ 14 w 22"/>
                    <a:gd name="T7" fmla="*/ 0 h 124"/>
                  </a:gdLst>
                  <a:ahLst/>
                  <a:cxnLst>
                    <a:cxn ang="0">
                      <a:pos x="T0" y="T1"/>
                    </a:cxn>
                    <a:cxn ang="0">
                      <a:pos x="T2" y="T3"/>
                    </a:cxn>
                    <a:cxn ang="0">
                      <a:pos x="T4" y="T5"/>
                    </a:cxn>
                    <a:cxn ang="0">
                      <a:pos x="T6" y="T7"/>
                    </a:cxn>
                  </a:cxnLst>
                  <a:rect l="0" t="0" r="r" b="b"/>
                  <a:pathLst>
                    <a:path w="22" h="124">
                      <a:moveTo>
                        <a:pt x="14" y="0"/>
                      </a:moveTo>
                      <a:lnTo>
                        <a:pt x="0" y="22"/>
                      </a:lnTo>
                      <a:lnTo>
                        <a:pt x="22" y="124"/>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41" name="Freeform 457">
                  <a:extLst>
                    <a:ext uri="{FF2B5EF4-FFF2-40B4-BE49-F238E27FC236}">
                      <a16:creationId xmlns:a16="http://schemas.microsoft.com/office/drawing/2014/main" id="{79EBD961-73BE-C74E-B900-F650430451E2}"/>
                    </a:ext>
                  </a:extLst>
                </p:cNvPr>
                <p:cNvSpPr>
                  <a:spLocks/>
                </p:cNvSpPr>
                <p:nvPr/>
              </p:nvSpPr>
              <p:spPr bwMode="auto">
                <a:xfrm>
                  <a:off x="3348" y="2399"/>
                  <a:ext cx="22" cy="124"/>
                </a:xfrm>
                <a:custGeom>
                  <a:avLst/>
                  <a:gdLst>
                    <a:gd name="T0" fmla="*/ 14 w 22"/>
                    <a:gd name="T1" fmla="*/ 0 h 124"/>
                    <a:gd name="T2" fmla="*/ 0 w 22"/>
                    <a:gd name="T3" fmla="*/ 22 h 124"/>
                    <a:gd name="T4" fmla="*/ 22 w 22"/>
                    <a:gd name="T5" fmla="*/ 124 h 124"/>
                  </a:gdLst>
                  <a:ahLst/>
                  <a:cxnLst>
                    <a:cxn ang="0">
                      <a:pos x="T0" y="T1"/>
                    </a:cxn>
                    <a:cxn ang="0">
                      <a:pos x="T2" y="T3"/>
                    </a:cxn>
                    <a:cxn ang="0">
                      <a:pos x="T4" y="T5"/>
                    </a:cxn>
                  </a:cxnLst>
                  <a:rect l="0" t="0" r="r" b="b"/>
                  <a:pathLst>
                    <a:path w="22" h="124">
                      <a:moveTo>
                        <a:pt x="14" y="0"/>
                      </a:moveTo>
                      <a:lnTo>
                        <a:pt x="0" y="22"/>
                      </a:lnTo>
                      <a:lnTo>
                        <a:pt x="2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42" name="Freeform 458">
                  <a:extLst>
                    <a:ext uri="{FF2B5EF4-FFF2-40B4-BE49-F238E27FC236}">
                      <a16:creationId xmlns:a16="http://schemas.microsoft.com/office/drawing/2014/main" id="{27B61814-D44D-8D43-BFA3-B8266EB10806}"/>
                    </a:ext>
                  </a:extLst>
                </p:cNvPr>
                <p:cNvSpPr>
                  <a:spLocks/>
                </p:cNvSpPr>
                <p:nvPr/>
              </p:nvSpPr>
              <p:spPr bwMode="auto">
                <a:xfrm>
                  <a:off x="3348" y="2421"/>
                  <a:ext cx="22" cy="124"/>
                </a:xfrm>
                <a:custGeom>
                  <a:avLst/>
                  <a:gdLst>
                    <a:gd name="T0" fmla="*/ 7 w 22"/>
                    <a:gd name="T1" fmla="*/ 124 h 124"/>
                    <a:gd name="T2" fmla="*/ 22 w 22"/>
                    <a:gd name="T3" fmla="*/ 102 h 124"/>
                    <a:gd name="T4" fmla="*/ 0 w 22"/>
                    <a:gd name="T5" fmla="*/ 0 h 124"/>
                    <a:gd name="T6" fmla="*/ 7 w 22"/>
                    <a:gd name="T7" fmla="*/ 124 h 124"/>
                  </a:gdLst>
                  <a:ahLst/>
                  <a:cxnLst>
                    <a:cxn ang="0">
                      <a:pos x="T0" y="T1"/>
                    </a:cxn>
                    <a:cxn ang="0">
                      <a:pos x="T2" y="T3"/>
                    </a:cxn>
                    <a:cxn ang="0">
                      <a:pos x="T4" y="T5"/>
                    </a:cxn>
                    <a:cxn ang="0">
                      <a:pos x="T6" y="T7"/>
                    </a:cxn>
                  </a:cxnLst>
                  <a:rect l="0" t="0" r="r" b="b"/>
                  <a:pathLst>
                    <a:path w="22" h="124">
                      <a:moveTo>
                        <a:pt x="7" y="124"/>
                      </a:moveTo>
                      <a:lnTo>
                        <a:pt x="22" y="102"/>
                      </a:lnTo>
                      <a:lnTo>
                        <a:pt x="0" y="0"/>
                      </a:lnTo>
                      <a:lnTo>
                        <a:pt x="7"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43" name="Freeform 459">
                  <a:extLst>
                    <a:ext uri="{FF2B5EF4-FFF2-40B4-BE49-F238E27FC236}">
                      <a16:creationId xmlns:a16="http://schemas.microsoft.com/office/drawing/2014/main" id="{C4788087-8EA1-F249-BE32-902761B6FEF1}"/>
                    </a:ext>
                  </a:extLst>
                </p:cNvPr>
                <p:cNvSpPr>
                  <a:spLocks/>
                </p:cNvSpPr>
                <p:nvPr/>
              </p:nvSpPr>
              <p:spPr bwMode="auto">
                <a:xfrm>
                  <a:off x="3348" y="2421"/>
                  <a:ext cx="22" cy="124"/>
                </a:xfrm>
                <a:custGeom>
                  <a:avLst/>
                  <a:gdLst>
                    <a:gd name="T0" fmla="*/ 7 w 22"/>
                    <a:gd name="T1" fmla="*/ 124 h 124"/>
                    <a:gd name="T2" fmla="*/ 22 w 22"/>
                    <a:gd name="T3" fmla="*/ 102 h 124"/>
                    <a:gd name="T4" fmla="*/ 0 w 22"/>
                    <a:gd name="T5" fmla="*/ 0 h 124"/>
                  </a:gdLst>
                  <a:ahLst/>
                  <a:cxnLst>
                    <a:cxn ang="0">
                      <a:pos x="T0" y="T1"/>
                    </a:cxn>
                    <a:cxn ang="0">
                      <a:pos x="T2" y="T3"/>
                    </a:cxn>
                    <a:cxn ang="0">
                      <a:pos x="T4" y="T5"/>
                    </a:cxn>
                  </a:cxnLst>
                  <a:rect l="0" t="0" r="r" b="b"/>
                  <a:pathLst>
                    <a:path w="22" h="124">
                      <a:moveTo>
                        <a:pt x="7" y="124"/>
                      </a:moveTo>
                      <a:lnTo>
                        <a:pt x="2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44" name="Freeform 460">
                  <a:extLst>
                    <a:ext uri="{FF2B5EF4-FFF2-40B4-BE49-F238E27FC236}">
                      <a16:creationId xmlns:a16="http://schemas.microsoft.com/office/drawing/2014/main" id="{0E36B289-E6F4-0843-892F-15211C19681A}"/>
                    </a:ext>
                  </a:extLst>
                </p:cNvPr>
                <p:cNvSpPr>
                  <a:spLocks/>
                </p:cNvSpPr>
                <p:nvPr/>
              </p:nvSpPr>
              <p:spPr bwMode="auto">
                <a:xfrm>
                  <a:off x="2566" y="1801"/>
                  <a:ext cx="102" cy="37"/>
                </a:xfrm>
                <a:custGeom>
                  <a:avLst/>
                  <a:gdLst>
                    <a:gd name="T0" fmla="*/ 22 w 102"/>
                    <a:gd name="T1" fmla="*/ 0 h 37"/>
                    <a:gd name="T2" fmla="*/ 0 w 102"/>
                    <a:gd name="T3" fmla="*/ 22 h 37"/>
                    <a:gd name="T4" fmla="*/ 102 w 102"/>
                    <a:gd name="T5" fmla="*/ 37 h 37"/>
                    <a:gd name="T6" fmla="*/ 22 w 102"/>
                    <a:gd name="T7" fmla="*/ 0 h 37"/>
                  </a:gdLst>
                  <a:ahLst/>
                  <a:cxnLst>
                    <a:cxn ang="0">
                      <a:pos x="T0" y="T1"/>
                    </a:cxn>
                    <a:cxn ang="0">
                      <a:pos x="T2" y="T3"/>
                    </a:cxn>
                    <a:cxn ang="0">
                      <a:pos x="T4" y="T5"/>
                    </a:cxn>
                    <a:cxn ang="0">
                      <a:pos x="T6" y="T7"/>
                    </a:cxn>
                  </a:cxnLst>
                  <a:rect l="0" t="0" r="r" b="b"/>
                  <a:pathLst>
                    <a:path w="102" h="37">
                      <a:moveTo>
                        <a:pt x="22" y="0"/>
                      </a:moveTo>
                      <a:lnTo>
                        <a:pt x="0" y="22"/>
                      </a:lnTo>
                      <a:lnTo>
                        <a:pt x="102" y="37"/>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45" name="Freeform 461">
                  <a:extLst>
                    <a:ext uri="{FF2B5EF4-FFF2-40B4-BE49-F238E27FC236}">
                      <a16:creationId xmlns:a16="http://schemas.microsoft.com/office/drawing/2014/main" id="{BD4C1BC8-9938-A84B-872E-1833D4739AC8}"/>
                    </a:ext>
                  </a:extLst>
                </p:cNvPr>
                <p:cNvSpPr>
                  <a:spLocks/>
                </p:cNvSpPr>
                <p:nvPr/>
              </p:nvSpPr>
              <p:spPr bwMode="auto">
                <a:xfrm>
                  <a:off x="2566" y="1801"/>
                  <a:ext cx="102" cy="37"/>
                </a:xfrm>
                <a:custGeom>
                  <a:avLst/>
                  <a:gdLst>
                    <a:gd name="T0" fmla="*/ 22 w 102"/>
                    <a:gd name="T1" fmla="*/ 0 h 37"/>
                    <a:gd name="T2" fmla="*/ 0 w 102"/>
                    <a:gd name="T3" fmla="*/ 22 h 37"/>
                    <a:gd name="T4" fmla="*/ 102 w 102"/>
                    <a:gd name="T5" fmla="*/ 37 h 37"/>
                  </a:gdLst>
                  <a:ahLst/>
                  <a:cxnLst>
                    <a:cxn ang="0">
                      <a:pos x="T0" y="T1"/>
                    </a:cxn>
                    <a:cxn ang="0">
                      <a:pos x="T2" y="T3"/>
                    </a:cxn>
                    <a:cxn ang="0">
                      <a:pos x="T4" y="T5"/>
                    </a:cxn>
                  </a:cxnLst>
                  <a:rect l="0" t="0" r="r" b="b"/>
                  <a:pathLst>
                    <a:path w="102" h="37">
                      <a:moveTo>
                        <a:pt x="22" y="0"/>
                      </a:moveTo>
                      <a:lnTo>
                        <a:pt x="0" y="22"/>
                      </a:lnTo>
                      <a:lnTo>
                        <a:pt x="102"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46" name="Freeform 462">
                  <a:extLst>
                    <a:ext uri="{FF2B5EF4-FFF2-40B4-BE49-F238E27FC236}">
                      <a16:creationId xmlns:a16="http://schemas.microsoft.com/office/drawing/2014/main" id="{CEC4FA43-A7DE-A441-9F72-34E72181451F}"/>
                    </a:ext>
                  </a:extLst>
                </p:cNvPr>
                <p:cNvSpPr>
                  <a:spLocks/>
                </p:cNvSpPr>
                <p:nvPr/>
              </p:nvSpPr>
              <p:spPr bwMode="auto">
                <a:xfrm>
                  <a:off x="2588" y="1801"/>
                  <a:ext cx="102" cy="37"/>
                </a:xfrm>
                <a:custGeom>
                  <a:avLst/>
                  <a:gdLst>
                    <a:gd name="T0" fmla="*/ 80 w 102"/>
                    <a:gd name="T1" fmla="*/ 37 h 37"/>
                    <a:gd name="T2" fmla="*/ 102 w 102"/>
                    <a:gd name="T3" fmla="*/ 15 h 37"/>
                    <a:gd name="T4" fmla="*/ 0 w 102"/>
                    <a:gd name="T5" fmla="*/ 0 h 37"/>
                    <a:gd name="T6" fmla="*/ 80 w 102"/>
                    <a:gd name="T7" fmla="*/ 37 h 37"/>
                  </a:gdLst>
                  <a:ahLst/>
                  <a:cxnLst>
                    <a:cxn ang="0">
                      <a:pos x="T0" y="T1"/>
                    </a:cxn>
                    <a:cxn ang="0">
                      <a:pos x="T2" y="T3"/>
                    </a:cxn>
                    <a:cxn ang="0">
                      <a:pos x="T4" y="T5"/>
                    </a:cxn>
                    <a:cxn ang="0">
                      <a:pos x="T6" y="T7"/>
                    </a:cxn>
                  </a:cxnLst>
                  <a:rect l="0" t="0" r="r" b="b"/>
                  <a:pathLst>
                    <a:path w="102" h="37">
                      <a:moveTo>
                        <a:pt x="80" y="37"/>
                      </a:moveTo>
                      <a:lnTo>
                        <a:pt x="102" y="15"/>
                      </a:lnTo>
                      <a:lnTo>
                        <a:pt x="0" y="0"/>
                      </a:lnTo>
                      <a:lnTo>
                        <a:pt x="80" y="37"/>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47" name="Freeform 463">
                  <a:extLst>
                    <a:ext uri="{FF2B5EF4-FFF2-40B4-BE49-F238E27FC236}">
                      <a16:creationId xmlns:a16="http://schemas.microsoft.com/office/drawing/2014/main" id="{3B0A6D76-51AC-5F4C-9C2D-9BE2CB6F6764}"/>
                    </a:ext>
                  </a:extLst>
                </p:cNvPr>
                <p:cNvSpPr>
                  <a:spLocks/>
                </p:cNvSpPr>
                <p:nvPr/>
              </p:nvSpPr>
              <p:spPr bwMode="auto">
                <a:xfrm>
                  <a:off x="2588" y="1801"/>
                  <a:ext cx="102" cy="37"/>
                </a:xfrm>
                <a:custGeom>
                  <a:avLst/>
                  <a:gdLst>
                    <a:gd name="T0" fmla="*/ 80 w 102"/>
                    <a:gd name="T1" fmla="*/ 37 h 37"/>
                    <a:gd name="T2" fmla="*/ 102 w 102"/>
                    <a:gd name="T3" fmla="*/ 15 h 37"/>
                    <a:gd name="T4" fmla="*/ 0 w 102"/>
                    <a:gd name="T5" fmla="*/ 0 h 37"/>
                  </a:gdLst>
                  <a:ahLst/>
                  <a:cxnLst>
                    <a:cxn ang="0">
                      <a:pos x="T0" y="T1"/>
                    </a:cxn>
                    <a:cxn ang="0">
                      <a:pos x="T2" y="T3"/>
                    </a:cxn>
                    <a:cxn ang="0">
                      <a:pos x="T4" y="T5"/>
                    </a:cxn>
                  </a:cxnLst>
                  <a:rect l="0" t="0" r="r" b="b"/>
                  <a:pathLst>
                    <a:path w="102" h="37">
                      <a:moveTo>
                        <a:pt x="80" y="37"/>
                      </a:moveTo>
                      <a:lnTo>
                        <a:pt x="102"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48" name="Freeform 464">
                  <a:extLst>
                    <a:ext uri="{FF2B5EF4-FFF2-40B4-BE49-F238E27FC236}">
                      <a16:creationId xmlns:a16="http://schemas.microsoft.com/office/drawing/2014/main" id="{E30F9DAE-FE49-F14D-9227-19AA6835EC9D}"/>
                    </a:ext>
                  </a:extLst>
                </p:cNvPr>
                <p:cNvSpPr>
                  <a:spLocks/>
                </p:cNvSpPr>
                <p:nvPr/>
              </p:nvSpPr>
              <p:spPr bwMode="auto">
                <a:xfrm>
                  <a:off x="3267" y="2027"/>
                  <a:ext cx="66" cy="117"/>
                </a:xfrm>
                <a:custGeom>
                  <a:avLst/>
                  <a:gdLst>
                    <a:gd name="T0" fmla="*/ 52 w 66"/>
                    <a:gd name="T1" fmla="*/ 117 h 117"/>
                    <a:gd name="T2" fmla="*/ 66 w 66"/>
                    <a:gd name="T3" fmla="*/ 95 h 117"/>
                    <a:gd name="T4" fmla="*/ 0 w 66"/>
                    <a:gd name="T5" fmla="*/ 0 h 117"/>
                    <a:gd name="T6" fmla="*/ 52 w 66"/>
                    <a:gd name="T7" fmla="*/ 117 h 117"/>
                  </a:gdLst>
                  <a:ahLst/>
                  <a:cxnLst>
                    <a:cxn ang="0">
                      <a:pos x="T0" y="T1"/>
                    </a:cxn>
                    <a:cxn ang="0">
                      <a:pos x="T2" y="T3"/>
                    </a:cxn>
                    <a:cxn ang="0">
                      <a:pos x="T4" y="T5"/>
                    </a:cxn>
                    <a:cxn ang="0">
                      <a:pos x="T6" y="T7"/>
                    </a:cxn>
                  </a:cxnLst>
                  <a:rect l="0" t="0" r="r" b="b"/>
                  <a:pathLst>
                    <a:path w="66" h="117">
                      <a:moveTo>
                        <a:pt x="52" y="117"/>
                      </a:moveTo>
                      <a:lnTo>
                        <a:pt x="66" y="95"/>
                      </a:lnTo>
                      <a:lnTo>
                        <a:pt x="0" y="0"/>
                      </a:lnTo>
                      <a:lnTo>
                        <a:pt x="52"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49" name="Freeform 465">
                  <a:extLst>
                    <a:ext uri="{FF2B5EF4-FFF2-40B4-BE49-F238E27FC236}">
                      <a16:creationId xmlns:a16="http://schemas.microsoft.com/office/drawing/2014/main" id="{2ABBB542-ED71-414D-8DE9-F1177A186F49}"/>
                    </a:ext>
                  </a:extLst>
                </p:cNvPr>
                <p:cNvSpPr>
                  <a:spLocks/>
                </p:cNvSpPr>
                <p:nvPr/>
              </p:nvSpPr>
              <p:spPr bwMode="auto">
                <a:xfrm>
                  <a:off x="3267" y="2027"/>
                  <a:ext cx="66" cy="117"/>
                </a:xfrm>
                <a:custGeom>
                  <a:avLst/>
                  <a:gdLst>
                    <a:gd name="T0" fmla="*/ 52 w 66"/>
                    <a:gd name="T1" fmla="*/ 117 h 117"/>
                    <a:gd name="T2" fmla="*/ 66 w 66"/>
                    <a:gd name="T3" fmla="*/ 95 h 117"/>
                    <a:gd name="T4" fmla="*/ 0 w 66"/>
                    <a:gd name="T5" fmla="*/ 0 h 117"/>
                  </a:gdLst>
                  <a:ahLst/>
                  <a:cxnLst>
                    <a:cxn ang="0">
                      <a:pos x="T0" y="T1"/>
                    </a:cxn>
                    <a:cxn ang="0">
                      <a:pos x="T2" y="T3"/>
                    </a:cxn>
                    <a:cxn ang="0">
                      <a:pos x="T4" y="T5"/>
                    </a:cxn>
                  </a:cxnLst>
                  <a:rect l="0" t="0" r="r" b="b"/>
                  <a:pathLst>
                    <a:path w="66" h="117">
                      <a:moveTo>
                        <a:pt x="52" y="117"/>
                      </a:moveTo>
                      <a:lnTo>
                        <a:pt x="6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50" name="Freeform 466">
                  <a:extLst>
                    <a:ext uri="{FF2B5EF4-FFF2-40B4-BE49-F238E27FC236}">
                      <a16:creationId xmlns:a16="http://schemas.microsoft.com/office/drawing/2014/main" id="{37622892-2253-C24D-B0CA-5A57BEB8FAAB}"/>
                    </a:ext>
                  </a:extLst>
                </p:cNvPr>
                <p:cNvSpPr>
                  <a:spLocks/>
                </p:cNvSpPr>
                <p:nvPr/>
              </p:nvSpPr>
              <p:spPr bwMode="auto">
                <a:xfrm>
                  <a:off x="3341" y="2260"/>
                  <a:ext cx="36" cy="117"/>
                </a:xfrm>
                <a:custGeom>
                  <a:avLst/>
                  <a:gdLst>
                    <a:gd name="T0" fmla="*/ 14 w 36"/>
                    <a:gd name="T1" fmla="*/ 0 h 117"/>
                    <a:gd name="T2" fmla="*/ 0 w 36"/>
                    <a:gd name="T3" fmla="*/ 22 h 117"/>
                    <a:gd name="T4" fmla="*/ 36 w 36"/>
                    <a:gd name="T5" fmla="*/ 117 h 117"/>
                    <a:gd name="T6" fmla="*/ 14 w 36"/>
                    <a:gd name="T7" fmla="*/ 0 h 117"/>
                  </a:gdLst>
                  <a:ahLst/>
                  <a:cxnLst>
                    <a:cxn ang="0">
                      <a:pos x="T0" y="T1"/>
                    </a:cxn>
                    <a:cxn ang="0">
                      <a:pos x="T2" y="T3"/>
                    </a:cxn>
                    <a:cxn ang="0">
                      <a:pos x="T4" y="T5"/>
                    </a:cxn>
                    <a:cxn ang="0">
                      <a:pos x="T6" y="T7"/>
                    </a:cxn>
                  </a:cxnLst>
                  <a:rect l="0" t="0" r="r" b="b"/>
                  <a:pathLst>
                    <a:path w="36" h="117">
                      <a:moveTo>
                        <a:pt x="14" y="0"/>
                      </a:moveTo>
                      <a:lnTo>
                        <a:pt x="0" y="22"/>
                      </a:lnTo>
                      <a:lnTo>
                        <a:pt x="36" y="117"/>
                      </a:lnTo>
                      <a:lnTo>
                        <a:pt x="14"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51" name="Freeform 467">
                  <a:extLst>
                    <a:ext uri="{FF2B5EF4-FFF2-40B4-BE49-F238E27FC236}">
                      <a16:creationId xmlns:a16="http://schemas.microsoft.com/office/drawing/2014/main" id="{262371EC-519E-BA41-BD62-484E3BE3A5A8}"/>
                    </a:ext>
                  </a:extLst>
                </p:cNvPr>
                <p:cNvSpPr>
                  <a:spLocks/>
                </p:cNvSpPr>
                <p:nvPr/>
              </p:nvSpPr>
              <p:spPr bwMode="auto">
                <a:xfrm>
                  <a:off x="3341" y="2260"/>
                  <a:ext cx="36" cy="117"/>
                </a:xfrm>
                <a:custGeom>
                  <a:avLst/>
                  <a:gdLst>
                    <a:gd name="T0" fmla="*/ 14 w 36"/>
                    <a:gd name="T1" fmla="*/ 0 h 117"/>
                    <a:gd name="T2" fmla="*/ 0 w 36"/>
                    <a:gd name="T3" fmla="*/ 22 h 117"/>
                    <a:gd name="T4" fmla="*/ 36 w 36"/>
                    <a:gd name="T5" fmla="*/ 117 h 117"/>
                  </a:gdLst>
                  <a:ahLst/>
                  <a:cxnLst>
                    <a:cxn ang="0">
                      <a:pos x="T0" y="T1"/>
                    </a:cxn>
                    <a:cxn ang="0">
                      <a:pos x="T2" y="T3"/>
                    </a:cxn>
                    <a:cxn ang="0">
                      <a:pos x="T4" y="T5"/>
                    </a:cxn>
                  </a:cxnLst>
                  <a:rect l="0" t="0" r="r" b="b"/>
                  <a:pathLst>
                    <a:path w="36" h="117">
                      <a:moveTo>
                        <a:pt x="14" y="0"/>
                      </a:moveTo>
                      <a:lnTo>
                        <a:pt x="0" y="22"/>
                      </a:lnTo>
                      <a:lnTo>
                        <a:pt x="3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52" name="Freeform 468">
                  <a:extLst>
                    <a:ext uri="{FF2B5EF4-FFF2-40B4-BE49-F238E27FC236}">
                      <a16:creationId xmlns:a16="http://schemas.microsoft.com/office/drawing/2014/main" id="{56FEE053-E324-EE4A-8D54-DE3B8C927CDB}"/>
                    </a:ext>
                  </a:extLst>
                </p:cNvPr>
                <p:cNvSpPr>
                  <a:spLocks/>
                </p:cNvSpPr>
                <p:nvPr/>
              </p:nvSpPr>
              <p:spPr bwMode="auto">
                <a:xfrm>
                  <a:off x="3341" y="2282"/>
                  <a:ext cx="36" cy="117"/>
                </a:xfrm>
                <a:custGeom>
                  <a:avLst/>
                  <a:gdLst>
                    <a:gd name="T0" fmla="*/ 21 w 36"/>
                    <a:gd name="T1" fmla="*/ 117 h 117"/>
                    <a:gd name="T2" fmla="*/ 36 w 36"/>
                    <a:gd name="T3" fmla="*/ 95 h 117"/>
                    <a:gd name="T4" fmla="*/ 0 w 36"/>
                    <a:gd name="T5" fmla="*/ 0 h 117"/>
                    <a:gd name="T6" fmla="*/ 21 w 36"/>
                    <a:gd name="T7" fmla="*/ 117 h 117"/>
                  </a:gdLst>
                  <a:ahLst/>
                  <a:cxnLst>
                    <a:cxn ang="0">
                      <a:pos x="T0" y="T1"/>
                    </a:cxn>
                    <a:cxn ang="0">
                      <a:pos x="T2" y="T3"/>
                    </a:cxn>
                    <a:cxn ang="0">
                      <a:pos x="T4" y="T5"/>
                    </a:cxn>
                    <a:cxn ang="0">
                      <a:pos x="T6" y="T7"/>
                    </a:cxn>
                  </a:cxnLst>
                  <a:rect l="0" t="0" r="r" b="b"/>
                  <a:pathLst>
                    <a:path w="36" h="117">
                      <a:moveTo>
                        <a:pt x="21" y="117"/>
                      </a:moveTo>
                      <a:lnTo>
                        <a:pt x="36" y="95"/>
                      </a:lnTo>
                      <a:lnTo>
                        <a:pt x="0" y="0"/>
                      </a:lnTo>
                      <a:lnTo>
                        <a:pt x="21"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53" name="Freeform 469">
                  <a:extLst>
                    <a:ext uri="{FF2B5EF4-FFF2-40B4-BE49-F238E27FC236}">
                      <a16:creationId xmlns:a16="http://schemas.microsoft.com/office/drawing/2014/main" id="{548ACAAC-72DD-464F-A9BD-88B176F8E0E1}"/>
                    </a:ext>
                  </a:extLst>
                </p:cNvPr>
                <p:cNvSpPr>
                  <a:spLocks/>
                </p:cNvSpPr>
                <p:nvPr/>
              </p:nvSpPr>
              <p:spPr bwMode="auto">
                <a:xfrm>
                  <a:off x="3341" y="2282"/>
                  <a:ext cx="36" cy="117"/>
                </a:xfrm>
                <a:custGeom>
                  <a:avLst/>
                  <a:gdLst>
                    <a:gd name="T0" fmla="*/ 21 w 36"/>
                    <a:gd name="T1" fmla="*/ 117 h 117"/>
                    <a:gd name="T2" fmla="*/ 36 w 36"/>
                    <a:gd name="T3" fmla="*/ 95 h 117"/>
                    <a:gd name="T4" fmla="*/ 0 w 36"/>
                    <a:gd name="T5" fmla="*/ 0 h 117"/>
                  </a:gdLst>
                  <a:ahLst/>
                  <a:cxnLst>
                    <a:cxn ang="0">
                      <a:pos x="T0" y="T1"/>
                    </a:cxn>
                    <a:cxn ang="0">
                      <a:pos x="T2" y="T3"/>
                    </a:cxn>
                    <a:cxn ang="0">
                      <a:pos x="T4" y="T5"/>
                    </a:cxn>
                  </a:cxnLst>
                  <a:rect l="0" t="0" r="r" b="b"/>
                  <a:pathLst>
                    <a:path w="36" h="117">
                      <a:moveTo>
                        <a:pt x="21" y="117"/>
                      </a:moveTo>
                      <a:lnTo>
                        <a:pt x="3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54" name="Freeform 470">
                  <a:extLst>
                    <a:ext uri="{FF2B5EF4-FFF2-40B4-BE49-F238E27FC236}">
                      <a16:creationId xmlns:a16="http://schemas.microsoft.com/office/drawing/2014/main" id="{72A8057C-868E-B849-B8DA-4E79A6977531}"/>
                    </a:ext>
                  </a:extLst>
                </p:cNvPr>
                <p:cNvSpPr>
                  <a:spLocks/>
                </p:cNvSpPr>
                <p:nvPr/>
              </p:nvSpPr>
              <p:spPr bwMode="auto">
                <a:xfrm>
                  <a:off x="2968" y="1801"/>
                  <a:ext cx="102" cy="80"/>
                </a:xfrm>
                <a:custGeom>
                  <a:avLst/>
                  <a:gdLst>
                    <a:gd name="T0" fmla="*/ 22 w 102"/>
                    <a:gd name="T1" fmla="*/ 0 h 80"/>
                    <a:gd name="T2" fmla="*/ 0 w 102"/>
                    <a:gd name="T3" fmla="*/ 22 h 80"/>
                    <a:gd name="T4" fmla="*/ 102 w 102"/>
                    <a:gd name="T5" fmla="*/ 80 h 80"/>
                    <a:gd name="T6" fmla="*/ 22 w 102"/>
                    <a:gd name="T7" fmla="*/ 0 h 80"/>
                  </a:gdLst>
                  <a:ahLst/>
                  <a:cxnLst>
                    <a:cxn ang="0">
                      <a:pos x="T0" y="T1"/>
                    </a:cxn>
                    <a:cxn ang="0">
                      <a:pos x="T2" y="T3"/>
                    </a:cxn>
                    <a:cxn ang="0">
                      <a:pos x="T4" y="T5"/>
                    </a:cxn>
                    <a:cxn ang="0">
                      <a:pos x="T6" y="T7"/>
                    </a:cxn>
                  </a:cxnLst>
                  <a:rect l="0" t="0" r="r" b="b"/>
                  <a:pathLst>
                    <a:path w="102" h="80">
                      <a:moveTo>
                        <a:pt x="22" y="0"/>
                      </a:moveTo>
                      <a:lnTo>
                        <a:pt x="0" y="22"/>
                      </a:lnTo>
                      <a:lnTo>
                        <a:pt x="102" y="80"/>
                      </a:lnTo>
                      <a:lnTo>
                        <a:pt x="22"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55" name="Freeform 471">
                  <a:extLst>
                    <a:ext uri="{FF2B5EF4-FFF2-40B4-BE49-F238E27FC236}">
                      <a16:creationId xmlns:a16="http://schemas.microsoft.com/office/drawing/2014/main" id="{AE88577A-A36A-C84D-BEBE-ACAEBD2F4E9E}"/>
                    </a:ext>
                  </a:extLst>
                </p:cNvPr>
                <p:cNvSpPr>
                  <a:spLocks/>
                </p:cNvSpPr>
                <p:nvPr/>
              </p:nvSpPr>
              <p:spPr bwMode="auto">
                <a:xfrm>
                  <a:off x="2968" y="1801"/>
                  <a:ext cx="102" cy="80"/>
                </a:xfrm>
                <a:custGeom>
                  <a:avLst/>
                  <a:gdLst>
                    <a:gd name="T0" fmla="*/ 22 w 102"/>
                    <a:gd name="T1" fmla="*/ 0 h 80"/>
                    <a:gd name="T2" fmla="*/ 0 w 102"/>
                    <a:gd name="T3" fmla="*/ 22 h 80"/>
                    <a:gd name="T4" fmla="*/ 102 w 102"/>
                    <a:gd name="T5" fmla="*/ 80 h 80"/>
                  </a:gdLst>
                  <a:ahLst/>
                  <a:cxnLst>
                    <a:cxn ang="0">
                      <a:pos x="T0" y="T1"/>
                    </a:cxn>
                    <a:cxn ang="0">
                      <a:pos x="T2" y="T3"/>
                    </a:cxn>
                    <a:cxn ang="0">
                      <a:pos x="T4" y="T5"/>
                    </a:cxn>
                  </a:cxnLst>
                  <a:rect l="0" t="0" r="r" b="b"/>
                  <a:pathLst>
                    <a:path w="102" h="80">
                      <a:moveTo>
                        <a:pt x="22" y="0"/>
                      </a:moveTo>
                      <a:lnTo>
                        <a:pt x="0" y="22"/>
                      </a:lnTo>
                      <a:lnTo>
                        <a:pt x="10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56" name="Freeform 472">
                  <a:extLst>
                    <a:ext uri="{FF2B5EF4-FFF2-40B4-BE49-F238E27FC236}">
                      <a16:creationId xmlns:a16="http://schemas.microsoft.com/office/drawing/2014/main" id="{B571048C-CF5A-1F47-9544-E10A07FBB4CB}"/>
                    </a:ext>
                  </a:extLst>
                </p:cNvPr>
                <p:cNvSpPr>
                  <a:spLocks/>
                </p:cNvSpPr>
                <p:nvPr/>
              </p:nvSpPr>
              <p:spPr bwMode="auto">
                <a:xfrm>
                  <a:off x="2990" y="1801"/>
                  <a:ext cx="102" cy="80"/>
                </a:xfrm>
                <a:custGeom>
                  <a:avLst/>
                  <a:gdLst>
                    <a:gd name="T0" fmla="*/ 80 w 102"/>
                    <a:gd name="T1" fmla="*/ 80 h 80"/>
                    <a:gd name="T2" fmla="*/ 102 w 102"/>
                    <a:gd name="T3" fmla="*/ 66 h 80"/>
                    <a:gd name="T4" fmla="*/ 0 w 102"/>
                    <a:gd name="T5" fmla="*/ 0 h 80"/>
                    <a:gd name="T6" fmla="*/ 80 w 102"/>
                    <a:gd name="T7" fmla="*/ 80 h 80"/>
                  </a:gdLst>
                  <a:ahLst/>
                  <a:cxnLst>
                    <a:cxn ang="0">
                      <a:pos x="T0" y="T1"/>
                    </a:cxn>
                    <a:cxn ang="0">
                      <a:pos x="T2" y="T3"/>
                    </a:cxn>
                    <a:cxn ang="0">
                      <a:pos x="T4" y="T5"/>
                    </a:cxn>
                    <a:cxn ang="0">
                      <a:pos x="T6" y="T7"/>
                    </a:cxn>
                  </a:cxnLst>
                  <a:rect l="0" t="0" r="r" b="b"/>
                  <a:pathLst>
                    <a:path w="102" h="80">
                      <a:moveTo>
                        <a:pt x="80" y="80"/>
                      </a:moveTo>
                      <a:lnTo>
                        <a:pt x="102" y="66"/>
                      </a:lnTo>
                      <a:lnTo>
                        <a:pt x="0" y="0"/>
                      </a:lnTo>
                      <a:lnTo>
                        <a:pt x="80"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57" name="Freeform 473">
                  <a:extLst>
                    <a:ext uri="{FF2B5EF4-FFF2-40B4-BE49-F238E27FC236}">
                      <a16:creationId xmlns:a16="http://schemas.microsoft.com/office/drawing/2014/main" id="{270BC01D-DDBE-3742-8611-576E2F019897}"/>
                    </a:ext>
                  </a:extLst>
                </p:cNvPr>
                <p:cNvSpPr>
                  <a:spLocks/>
                </p:cNvSpPr>
                <p:nvPr/>
              </p:nvSpPr>
              <p:spPr bwMode="auto">
                <a:xfrm>
                  <a:off x="2990" y="1801"/>
                  <a:ext cx="102" cy="80"/>
                </a:xfrm>
                <a:custGeom>
                  <a:avLst/>
                  <a:gdLst>
                    <a:gd name="T0" fmla="*/ 80 w 102"/>
                    <a:gd name="T1" fmla="*/ 80 h 80"/>
                    <a:gd name="T2" fmla="*/ 102 w 102"/>
                    <a:gd name="T3" fmla="*/ 66 h 80"/>
                    <a:gd name="T4" fmla="*/ 0 w 102"/>
                    <a:gd name="T5" fmla="*/ 0 h 80"/>
                  </a:gdLst>
                  <a:ahLst/>
                  <a:cxnLst>
                    <a:cxn ang="0">
                      <a:pos x="T0" y="T1"/>
                    </a:cxn>
                    <a:cxn ang="0">
                      <a:pos x="T2" y="T3"/>
                    </a:cxn>
                    <a:cxn ang="0">
                      <a:pos x="T4" y="T5"/>
                    </a:cxn>
                  </a:cxnLst>
                  <a:rect l="0" t="0" r="r" b="b"/>
                  <a:pathLst>
                    <a:path w="102" h="80">
                      <a:moveTo>
                        <a:pt x="80" y="80"/>
                      </a:moveTo>
                      <a:lnTo>
                        <a:pt x="102" y="66"/>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58" name="Freeform 474">
                  <a:extLst>
                    <a:ext uri="{FF2B5EF4-FFF2-40B4-BE49-F238E27FC236}">
                      <a16:creationId xmlns:a16="http://schemas.microsoft.com/office/drawing/2014/main" id="{639365AE-3D43-C84A-B512-8C87DA87CB37}"/>
                    </a:ext>
                  </a:extLst>
                </p:cNvPr>
                <p:cNvSpPr>
                  <a:spLocks/>
                </p:cNvSpPr>
                <p:nvPr/>
              </p:nvSpPr>
              <p:spPr bwMode="auto">
                <a:xfrm>
                  <a:off x="3180" y="1925"/>
                  <a:ext cx="87" cy="102"/>
                </a:xfrm>
                <a:custGeom>
                  <a:avLst/>
                  <a:gdLst>
                    <a:gd name="T0" fmla="*/ 14 w 87"/>
                    <a:gd name="T1" fmla="*/ 0 h 102"/>
                    <a:gd name="T2" fmla="*/ 0 w 87"/>
                    <a:gd name="T3" fmla="*/ 15 h 102"/>
                    <a:gd name="T4" fmla="*/ 87 w 87"/>
                    <a:gd name="T5" fmla="*/ 102 h 102"/>
                    <a:gd name="T6" fmla="*/ 14 w 87"/>
                    <a:gd name="T7" fmla="*/ 0 h 102"/>
                  </a:gdLst>
                  <a:ahLst/>
                  <a:cxnLst>
                    <a:cxn ang="0">
                      <a:pos x="T0" y="T1"/>
                    </a:cxn>
                    <a:cxn ang="0">
                      <a:pos x="T2" y="T3"/>
                    </a:cxn>
                    <a:cxn ang="0">
                      <a:pos x="T4" y="T5"/>
                    </a:cxn>
                    <a:cxn ang="0">
                      <a:pos x="T6" y="T7"/>
                    </a:cxn>
                  </a:cxnLst>
                  <a:rect l="0" t="0" r="r" b="b"/>
                  <a:pathLst>
                    <a:path w="87" h="102">
                      <a:moveTo>
                        <a:pt x="14" y="0"/>
                      </a:moveTo>
                      <a:lnTo>
                        <a:pt x="0" y="15"/>
                      </a:lnTo>
                      <a:lnTo>
                        <a:pt x="87" y="102"/>
                      </a:lnTo>
                      <a:lnTo>
                        <a:pt x="14"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59" name="Freeform 475">
                  <a:extLst>
                    <a:ext uri="{FF2B5EF4-FFF2-40B4-BE49-F238E27FC236}">
                      <a16:creationId xmlns:a16="http://schemas.microsoft.com/office/drawing/2014/main" id="{E9B7E4D7-4B1C-9A4B-9722-81B2EC5DCCFB}"/>
                    </a:ext>
                  </a:extLst>
                </p:cNvPr>
                <p:cNvSpPr>
                  <a:spLocks/>
                </p:cNvSpPr>
                <p:nvPr/>
              </p:nvSpPr>
              <p:spPr bwMode="auto">
                <a:xfrm>
                  <a:off x="3180" y="1925"/>
                  <a:ext cx="87" cy="102"/>
                </a:xfrm>
                <a:custGeom>
                  <a:avLst/>
                  <a:gdLst>
                    <a:gd name="T0" fmla="*/ 14 w 87"/>
                    <a:gd name="T1" fmla="*/ 0 h 102"/>
                    <a:gd name="T2" fmla="*/ 0 w 87"/>
                    <a:gd name="T3" fmla="*/ 15 h 102"/>
                    <a:gd name="T4" fmla="*/ 87 w 87"/>
                    <a:gd name="T5" fmla="*/ 102 h 102"/>
                  </a:gdLst>
                  <a:ahLst/>
                  <a:cxnLst>
                    <a:cxn ang="0">
                      <a:pos x="T0" y="T1"/>
                    </a:cxn>
                    <a:cxn ang="0">
                      <a:pos x="T2" y="T3"/>
                    </a:cxn>
                    <a:cxn ang="0">
                      <a:pos x="T4" y="T5"/>
                    </a:cxn>
                  </a:cxnLst>
                  <a:rect l="0" t="0" r="r" b="b"/>
                  <a:pathLst>
                    <a:path w="87" h="102">
                      <a:moveTo>
                        <a:pt x="14" y="0"/>
                      </a:moveTo>
                      <a:lnTo>
                        <a:pt x="0" y="15"/>
                      </a:lnTo>
                      <a:lnTo>
                        <a:pt x="87"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60" name="Freeform 476">
                  <a:extLst>
                    <a:ext uri="{FF2B5EF4-FFF2-40B4-BE49-F238E27FC236}">
                      <a16:creationId xmlns:a16="http://schemas.microsoft.com/office/drawing/2014/main" id="{E6AB8990-1DBE-CA4F-910F-124FE29D8300}"/>
                    </a:ext>
                  </a:extLst>
                </p:cNvPr>
                <p:cNvSpPr>
                  <a:spLocks/>
                </p:cNvSpPr>
                <p:nvPr/>
              </p:nvSpPr>
              <p:spPr bwMode="auto">
                <a:xfrm>
                  <a:off x="2705" y="1779"/>
                  <a:ext cx="109" cy="51"/>
                </a:xfrm>
                <a:custGeom>
                  <a:avLst/>
                  <a:gdLst>
                    <a:gd name="T0" fmla="*/ 21 w 109"/>
                    <a:gd name="T1" fmla="*/ 0 h 51"/>
                    <a:gd name="T2" fmla="*/ 0 w 109"/>
                    <a:gd name="T3" fmla="*/ 22 h 51"/>
                    <a:gd name="T4" fmla="*/ 109 w 109"/>
                    <a:gd name="T5" fmla="*/ 51 h 51"/>
                    <a:gd name="T6" fmla="*/ 21 w 109"/>
                    <a:gd name="T7" fmla="*/ 0 h 51"/>
                  </a:gdLst>
                  <a:ahLst/>
                  <a:cxnLst>
                    <a:cxn ang="0">
                      <a:pos x="T0" y="T1"/>
                    </a:cxn>
                    <a:cxn ang="0">
                      <a:pos x="T2" y="T3"/>
                    </a:cxn>
                    <a:cxn ang="0">
                      <a:pos x="T4" y="T5"/>
                    </a:cxn>
                    <a:cxn ang="0">
                      <a:pos x="T6" y="T7"/>
                    </a:cxn>
                  </a:cxnLst>
                  <a:rect l="0" t="0" r="r" b="b"/>
                  <a:pathLst>
                    <a:path w="109" h="51">
                      <a:moveTo>
                        <a:pt x="21" y="0"/>
                      </a:moveTo>
                      <a:lnTo>
                        <a:pt x="0" y="22"/>
                      </a:lnTo>
                      <a:lnTo>
                        <a:pt x="109" y="51"/>
                      </a:lnTo>
                      <a:lnTo>
                        <a:pt x="21"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61" name="Freeform 477">
                  <a:extLst>
                    <a:ext uri="{FF2B5EF4-FFF2-40B4-BE49-F238E27FC236}">
                      <a16:creationId xmlns:a16="http://schemas.microsoft.com/office/drawing/2014/main" id="{A4CBA1D3-60B7-4B43-80F3-791C00DAF35C}"/>
                    </a:ext>
                  </a:extLst>
                </p:cNvPr>
                <p:cNvSpPr>
                  <a:spLocks/>
                </p:cNvSpPr>
                <p:nvPr/>
              </p:nvSpPr>
              <p:spPr bwMode="auto">
                <a:xfrm>
                  <a:off x="2705" y="1779"/>
                  <a:ext cx="109" cy="51"/>
                </a:xfrm>
                <a:custGeom>
                  <a:avLst/>
                  <a:gdLst>
                    <a:gd name="T0" fmla="*/ 21 w 109"/>
                    <a:gd name="T1" fmla="*/ 0 h 51"/>
                    <a:gd name="T2" fmla="*/ 0 w 109"/>
                    <a:gd name="T3" fmla="*/ 22 h 51"/>
                    <a:gd name="T4" fmla="*/ 109 w 109"/>
                    <a:gd name="T5" fmla="*/ 51 h 51"/>
                  </a:gdLst>
                  <a:ahLst/>
                  <a:cxnLst>
                    <a:cxn ang="0">
                      <a:pos x="T0" y="T1"/>
                    </a:cxn>
                    <a:cxn ang="0">
                      <a:pos x="T2" y="T3"/>
                    </a:cxn>
                    <a:cxn ang="0">
                      <a:pos x="T4" y="T5"/>
                    </a:cxn>
                  </a:cxnLst>
                  <a:rect l="0" t="0" r="r" b="b"/>
                  <a:pathLst>
                    <a:path w="109" h="51">
                      <a:moveTo>
                        <a:pt x="21" y="0"/>
                      </a:moveTo>
                      <a:lnTo>
                        <a:pt x="0" y="22"/>
                      </a:lnTo>
                      <a:lnTo>
                        <a:pt x="109"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62" name="Freeform 478">
                  <a:extLst>
                    <a:ext uri="{FF2B5EF4-FFF2-40B4-BE49-F238E27FC236}">
                      <a16:creationId xmlns:a16="http://schemas.microsoft.com/office/drawing/2014/main" id="{8049940C-83BC-D44A-A524-336B5D81BF17}"/>
                    </a:ext>
                  </a:extLst>
                </p:cNvPr>
                <p:cNvSpPr>
                  <a:spLocks/>
                </p:cNvSpPr>
                <p:nvPr/>
              </p:nvSpPr>
              <p:spPr bwMode="auto">
                <a:xfrm>
                  <a:off x="2726" y="1779"/>
                  <a:ext cx="103" cy="51"/>
                </a:xfrm>
                <a:custGeom>
                  <a:avLst/>
                  <a:gdLst>
                    <a:gd name="T0" fmla="*/ 88 w 103"/>
                    <a:gd name="T1" fmla="*/ 51 h 51"/>
                    <a:gd name="T2" fmla="*/ 103 w 103"/>
                    <a:gd name="T3" fmla="*/ 29 h 51"/>
                    <a:gd name="T4" fmla="*/ 0 w 103"/>
                    <a:gd name="T5" fmla="*/ 0 h 51"/>
                    <a:gd name="T6" fmla="*/ 88 w 103"/>
                    <a:gd name="T7" fmla="*/ 51 h 51"/>
                  </a:gdLst>
                  <a:ahLst/>
                  <a:cxnLst>
                    <a:cxn ang="0">
                      <a:pos x="T0" y="T1"/>
                    </a:cxn>
                    <a:cxn ang="0">
                      <a:pos x="T2" y="T3"/>
                    </a:cxn>
                    <a:cxn ang="0">
                      <a:pos x="T4" y="T5"/>
                    </a:cxn>
                    <a:cxn ang="0">
                      <a:pos x="T6" y="T7"/>
                    </a:cxn>
                  </a:cxnLst>
                  <a:rect l="0" t="0" r="r" b="b"/>
                  <a:pathLst>
                    <a:path w="103" h="51">
                      <a:moveTo>
                        <a:pt x="88" y="51"/>
                      </a:moveTo>
                      <a:lnTo>
                        <a:pt x="103" y="29"/>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63" name="Freeform 479">
                  <a:extLst>
                    <a:ext uri="{FF2B5EF4-FFF2-40B4-BE49-F238E27FC236}">
                      <a16:creationId xmlns:a16="http://schemas.microsoft.com/office/drawing/2014/main" id="{CE2B4C13-C4C2-AD45-9D10-A30104FCAA02}"/>
                    </a:ext>
                  </a:extLst>
                </p:cNvPr>
                <p:cNvSpPr>
                  <a:spLocks/>
                </p:cNvSpPr>
                <p:nvPr/>
              </p:nvSpPr>
              <p:spPr bwMode="auto">
                <a:xfrm>
                  <a:off x="2726" y="1779"/>
                  <a:ext cx="103" cy="51"/>
                </a:xfrm>
                <a:custGeom>
                  <a:avLst/>
                  <a:gdLst>
                    <a:gd name="T0" fmla="*/ 88 w 103"/>
                    <a:gd name="T1" fmla="*/ 51 h 51"/>
                    <a:gd name="T2" fmla="*/ 103 w 103"/>
                    <a:gd name="T3" fmla="*/ 29 h 51"/>
                    <a:gd name="T4" fmla="*/ 0 w 103"/>
                    <a:gd name="T5" fmla="*/ 0 h 51"/>
                  </a:gdLst>
                  <a:ahLst/>
                  <a:cxnLst>
                    <a:cxn ang="0">
                      <a:pos x="T0" y="T1"/>
                    </a:cxn>
                    <a:cxn ang="0">
                      <a:pos x="T2" y="T3"/>
                    </a:cxn>
                    <a:cxn ang="0">
                      <a:pos x="T4" y="T5"/>
                    </a:cxn>
                  </a:cxnLst>
                  <a:rect l="0" t="0" r="r" b="b"/>
                  <a:pathLst>
                    <a:path w="103" h="51">
                      <a:moveTo>
                        <a:pt x="88" y="51"/>
                      </a:moveTo>
                      <a:lnTo>
                        <a:pt x="103"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64" name="Freeform 480">
                  <a:extLst>
                    <a:ext uri="{FF2B5EF4-FFF2-40B4-BE49-F238E27FC236}">
                      <a16:creationId xmlns:a16="http://schemas.microsoft.com/office/drawing/2014/main" id="{5D479DF3-537D-7342-9C50-D7B089E4C425}"/>
                    </a:ext>
                  </a:extLst>
                </p:cNvPr>
                <p:cNvSpPr>
                  <a:spLocks/>
                </p:cNvSpPr>
                <p:nvPr/>
              </p:nvSpPr>
              <p:spPr bwMode="auto">
                <a:xfrm>
                  <a:off x="3326" y="2567"/>
                  <a:ext cx="15" cy="116"/>
                </a:xfrm>
                <a:custGeom>
                  <a:avLst/>
                  <a:gdLst>
                    <a:gd name="T0" fmla="*/ 15 w 15"/>
                    <a:gd name="T1" fmla="*/ 0 h 116"/>
                    <a:gd name="T2" fmla="*/ 0 w 15"/>
                    <a:gd name="T3" fmla="*/ 22 h 116"/>
                    <a:gd name="T4" fmla="*/ 0 w 15"/>
                    <a:gd name="T5" fmla="*/ 116 h 116"/>
                    <a:gd name="T6" fmla="*/ 15 w 15"/>
                    <a:gd name="T7" fmla="*/ 0 h 116"/>
                  </a:gdLst>
                  <a:ahLst/>
                  <a:cxnLst>
                    <a:cxn ang="0">
                      <a:pos x="T0" y="T1"/>
                    </a:cxn>
                    <a:cxn ang="0">
                      <a:pos x="T2" y="T3"/>
                    </a:cxn>
                    <a:cxn ang="0">
                      <a:pos x="T4" y="T5"/>
                    </a:cxn>
                    <a:cxn ang="0">
                      <a:pos x="T6" y="T7"/>
                    </a:cxn>
                  </a:cxnLst>
                  <a:rect l="0" t="0" r="r" b="b"/>
                  <a:pathLst>
                    <a:path w="15" h="116">
                      <a:moveTo>
                        <a:pt x="15" y="0"/>
                      </a:moveTo>
                      <a:lnTo>
                        <a:pt x="0" y="22"/>
                      </a:lnTo>
                      <a:lnTo>
                        <a:pt x="0" y="116"/>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65" name="Freeform 481">
                  <a:extLst>
                    <a:ext uri="{FF2B5EF4-FFF2-40B4-BE49-F238E27FC236}">
                      <a16:creationId xmlns:a16="http://schemas.microsoft.com/office/drawing/2014/main" id="{F2F5386B-5281-9047-B749-449D1041811E}"/>
                    </a:ext>
                  </a:extLst>
                </p:cNvPr>
                <p:cNvSpPr>
                  <a:spLocks/>
                </p:cNvSpPr>
                <p:nvPr/>
              </p:nvSpPr>
              <p:spPr bwMode="auto">
                <a:xfrm>
                  <a:off x="3326" y="2567"/>
                  <a:ext cx="15" cy="116"/>
                </a:xfrm>
                <a:custGeom>
                  <a:avLst/>
                  <a:gdLst>
                    <a:gd name="T0" fmla="*/ 15 w 15"/>
                    <a:gd name="T1" fmla="*/ 0 h 116"/>
                    <a:gd name="T2" fmla="*/ 0 w 15"/>
                    <a:gd name="T3" fmla="*/ 22 h 116"/>
                    <a:gd name="T4" fmla="*/ 0 w 15"/>
                    <a:gd name="T5" fmla="*/ 116 h 116"/>
                  </a:gdLst>
                  <a:ahLst/>
                  <a:cxnLst>
                    <a:cxn ang="0">
                      <a:pos x="T0" y="T1"/>
                    </a:cxn>
                    <a:cxn ang="0">
                      <a:pos x="T2" y="T3"/>
                    </a:cxn>
                    <a:cxn ang="0">
                      <a:pos x="T4" y="T5"/>
                    </a:cxn>
                  </a:cxnLst>
                  <a:rect l="0" t="0" r="r" b="b"/>
                  <a:pathLst>
                    <a:path w="15" h="116">
                      <a:moveTo>
                        <a:pt x="15" y="0"/>
                      </a:moveTo>
                      <a:lnTo>
                        <a:pt x="0" y="22"/>
                      </a:lnTo>
                      <a:lnTo>
                        <a:pt x="0"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66" name="Freeform 482">
                  <a:extLst>
                    <a:ext uri="{FF2B5EF4-FFF2-40B4-BE49-F238E27FC236}">
                      <a16:creationId xmlns:a16="http://schemas.microsoft.com/office/drawing/2014/main" id="{BCD86C5F-E35F-D349-89AF-A6DEE45922EE}"/>
                    </a:ext>
                  </a:extLst>
                </p:cNvPr>
                <p:cNvSpPr>
                  <a:spLocks/>
                </p:cNvSpPr>
                <p:nvPr/>
              </p:nvSpPr>
              <p:spPr bwMode="auto">
                <a:xfrm>
                  <a:off x="3311" y="2589"/>
                  <a:ext cx="15" cy="116"/>
                </a:xfrm>
                <a:custGeom>
                  <a:avLst/>
                  <a:gdLst>
                    <a:gd name="T0" fmla="*/ 0 w 15"/>
                    <a:gd name="T1" fmla="*/ 116 h 116"/>
                    <a:gd name="T2" fmla="*/ 15 w 15"/>
                    <a:gd name="T3" fmla="*/ 94 h 116"/>
                    <a:gd name="T4" fmla="*/ 15 w 15"/>
                    <a:gd name="T5" fmla="*/ 0 h 116"/>
                    <a:gd name="T6" fmla="*/ 0 w 15"/>
                    <a:gd name="T7" fmla="*/ 116 h 116"/>
                  </a:gdLst>
                  <a:ahLst/>
                  <a:cxnLst>
                    <a:cxn ang="0">
                      <a:pos x="T0" y="T1"/>
                    </a:cxn>
                    <a:cxn ang="0">
                      <a:pos x="T2" y="T3"/>
                    </a:cxn>
                    <a:cxn ang="0">
                      <a:pos x="T4" y="T5"/>
                    </a:cxn>
                    <a:cxn ang="0">
                      <a:pos x="T6" y="T7"/>
                    </a:cxn>
                  </a:cxnLst>
                  <a:rect l="0" t="0" r="r" b="b"/>
                  <a:pathLst>
                    <a:path w="15" h="116">
                      <a:moveTo>
                        <a:pt x="0" y="116"/>
                      </a:moveTo>
                      <a:lnTo>
                        <a:pt x="15" y="94"/>
                      </a:lnTo>
                      <a:lnTo>
                        <a:pt x="15" y="0"/>
                      </a:lnTo>
                      <a:lnTo>
                        <a:pt x="0" y="116"/>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67" name="Freeform 483">
                  <a:extLst>
                    <a:ext uri="{FF2B5EF4-FFF2-40B4-BE49-F238E27FC236}">
                      <a16:creationId xmlns:a16="http://schemas.microsoft.com/office/drawing/2014/main" id="{9A6A4A0D-F319-DC46-9162-D61B202E4AD2}"/>
                    </a:ext>
                  </a:extLst>
                </p:cNvPr>
                <p:cNvSpPr>
                  <a:spLocks/>
                </p:cNvSpPr>
                <p:nvPr/>
              </p:nvSpPr>
              <p:spPr bwMode="auto">
                <a:xfrm>
                  <a:off x="3311" y="2589"/>
                  <a:ext cx="15" cy="116"/>
                </a:xfrm>
                <a:custGeom>
                  <a:avLst/>
                  <a:gdLst>
                    <a:gd name="T0" fmla="*/ 0 w 15"/>
                    <a:gd name="T1" fmla="*/ 116 h 116"/>
                    <a:gd name="T2" fmla="*/ 15 w 15"/>
                    <a:gd name="T3" fmla="*/ 94 h 116"/>
                    <a:gd name="T4" fmla="*/ 15 w 15"/>
                    <a:gd name="T5" fmla="*/ 0 h 116"/>
                  </a:gdLst>
                  <a:ahLst/>
                  <a:cxnLst>
                    <a:cxn ang="0">
                      <a:pos x="T0" y="T1"/>
                    </a:cxn>
                    <a:cxn ang="0">
                      <a:pos x="T2" y="T3"/>
                    </a:cxn>
                    <a:cxn ang="0">
                      <a:pos x="T4" y="T5"/>
                    </a:cxn>
                  </a:cxnLst>
                  <a:rect l="0" t="0" r="r" b="b"/>
                  <a:pathLst>
                    <a:path w="15" h="116">
                      <a:moveTo>
                        <a:pt x="0" y="116"/>
                      </a:moveTo>
                      <a:lnTo>
                        <a:pt x="15" y="94"/>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68" name="Freeform 484">
                  <a:extLst>
                    <a:ext uri="{FF2B5EF4-FFF2-40B4-BE49-F238E27FC236}">
                      <a16:creationId xmlns:a16="http://schemas.microsoft.com/office/drawing/2014/main" id="{91C5FB1F-69D2-2D43-B3FC-77FB6F5EFAFE}"/>
                    </a:ext>
                  </a:extLst>
                </p:cNvPr>
                <p:cNvSpPr>
                  <a:spLocks/>
                </p:cNvSpPr>
                <p:nvPr/>
              </p:nvSpPr>
              <p:spPr bwMode="auto">
                <a:xfrm>
                  <a:off x="2412" y="1859"/>
                  <a:ext cx="95" cy="22"/>
                </a:xfrm>
                <a:custGeom>
                  <a:avLst/>
                  <a:gdLst>
                    <a:gd name="T0" fmla="*/ 22 w 95"/>
                    <a:gd name="T1" fmla="*/ 0 h 22"/>
                    <a:gd name="T2" fmla="*/ 0 w 95"/>
                    <a:gd name="T3" fmla="*/ 22 h 22"/>
                    <a:gd name="T4" fmla="*/ 95 w 95"/>
                    <a:gd name="T5" fmla="*/ 15 h 22"/>
                    <a:gd name="T6" fmla="*/ 22 w 95"/>
                    <a:gd name="T7" fmla="*/ 0 h 22"/>
                  </a:gdLst>
                  <a:ahLst/>
                  <a:cxnLst>
                    <a:cxn ang="0">
                      <a:pos x="T0" y="T1"/>
                    </a:cxn>
                    <a:cxn ang="0">
                      <a:pos x="T2" y="T3"/>
                    </a:cxn>
                    <a:cxn ang="0">
                      <a:pos x="T4" y="T5"/>
                    </a:cxn>
                    <a:cxn ang="0">
                      <a:pos x="T6" y="T7"/>
                    </a:cxn>
                  </a:cxnLst>
                  <a:rect l="0" t="0" r="r" b="b"/>
                  <a:pathLst>
                    <a:path w="95" h="22">
                      <a:moveTo>
                        <a:pt x="22" y="0"/>
                      </a:moveTo>
                      <a:lnTo>
                        <a:pt x="0" y="22"/>
                      </a:lnTo>
                      <a:lnTo>
                        <a:pt x="95" y="15"/>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69" name="Freeform 485">
                  <a:extLst>
                    <a:ext uri="{FF2B5EF4-FFF2-40B4-BE49-F238E27FC236}">
                      <a16:creationId xmlns:a16="http://schemas.microsoft.com/office/drawing/2014/main" id="{70102BCE-822D-6046-8139-46CAA0BAD337}"/>
                    </a:ext>
                  </a:extLst>
                </p:cNvPr>
                <p:cNvSpPr>
                  <a:spLocks/>
                </p:cNvSpPr>
                <p:nvPr/>
              </p:nvSpPr>
              <p:spPr bwMode="auto">
                <a:xfrm>
                  <a:off x="2412" y="1859"/>
                  <a:ext cx="95" cy="22"/>
                </a:xfrm>
                <a:custGeom>
                  <a:avLst/>
                  <a:gdLst>
                    <a:gd name="T0" fmla="*/ 22 w 95"/>
                    <a:gd name="T1" fmla="*/ 0 h 22"/>
                    <a:gd name="T2" fmla="*/ 0 w 95"/>
                    <a:gd name="T3" fmla="*/ 22 h 22"/>
                    <a:gd name="T4" fmla="*/ 95 w 95"/>
                    <a:gd name="T5" fmla="*/ 15 h 22"/>
                  </a:gdLst>
                  <a:ahLst/>
                  <a:cxnLst>
                    <a:cxn ang="0">
                      <a:pos x="T0" y="T1"/>
                    </a:cxn>
                    <a:cxn ang="0">
                      <a:pos x="T2" y="T3"/>
                    </a:cxn>
                    <a:cxn ang="0">
                      <a:pos x="T4" y="T5"/>
                    </a:cxn>
                  </a:cxnLst>
                  <a:rect l="0" t="0" r="r" b="b"/>
                  <a:pathLst>
                    <a:path w="95" h="22">
                      <a:moveTo>
                        <a:pt x="22" y="0"/>
                      </a:moveTo>
                      <a:lnTo>
                        <a:pt x="0" y="22"/>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70" name="Freeform 486">
                  <a:extLst>
                    <a:ext uri="{FF2B5EF4-FFF2-40B4-BE49-F238E27FC236}">
                      <a16:creationId xmlns:a16="http://schemas.microsoft.com/office/drawing/2014/main" id="{6AB3B1BE-0ECC-6C43-8117-C525A2D2738C}"/>
                    </a:ext>
                  </a:extLst>
                </p:cNvPr>
                <p:cNvSpPr>
                  <a:spLocks/>
                </p:cNvSpPr>
                <p:nvPr/>
              </p:nvSpPr>
              <p:spPr bwMode="auto">
                <a:xfrm>
                  <a:off x="2434" y="1859"/>
                  <a:ext cx="95" cy="15"/>
                </a:xfrm>
                <a:custGeom>
                  <a:avLst/>
                  <a:gdLst>
                    <a:gd name="T0" fmla="*/ 73 w 95"/>
                    <a:gd name="T1" fmla="*/ 15 h 15"/>
                    <a:gd name="T2" fmla="*/ 95 w 95"/>
                    <a:gd name="T3" fmla="*/ 0 h 15"/>
                    <a:gd name="T4" fmla="*/ 0 w 95"/>
                    <a:gd name="T5" fmla="*/ 0 h 15"/>
                    <a:gd name="T6" fmla="*/ 73 w 95"/>
                    <a:gd name="T7" fmla="*/ 15 h 15"/>
                  </a:gdLst>
                  <a:ahLst/>
                  <a:cxnLst>
                    <a:cxn ang="0">
                      <a:pos x="T0" y="T1"/>
                    </a:cxn>
                    <a:cxn ang="0">
                      <a:pos x="T2" y="T3"/>
                    </a:cxn>
                    <a:cxn ang="0">
                      <a:pos x="T4" y="T5"/>
                    </a:cxn>
                    <a:cxn ang="0">
                      <a:pos x="T6" y="T7"/>
                    </a:cxn>
                  </a:cxnLst>
                  <a:rect l="0" t="0" r="r" b="b"/>
                  <a:pathLst>
                    <a:path w="95" h="15">
                      <a:moveTo>
                        <a:pt x="73" y="15"/>
                      </a:moveTo>
                      <a:lnTo>
                        <a:pt x="95" y="0"/>
                      </a:lnTo>
                      <a:lnTo>
                        <a:pt x="0" y="0"/>
                      </a:lnTo>
                      <a:lnTo>
                        <a:pt x="73" y="15"/>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71" name="Freeform 487">
                  <a:extLst>
                    <a:ext uri="{FF2B5EF4-FFF2-40B4-BE49-F238E27FC236}">
                      <a16:creationId xmlns:a16="http://schemas.microsoft.com/office/drawing/2014/main" id="{0CD41443-9BBE-324E-A402-E848C68F392F}"/>
                    </a:ext>
                  </a:extLst>
                </p:cNvPr>
                <p:cNvSpPr>
                  <a:spLocks/>
                </p:cNvSpPr>
                <p:nvPr/>
              </p:nvSpPr>
              <p:spPr bwMode="auto">
                <a:xfrm>
                  <a:off x="2434" y="1859"/>
                  <a:ext cx="95" cy="15"/>
                </a:xfrm>
                <a:custGeom>
                  <a:avLst/>
                  <a:gdLst>
                    <a:gd name="T0" fmla="*/ 73 w 95"/>
                    <a:gd name="T1" fmla="*/ 15 h 15"/>
                    <a:gd name="T2" fmla="*/ 95 w 95"/>
                    <a:gd name="T3" fmla="*/ 0 h 15"/>
                    <a:gd name="T4" fmla="*/ 0 w 95"/>
                    <a:gd name="T5" fmla="*/ 0 h 15"/>
                  </a:gdLst>
                  <a:ahLst/>
                  <a:cxnLst>
                    <a:cxn ang="0">
                      <a:pos x="T0" y="T1"/>
                    </a:cxn>
                    <a:cxn ang="0">
                      <a:pos x="T2" y="T3"/>
                    </a:cxn>
                    <a:cxn ang="0">
                      <a:pos x="T4" y="T5"/>
                    </a:cxn>
                  </a:cxnLst>
                  <a:rect l="0" t="0" r="r" b="b"/>
                  <a:pathLst>
                    <a:path w="95" h="15">
                      <a:moveTo>
                        <a:pt x="73" y="15"/>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72" name="Freeform 488">
                  <a:extLst>
                    <a:ext uri="{FF2B5EF4-FFF2-40B4-BE49-F238E27FC236}">
                      <a16:creationId xmlns:a16="http://schemas.microsoft.com/office/drawing/2014/main" id="{4A4CB97C-3100-2C47-9049-FCDEC188397E}"/>
                    </a:ext>
                  </a:extLst>
                </p:cNvPr>
                <p:cNvSpPr>
                  <a:spLocks/>
                </p:cNvSpPr>
                <p:nvPr/>
              </p:nvSpPr>
              <p:spPr bwMode="auto">
                <a:xfrm>
                  <a:off x="3304" y="2144"/>
                  <a:ext cx="51" cy="116"/>
                </a:xfrm>
                <a:custGeom>
                  <a:avLst/>
                  <a:gdLst>
                    <a:gd name="T0" fmla="*/ 15 w 51"/>
                    <a:gd name="T1" fmla="*/ 0 h 116"/>
                    <a:gd name="T2" fmla="*/ 0 w 51"/>
                    <a:gd name="T3" fmla="*/ 14 h 116"/>
                    <a:gd name="T4" fmla="*/ 51 w 51"/>
                    <a:gd name="T5" fmla="*/ 116 h 116"/>
                    <a:gd name="T6" fmla="*/ 15 w 51"/>
                    <a:gd name="T7" fmla="*/ 0 h 116"/>
                  </a:gdLst>
                  <a:ahLst/>
                  <a:cxnLst>
                    <a:cxn ang="0">
                      <a:pos x="T0" y="T1"/>
                    </a:cxn>
                    <a:cxn ang="0">
                      <a:pos x="T2" y="T3"/>
                    </a:cxn>
                    <a:cxn ang="0">
                      <a:pos x="T4" y="T5"/>
                    </a:cxn>
                    <a:cxn ang="0">
                      <a:pos x="T6" y="T7"/>
                    </a:cxn>
                  </a:cxnLst>
                  <a:rect l="0" t="0" r="r" b="b"/>
                  <a:pathLst>
                    <a:path w="51" h="116">
                      <a:moveTo>
                        <a:pt x="15" y="0"/>
                      </a:moveTo>
                      <a:lnTo>
                        <a:pt x="0" y="14"/>
                      </a:lnTo>
                      <a:lnTo>
                        <a:pt x="51" y="116"/>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73" name="Freeform 489">
                  <a:extLst>
                    <a:ext uri="{FF2B5EF4-FFF2-40B4-BE49-F238E27FC236}">
                      <a16:creationId xmlns:a16="http://schemas.microsoft.com/office/drawing/2014/main" id="{9CEF785C-496A-6F4B-B3A8-D7BF7C25BA69}"/>
                    </a:ext>
                  </a:extLst>
                </p:cNvPr>
                <p:cNvSpPr>
                  <a:spLocks/>
                </p:cNvSpPr>
                <p:nvPr/>
              </p:nvSpPr>
              <p:spPr bwMode="auto">
                <a:xfrm>
                  <a:off x="3304" y="2144"/>
                  <a:ext cx="51" cy="116"/>
                </a:xfrm>
                <a:custGeom>
                  <a:avLst/>
                  <a:gdLst>
                    <a:gd name="T0" fmla="*/ 15 w 51"/>
                    <a:gd name="T1" fmla="*/ 0 h 116"/>
                    <a:gd name="T2" fmla="*/ 0 w 51"/>
                    <a:gd name="T3" fmla="*/ 14 h 116"/>
                    <a:gd name="T4" fmla="*/ 51 w 51"/>
                    <a:gd name="T5" fmla="*/ 116 h 116"/>
                  </a:gdLst>
                  <a:ahLst/>
                  <a:cxnLst>
                    <a:cxn ang="0">
                      <a:pos x="T0" y="T1"/>
                    </a:cxn>
                    <a:cxn ang="0">
                      <a:pos x="T2" y="T3"/>
                    </a:cxn>
                    <a:cxn ang="0">
                      <a:pos x="T4" y="T5"/>
                    </a:cxn>
                  </a:cxnLst>
                  <a:rect l="0" t="0" r="r" b="b"/>
                  <a:pathLst>
                    <a:path w="51" h="116">
                      <a:moveTo>
                        <a:pt x="15" y="0"/>
                      </a:moveTo>
                      <a:lnTo>
                        <a:pt x="0" y="14"/>
                      </a:lnTo>
                      <a:lnTo>
                        <a:pt x="51"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74" name="Freeform 490">
                  <a:extLst>
                    <a:ext uri="{FF2B5EF4-FFF2-40B4-BE49-F238E27FC236}">
                      <a16:creationId xmlns:a16="http://schemas.microsoft.com/office/drawing/2014/main" id="{90BA8E57-C966-0242-BCB8-5BB52944074F}"/>
                    </a:ext>
                  </a:extLst>
                </p:cNvPr>
                <p:cNvSpPr>
                  <a:spLocks/>
                </p:cNvSpPr>
                <p:nvPr/>
              </p:nvSpPr>
              <p:spPr bwMode="auto">
                <a:xfrm>
                  <a:off x="3304" y="2158"/>
                  <a:ext cx="51" cy="124"/>
                </a:xfrm>
                <a:custGeom>
                  <a:avLst/>
                  <a:gdLst>
                    <a:gd name="T0" fmla="*/ 37 w 51"/>
                    <a:gd name="T1" fmla="*/ 124 h 124"/>
                    <a:gd name="T2" fmla="*/ 51 w 51"/>
                    <a:gd name="T3" fmla="*/ 102 h 124"/>
                    <a:gd name="T4" fmla="*/ 0 w 51"/>
                    <a:gd name="T5" fmla="*/ 0 h 124"/>
                    <a:gd name="T6" fmla="*/ 37 w 51"/>
                    <a:gd name="T7" fmla="*/ 124 h 124"/>
                  </a:gdLst>
                  <a:ahLst/>
                  <a:cxnLst>
                    <a:cxn ang="0">
                      <a:pos x="T0" y="T1"/>
                    </a:cxn>
                    <a:cxn ang="0">
                      <a:pos x="T2" y="T3"/>
                    </a:cxn>
                    <a:cxn ang="0">
                      <a:pos x="T4" y="T5"/>
                    </a:cxn>
                    <a:cxn ang="0">
                      <a:pos x="T6" y="T7"/>
                    </a:cxn>
                  </a:cxnLst>
                  <a:rect l="0" t="0" r="r" b="b"/>
                  <a:pathLst>
                    <a:path w="51" h="124">
                      <a:moveTo>
                        <a:pt x="37" y="124"/>
                      </a:moveTo>
                      <a:lnTo>
                        <a:pt x="51" y="102"/>
                      </a:lnTo>
                      <a:lnTo>
                        <a:pt x="0" y="0"/>
                      </a:lnTo>
                      <a:lnTo>
                        <a:pt x="37"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75" name="Freeform 491">
                  <a:extLst>
                    <a:ext uri="{FF2B5EF4-FFF2-40B4-BE49-F238E27FC236}">
                      <a16:creationId xmlns:a16="http://schemas.microsoft.com/office/drawing/2014/main" id="{AA755DEB-D9C2-5145-A254-7E4FB434432F}"/>
                    </a:ext>
                  </a:extLst>
                </p:cNvPr>
                <p:cNvSpPr>
                  <a:spLocks/>
                </p:cNvSpPr>
                <p:nvPr/>
              </p:nvSpPr>
              <p:spPr bwMode="auto">
                <a:xfrm>
                  <a:off x="3304" y="2158"/>
                  <a:ext cx="51" cy="124"/>
                </a:xfrm>
                <a:custGeom>
                  <a:avLst/>
                  <a:gdLst>
                    <a:gd name="T0" fmla="*/ 37 w 51"/>
                    <a:gd name="T1" fmla="*/ 124 h 124"/>
                    <a:gd name="T2" fmla="*/ 51 w 51"/>
                    <a:gd name="T3" fmla="*/ 102 h 124"/>
                    <a:gd name="T4" fmla="*/ 0 w 51"/>
                    <a:gd name="T5" fmla="*/ 0 h 124"/>
                  </a:gdLst>
                  <a:ahLst/>
                  <a:cxnLst>
                    <a:cxn ang="0">
                      <a:pos x="T0" y="T1"/>
                    </a:cxn>
                    <a:cxn ang="0">
                      <a:pos x="T2" y="T3"/>
                    </a:cxn>
                    <a:cxn ang="0">
                      <a:pos x="T4" y="T5"/>
                    </a:cxn>
                  </a:cxnLst>
                  <a:rect l="0" t="0" r="r" b="b"/>
                  <a:pathLst>
                    <a:path w="51" h="124">
                      <a:moveTo>
                        <a:pt x="37" y="124"/>
                      </a:moveTo>
                      <a:lnTo>
                        <a:pt x="51"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76" name="Freeform 492">
                  <a:extLst>
                    <a:ext uri="{FF2B5EF4-FFF2-40B4-BE49-F238E27FC236}">
                      <a16:creationId xmlns:a16="http://schemas.microsoft.com/office/drawing/2014/main" id="{15B5878C-C4B1-F54C-8BDB-034C845C3469}"/>
                    </a:ext>
                  </a:extLst>
                </p:cNvPr>
                <p:cNvSpPr>
                  <a:spLocks/>
                </p:cNvSpPr>
                <p:nvPr/>
              </p:nvSpPr>
              <p:spPr bwMode="auto">
                <a:xfrm>
                  <a:off x="3180" y="1940"/>
                  <a:ext cx="87" cy="109"/>
                </a:xfrm>
                <a:custGeom>
                  <a:avLst/>
                  <a:gdLst>
                    <a:gd name="T0" fmla="*/ 66 w 87"/>
                    <a:gd name="T1" fmla="*/ 109 h 109"/>
                    <a:gd name="T2" fmla="*/ 87 w 87"/>
                    <a:gd name="T3" fmla="*/ 87 h 109"/>
                    <a:gd name="T4" fmla="*/ 0 w 87"/>
                    <a:gd name="T5" fmla="*/ 0 h 109"/>
                    <a:gd name="T6" fmla="*/ 66 w 87"/>
                    <a:gd name="T7" fmla="*/ 109 h 109"/>
                  </a:gdLst>
                  <a:ahLst/>
                  <a:cxnLst>
                    <a:cxn ang="0">
                      <a:pos x="T0" y="T1"/>
                    </a:cxn>
                    <a:cxn ang="0">
                      <a:pos x="T2" y="T3"/>
                    </a:cxn>
                    <a:cxn ang="0">
                      <a:pos x="T4" y="T5"/>
                    </a:cxn>
                    <a:cxn ang="0">
                      <a:pos x="T6" y="T7"/>
                    </a:cxn>
                  </a:cxnLst>
                  <a:rect l="0" t="0" r="r" b="b"/>
                  <a:pathLst>
                    <a:path w="87" h="109">
                      <a:moveTo>
                        <a:pt x="66" y="109"/>
                      </a:moveTo>
                      <a:lnTo>
                        <a:pt x="87" y="87"/>
                      </a:lnTo>
                      <a:lnTo>
                        <a:pt x="0" y="0"/>
                      </a:lnTo>
                      <a:lnTo>
                        <a:pt x="66"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77" name="Freeform 493">
                  <a:extLst>
                    <a:ext uri="{FF2B5EF4-FFF2-40B4-BE49-F238E27FC236}">
                      <a16:creationId xmlns:a16="http://schemas.microsoft.com/office/drawing/2014/main" id="{3A958447-9CDE-A740-AA82-3ED1E65AD5AA}"/>
                    </a:ext>
                  </a:extLst>
                </p:cNvPr>
                <p:cNvSpPr>
                  <a:spLocks/>
                </p:cNvSpPr>
                <p:nvPr/>
              </p:nvSpPr>
              <p:spPr bwMode="auto">
                <a:xfrm>
                  <a:off x="3180" y="1940"/>
                  <a:ext cx="87" cy="109"/>
                </a:xfrm>
                <a:custGeom>
                  <a:avLst/>
                  <a:gdLst>
                    <a:gd name="T0" fmla="*/ 66 w 87"/>
                    <a:gd name="T1" fmla="*/ 109 h 109"/>
                    <a:gd name="T2" fmla="*/ 87 w 87"/>
                    <a:gd name="T3" fmla="*/ 87 h 109"/>
                    <a:gd name="T4" fmla="*/ 0 w 87"/>
                    <a:gd name="T5" fmla="*/ 0 h 109"/>
                  </a:gdLst>
                  <a:ahLst/>
                  <a:cxnLst>
                    <a:cxn ang="0">
                      <a:pos x="T0" y="T1"/>
                    </a:cxn>
                    <a:cxn ang="0">
                      <a:pos x="T2" y="T3"/>
                    </a:cxn>
                    <a:cxn ang="0">
                      <a:pos x="T4" y="T5"/>
                    </a:cxn>
                  </a:cxnLst>
                  <a:rect l="0" t="0" r="r" b="b"/>
                  <a:pathLst>
                    <a:path w="87" h="109">
                      <a:moveTo>
                        <a:pt x="66" y="109"/>
                      </a:moveTo>
                      <a:lnTo>
                        <a:pt x="87"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78" name="Freeform 494">
                  <a:extLst>
                    <a:ext uri="{FF2B5EF4-FFF2-40B4-BE49-F238E27FC236}">
                      <a16:creationId xmlns:a16="http://schemas.microsoft.com/office/drawing/2014/main" id="{0E7E308E-A155-6243-9D08-6DFBF443CD4B}"/>
                    </a:ext>
                  </a:extLst>
                </p:cNvPr>
                <p:cNvSpPr>
                  <a:spLocks/>
                </p:cNvSpPr>
                <p:nvPr/>
              </p:nvSpPr>
              <p:spPr bwMode="auto">
                <a:xfrm>
                  <a:off x="3246" y="2027"/>
                  <a:ext cx="73" cy="117"/>
                </a:xfrm>
                <a:custGeom>
                  <a:avLst/>
                  <a:gdLst>
                    <a:gd name="T0" fmla="*/ 21 w 73"/>
                    <a:gd name="T1" fmla="*/ 0 h 117"/>
                    <a:gd name="T2" fmla="*/ 0 w 73"/>
                    <a:gd name="T3" fmla="*/ 22 h 117"/>
                    <a:gd name="T4" fmla="*/ 73 w 73"/>
                    <a:gd name="T5" fmla="*/ 117 h 117"/>
                    <a:gd name="T6" fmla="*/ 21 w 73"/>
                    <a:gd name="T7" fmla="*/ 0 h 117"/>
                  </a:gdLst>
                  <a:ahLst/>
                  <a:cxnLst>
                    <a:cxn ang="0">
                      <a:pos x="T0" y="T1"/>
                    </a:cxn>
                    <a:cxn ang="0">
                      <a:pos x="T2" y="T3"/>
                    </a:cxn>
                    <a:cxn ang="0">
                      <a:pos x="T4" y="T5"/>
                    </a:cxn>
                    <a:cxn ang="0">
                      <a:pos x="T6" y="T7"/>
                    </a:cxn>
                  </a:cxnLst>
                  <a:rect l="0" t="0" r="r" b="b"/>
                  <a:pathLst>
                    <a:path w="73" h="117">
                      <a:moveTo>
                        <a:pt x="21" y="0"/>
                      </a:moveTo>
                      <a:lnTo>
                        <a:pt x="0" y="22"/>
                      </a:lnTo>
                      <a:lnTo>
                        <a:pt x="73" y="117"/>
                      </a:lnTo>
                      <a:lnTo>
                        <a:pt x="21"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79" name="Freeform 495">
                  <a:extLst>
                    <a:ext uri="{FF2B5EF4-FFF2-40B4-BE49-F238E27FC236}">
                      <a16:creationId xmlns:a16="http://schemas.microsoft.com/office/drawing/2014/main" id="{DD3307AE-9D48-E447-A860-0FFB7D09A4DD}"/>
                    </a:ext>
                  </a:extLst>
                </p:cNvPr>
                <p:cNvSpPr>
                  <a:spLocks/>
                </p:cNvSpPr>
                <p:nvPr/>
              </p:nvSpPr>
              <p:spPr bwMode="auto">
                <a:xfrm>
                  <a:off x="3246" y="2027"/>
                  <a:ext cx="73" cy="117"/>
                </a:xfrm>
                <a:custGeom>
                  <a:avLst/>
                  <a:gdLst>
                    <a:gd name="T0" fmla="*/ 21 w 73"/>
                    <a:gd name="T1" fmla="*/ 0 h 117"/>
                    <a:gd name="T2" fmla="*/ 0 w 73"/>
                    <a:gd name="T3" fmla="*/ 22 h 117"/>
                    <a:gd name="T4" fmla="*/ 73 w 73"/>
                    <a:gd name="T5" fmla="*/ 117 h 117"/>
                  </a:gdLst>
                  <a:ahLst/>
                  <a:cxnLst>
                    <a:cxn ang="0">
                      <a:pos x="T0" y="T1"/>
                    </a:cxn>
                    <a:cxn ang="0">
                      <a:pos x="T2" y="T3"/>
                    </a:cxn>
                    <a:cxn ang="0">
                      <a:pos x="T4" y="T5"/>
                    </a:cxn>
                  </a:cxnLst>
                  <a:rect l="0" t="0" r="r" b="b"/>
                  <a:pathLst>
                    <a:path w="73" h="117">
                      <a:moveTo>
                        <a:pt x="21" y="0"/>
                      </a:moveTo>
                      <a:lnTo>
                        <a:pt x="0" y="22"/>
                      </a:lnTo>
                      <a:lnTo>
                        <a:pt x="73"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80" name="Freeform 496">
                  <a:extLst>
                    <a:ext uri="{FF2B5EF4-FFF2-40B4-BE49-F238E27FC236}">
                      <a16:creationId xmlns:a16="http://schemas.microsoft.com/office/drawing/2014/main" id="{2BF292D4-6502-E54A-B6C5-816FF48602C8}"/>
                    </a:ext>
                  </a:extLst>
                </p:cNvPr>
                <p:cNvSpPr>
                  <a:spLocks/>
                </p:cNvSpPr>
                <p:nvPr/>
              </p:nvSpPr>
              <p:spPr bwMode="auto">
                <a:xfrm>
                  <a:off x="2259" y="1940"/>
                  <a:ext cx="87" cy="14"/>
                </a:xfrm>
                <a:custGeom>
                  <a:avLst/>
                  <a:gdLst>
                    <a:gd name="T0" fmla="*/ 22 w 87"/>
                    <a:gd name="T1" fmla="*/ 0 h 14"/>
                    <a:gd name="T2" fmla="*/ 0 w 87"/>
                    <a:gd name="T3" fmla="*/ 14 h 14"/>
                    <a:gd name="T4" fmla="*/ 87 w 87"/>
                    <a:gd name="T5" fmla="*/ 0 h 14"/>
                    <a:gd name="T6" fmla="*/ 22 w 87"/>
                    <a:gd name="T7" fmla="*/ 0 h 14"/>
                  </a:gdLst>
                  <a:ahLst/>
                  <a:cxnLst>
                    <a:cxn ang="0">
                      <a:pos x="T0" y="T1"/>
                    </a:cxn>
                    <a:cxn ang="0">
                      <a:pos x="T2" y="T3"/>
                    </a:cxn>
                    <a:cxn ang="0">
                      <a:pos x="T4" y="T5"/>
                    </a:cxn>
                    <a:cxn ang="0">
                      <a:pos x="T6" y="T7"/>
                    </a:cxn>
                  </a:cxnLst>
                  <a:rect l="0" t="0" r="r" b="b"/>
                  <a:pathLst>
                    <a:path w="87" h="14">
                      <a:moveTo>
                        <a:pt x="22" y="0"/>
                      </a:moveTo>
                      <a:lnTo>
                        <a:pt x="0" y="14"/>
                      </a:lnTo>
                      <a:lnTo>
                        <a:pt x="87" y="0"/>
                      </a:lnTo>
                      <a:lnTo>
                        <a:pt x="22" y="0"/>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81" name="Freeform 497">
                  <a:extLst>
                    <a:ext uri="{FF2B5EF4-FFF2-40B4-BE49-F238E27FC236}">
                      <a16:creationId xmlns:a16="http://schemas.microsoft.com/office/drawing/2014/main" id="{CBB2A0F5-9184-F843-9035-2E4B060FA95E}"/>
                    </a:ext>
                  </a:extLst>
                </p:cNvPr>
                <p:cNvSpPr>
                  <a:spLocks/>
                </p:cNvSpPr>
                <p:nvPr/>
              </p:nvSpPr>
              <p:spPr bwMode="auto">
                <a:xfrm>
                  <a:off x="2259" y="1940"/>
                  <a:ext cx="87" cy="14"/>
                </a:xfrm>
                <a:custGeom>
                  <a:avLst/>
                  <a:gdLst>
                    <a:gd name="T0" fmla="*/ 22 w 87"/>
                    <a:gd name="T1" fmla="*/ 0 h 14"/>
                    <a:gd name="T2" fmla="*/ 0 w 87"/>
                    <a:gd name="T3" fmla="*/ 14 h 14"/>
                    <a:gd name="T4" fmla="*/ 87 w 87"/>
                    <a:gd name="T5" fmla="*/ 0 h 14"/>
                  </a:gdLst>
                  <a:ahLst/>
                  <a:cxnLst>
                    <a:cxn ang="0">
                      <a:pos x="T0" y="T1"/>
                    </a:cxn>
                    <a:cxn ang="0">
                      <a:pos x="T2" y="T3"/>
                    </a:cxn>
                    <a:cxn ang="0">
                      <a:pos x="T4" y="T5"/>
                    </a:cxn>
                  </a:cxnLst>
                  <a:rect l="0" t="0" r="r" b="b"/>
                  <a:pathLst>
                    <a:path w="87" h="14">
                      <a:moveTo>
                        <a:pt x="22" y="0"/>
                      </a:moveTo>
                      <a:lnTo>
                        <a:pt x="0" y="14"/>
                      </a:lnTo>
                      <a:lnTo>
                        <a:pt x="8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82" name="Freeform 498">
                  <a:extLst>
                    <a:ext uri="{FF2B5EF4-FFF2-40B4-BE49-F238E27FC236}">
                      <a16:creationId xmlns:a16="http://schemas.microsoft.com/office/drawing/2014/main" id="{7B7E3A29-217C-BF40-A4C1-27CFE248EE48}"/>
                    </a:ext>
                  </a:extLst>
                </p:cNvPr>
                <p:cNvSpPr>
                  <a:spLocks/>
                </p:cNvSpPr>
                <p:nvPr/>
              </p:nvSpPr>
              <p:spPr bwMode="auto">
                <a:xfrm>
                  <a:off x="2281" y="1918"/>
                  <a:ext cx="87" cy="22"/>
                </a:xfrm>
                <a:custGeom>
                  <a:avLst/>
                  <a:gdLst>
                    <a:gd name="T0" fmla="*/ 65 w 87"/>
                    <a:gd name="T1" fmla="*/ 22 h 22"/>
                    <a:gd name="T2" fmla="*/ 87 w 87"/>
                    <a:gd name="T3" fmla="*/ 0 h 22"/>
                    <a:gd name="T4" fmla="*/ 0 w 87"/>
                    <a:gd name="T5" fmla="*/ 22 h 22"/>
                    <a:gd name="T6" fmla="*/ 65 w 87"/>
                    <a:gd name="T7" fmla="*/ 22 h 22"/>
                  </a:gdLst>
                  <a:ahLst/>
                  <a:cxnLst>
                    <a:cxn ang="0">
                      <a:pos x="T0" y="T1"/>
                    </a:cxn>
                    <a:cxn ang="0">
                      <a:pos x="T2" y="T3"/>
                    </a:cxn>
                    <a:cxn ang="0">
                      <a:pos x="T4" y="T5"/>
                    </a:cxn>
                    <a:cxn ang="0">
                      <a:pos x="T6" y="T7"/>
                    </a:cxn>
                  </a:cxnLst>
                  <a:rect l="0" t="0" r="r" b="b"/>
                  <a:pathLst>
                    <a:path w="87" h="22">
                      <a:moveTo>
                        <a:pt x="65" y="22"/>
                      </a:moveTo>
                      <a:lnTo>
                        <a:pt x="87" y="0"/>
                      </a:lnTo>
                      <a:lnTo>
                        <a:pt x="0" y="22"/>
                      </a:lnTo>
                      <a:lnTo>
                        <a:pt x="65" y="22"/>
                      </a:lnTo>
                      <a:close/>
                    </a:path>
                  </a:pathLst>
                </a:custGeom>
                <a:solidFill>
                  <a:srgbClr val="4095F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83" name="Freeform 499">
                  <a:extLst>
                    <a:ext uri="{FF2B5EF4-FFF2-40B4-BE49-F238E27FC236}">
                      <a16:creationId xmlns:a16="http://schemas.microsoft.com/office/drawing/2014/main" id="{D8365A33-65D6-8F47-B13F-F8BDDBCBEAE2}"/>
                    </a:ext>
                  </a:extLst>
                </p:cNvPr>
                <p:cNvSpPr>
                  <a:spLocks/>
                </p:cNvSpPr>
                <p:nvPr/>
              </p:nvSpPr>
              <p:spPr bwMode="auto">
                <a:xfrm>
                  <a:off x="2281" y="1918"/>
                  <a:ext cx="87" cy="22"/>
                </a:xfrm>
                <a:custGeom>
                  <a:avLst/>
                  <a:gdLst>
                    <a:gd name="T0" fmla="*/ 65 w 87"/>
                    <a:gd name="T1" fmla="*/ 22 h 22"/>
                    <a:gd name="T2" fmla="*/ 87 w 87"/>
                    <a:gd name="T3" fmla="*/ 0 h 22"/>
                    <a:gd name="T4" fmla="*/ 0 w 87"/>
                    <a:gd name="T5" fmla="*/ 22 h 22"/>
                  </a:gdLst>
                  <a:ahLst/>
                  <a:cxnLst>
                    <a:cxn ang="0">
                      <a:pos x="T0" y="T1"/>
                    </a:cxn>
                    <a:cxn ang="0">
                      <a:pos x="T2" y="T3"/>
                    </a:cxn>
                    <a:cxn ang="0">
                      <a:pos x="T4" y="T5"/>
                    </a:cxn>
                  </a:cxnLst>
                  <a:rect l="0" t="0" r="r" b="b"/>
                  <a:pathLst>
                    <a:path w="87" h="22">
                      <a:moveTo>
                        <a:pt x="65" y="22"/>
                      </a:moveTo>
                      <a:lnTo>
                        <a:pt x="87" y="0"/>
                      </a:lnTo>
                      <a:lnTo>
                        <a:pt x="0"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84" name="Freeform 500">
                  <a:extLst>
                    <a:ext uri="{FF2B5EF4-FFF2-40B4-BE49-F238E27FC236}">
                      <a16:creationId xmlns:a16="http://schemas.microsoft.com/office/drawing/2014/main" id="{81985E44-43F1-4244-BF34-922987E14FB2}"/>
                    </a:ext>
                  </a:extLst>
                </p:cNvPr>
                <p:cNvSpPr>
                  <a:spLocks/>
                </p:cNvSpPr>
                <p:nvPr/>
              </p:nvSpPr>
              <p:spPr bwMode="auto">
                <a:xfrm>
                  <a:off x="2829" y="1794"/>
                  <a:ext cx="109" cy="65"/>
                </a:xfrm>
                <a:custGeom>
                  <a:avLst/>
                  <a:gdLst>
                    <a:gd name="T0" fmla="*/ 22 w 109"/>
                    <a:gd name="T1" fmla="*/ 0 h 65"/>
                    <a:gd name="T2" fmla="*/ 0 w 109"/>
                    <a:gd name="T3" fmla="*/ 14 h 65"/>
                    <a:gd name="T4" fmla="*/ 109 w 109"/>
                    <a:gd name="T5" fmla="*/ 65 h 65"/>
                    <a:gd name="T6" fmla="*/ 22 w 109"/>
                    <a:gd name="T7" fmla="*/ 0 h 65"/>
                  </a:gdLst>
                  <a:ahLst/>
                  <a:cxnLst>
                    <a:cxn ang="0">
                      <a:pos x="T0" y="T1"/>
                    </a:cxn>
                    <a:cxn ang="0">
                      <a:pos x="T2" y="T3"/>
                    </a:cxn>
                    <a:cxn ang="0">
                      <a:pos x="T4" y="T5"/>
                    </a:cxn>
                    <a:cxn ang="0">
                      <a:pos x="T6" y="T7"/>
                    </a:cxn>
                  </a:cxnLst>
                  <a:rect l="0" t="0" r="r" b="b"/>
                  <a:pathLst>
                    <a:path w="109" h="65">
                      <a:moveTo>
                        <a:pt x="22" y="0"/>
                      </a:moveTo>
                      <a:lnTo>
                        <a:pt x="0" y="14"/>
                      </a:lnTo>
                      <a:lnTo>
                        <a:pt x="109" y="65"/>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85" name="Freeform 501">
                  <a:extLst>
                    <a:ext uri="{FF2B5EF4-FFF2-40B4-BE49-F238E27FC236}">
                      <a16:creationId xmlns:a16="http://schemas.microsoft.com/office/drawing/2014/main" id="{518D006B-4BF6-1B45-B68E-2725F6AD946C}"/>
                    </a:ext>
                  </a:extLst>
                </p:cNvPr>
                <p:cNvSpPr>
                  <a:spLocks/>
                </p:cNvSpPr>
                <p:nvPr/>
              </p:nvSpPr>
              <p:spPr bwMode="auto">
                <a:xfrm>
                  <a:off x="2829" y="1794"/>
                  <a:ext cx="109" cy="65"/>
                </a:xfrm>
                <a:custGeom>
                  <a:avLst/>
                  <a:gdLst>
                    <a:gd name="T0" fmla="*/ 22 w 109"/>
                    <a:gd name="T1" fmla="*/ 0 h 65"/>
                    <a:gd name="T2" fmla="*/ 0 w 109"/>
                    <a:gd name="T3" fmla="*/ 14 h 65"/>
                    <a:gd name="T4" fmla="*/ 109 w 109"/>
                    <a:gd name="T5" fmla="*/ 65 h 65"/>
                  </a:gdLst>
                  <a:ahLst/>
                  <a:cxnLst>
                    <a:cxn ang="0">
                      <a:pos x="T0" y="T1"/>
                    </a:cxn>
                    <a:cxn ang="0">
                      <a:pos x="T2" y="T3"/>
                    </a:cxn>
                    <a:cxn ang="0">
                      <a:pos x="T4" y="T5"/>
                    </a:cxn>
                  </a:cxnLst>
                  <a:rect l="0" t="0" r="r" b="b"/>
                  <a:pathLst>
                    <a:path w="109" h="65">
                      <a:moveTo>
                        <a:pt x="22" y="0"/>
                      </a:moveTo>
                      <a:lnTo>
                        <a:pt x="0" y="14"/>
                      </a:lnTo>
                      <a:lnTo>
                        <a:pt x="109"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86" name="Freeform 502">
                  <a:extLst>
                    <a:ext uri="{FF2B5EF4-FFF2-40B4-BE49-F238E27FC236}">
                      <a16:creationId xmlns:a16="http://schemas.microsoft.com/office/drawing/2014/main" id="{BFE7EE26-933E-0F42-A3F2-C84F0F2FF800}"/>
                    </a:ext>
                  </a:extLst>
                </p:cNvPr>
                <p:cNvSpPr>
                  <a:spLocks/>
                </p:cNvSpPr>
                <p:nvPr/>
              </p:nvSpPr>
              <p:spPr bwMode="auto">
                <a:xfrm>
                  <a:off x="2851" y="1794"/>
                  <a:ext cx="102" cy="65"/>
                </a:xfrm>
                <a:custGeom>
                  <a:avLst/>
                  <a:gdLst>
                    <a:gd name="T0" fmla="*/ 87 w 102"/>
                    <a:gd name="T1" fmla="*/ 65 h 65"/>
                    <a:gd name="T2" fmla="*/ 102 w 102"/>
                    <a:gd name="T3" fmla="*/ 44 h 65"/>
                    <a:gd name="T4" fmla="*/ 0 w 102"/>
                    <a:gd name="T5" fmla="*/ 0 h 65"/>
                    <a:gd name="T6" fmla="*/ 87 w 102"/>
                    <a:gd name="T7" fmla="*/ 65 h 65"/>
                  </a:gdLst>
                  <a:ahLst/>
                  <a:cxnLst>
                    <a:cxn ang="0">
                      <a:pos x="T0" y="T1"/>
                    </a:cxn>
                    <a:cxn ang="0">
                      <a:pos x="T2" y="T3"/>
                    </a:cxn>
                    <a:cxn ang="0">
                      <a:pos x="T4" y="T5"/>
                    </a:cxn>
                    <a:cxn ang="0">
                      <a:pos x="T6" y="T7"/>
                    </a:cxn>
                  </a:cxnLst>
                  <a:rect l="0" t="0" r="r" b="b"/>
                  <a:pathLst>
                    <a:path w="102" h="65">
                      <a:moveTo>
                        <a:pt x="87" y="65"/>
                      </a:moveTo>
                      <a:lnTo>
                        <a:pt x="102" y="44"/>
                      </a:lnTo>
                      <a:lnTo>
                        <a:pt x="0" y="0"/>
                      </a:lnTo>
                      <a:lnTo>
                        <a:pt x="87" y="65"/>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87" name="Freeform 503">
                  <a:extLst>
                    <a:ext uri="{FF2B5EF4-FFF2-40B4-BE49-F238E27FC236}">
                      <a16:creationId xmlns:a16="http://schemas.microsoft.com/office/drawing/2014/main" id="{17D23312-A416-5440-9F7A-82EC851AE181}"/>
                    </a:ext>
                  </a:extLst>
                </p:cNvPr>
                <p:cNvSpPr>
                  <a:spLocks/>
                </p:cNvSpPr>
                <p:nvPr/>
              </p:nvSpPr>
              <p:spPr bwMode="auto">
                <a:xfrm>
                  <a:off x="2851" y="1794"/>
                  <a:ext cx="102" cy="65"/>
                </a:xfrm>
                <a:custGeom>
                  <a:avLst/>
                  <a:gdLst>
                    <a:gd name="T0" fmla="*/ 87 w 102"/>
                    <a:gd name="T1" fmla="*/ 65 h 65"/>
                    <a:gd name="T2" fmla="*/ 102 w 102"/>
                    <a:gd name="T3" fmla="*/ 44 h 65"/>
                    <a:gd name="T4" fmla="*/ 0 w 102"/>
                    <a:gd name="T5" fmla="*/ 0 h 65"/>
                  </a:gdLst>
                  <a:ahLst/>
                  <a:cxnLst>
                    <a:cxn ang="0">
                      <a:pos x="T0" y="T1"/>
                    </a:cxn>
                    <a:cxn ang="0">
                      <a:pos x="T2" y="T3"/>
                    </a:cxn>
                    <a:cxn ang="0">
                      <a:pos x="T4" y="T5"/>
                    </a:cxn>
                  </a:cxnLst>
                  <a:rect l="0" t="0" r="r" b="b"/>
                  <a:pathLst>
                    <a:path w="102" h="65">
                      <a:moveTo>
                        <a:pt x="87" y="65"/>
                      </a:moveTo>
                      <a:lnTo>
                        <a:pt x="102"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88" name="Freeform 504">
                  <a:extLst>
                    <a:ext uri="{FF2B5EF4-FFF2-40B4-BE49-F238E27FC236}">
                      <a16:creationId xmlns:a16="http://schemas.microsoft.com/office/drawing/2014/main" id="{3049F269-C605-FD45-97A5-8836348D16C4}"/>
                    </a:ext>
                  </a:extLst>
                </p:cNvPr>
                <p:cNvSpPr>
                  <a:spLocks/>
                </p:cNvSpPr>
                <p:nvPr/>
              </p:nvSpPr>
              <p:spPr bwMode="auto">
                <a:xfrm>
                  <a:off x="3070" y="1867"/>
                  <a:ext cx="95" cy="94"/>
                </a:xfrm>
                <a:custGeom>
                  <a:avLst/>
                  <a:gdLst>
                    <a:gd name="T0" fmla="*/ 22 w 95"/>
                    <a:gd name="T1" fmla="*/ 0 h 94"/>
                    <a:gd name="T2" fmla="*/ 0 w 95"/>
                    <a:gd name="T3" fmla="*/ 14 h 94"/>
                    <a:gd name="T4" fmla="*/ 95 w 95"/>
                    <a:gd name="T5" fmla="*/ 94 h 94"/>
                    <a:gd name="T6" fmla="*/ 22 w 95"/>
                    <a:gd name="T7" fmla="*/ 0 h 94"/>
                  </a:gdLst>
                  <a:ahLst/>
                  <a:cxnLst>
                    <a:cxn ang="0">
                      <a:pos x="T0" y="T1"/>
                    </a:cxn>
                    <a:cxn ang="0">
                      <a:pos x="T2" y="T3"/>
                    </a:cxn>
                    <a:cxn ang="0">
                      <a:pos x="T4" y="T5"/>
                    </a:cxn>
                    <a:cxn ang="0">
                      <a:pos x="T6" y="T7"/>
                    </a:cxn>
                  </a:cxnLst>
                  <a:rect l="0" t="0" r="r" b="b"/>
                  <a:pathLst>
                    <a:path w="95" h="94">
                      <a:moveTo>
                        <a:pt x="22" y="0"/>
                      </a:moveTo>
                      <a:lnTo>
                        <a:pt x="0" y="14"/>
                      </a:lnTo>
                      <a:lnTo>
                        <a:pt x="95" y="94"/>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89" name="Freeform 505">
                  <a:extLst>
                    <a:ext uri="{FF2B5EF4-FFF2-40B4-BE49-F238E27FC236}">
                      <a16:creationId xmlns:a16="http://schemas.microsoft.com/office/drawing/2014/main" id="{FA98E088-3F36-404D-96D1-8E9FB2DE9B07}"/>
                    </a:ext>
                  </a:extLst>
                </p:cNvPr>
                <p:cNvSpPr>
                  <a:spLocks/>
                </p:cNvSpPr>
                <p:nvPr/>
              </p:nvSpPr>
              <p:spPr bwMode="auto">
                <a:xfrm>
                  <a:off x="3070" y="1867"/>
                  <a:ext cx="95" cy="94"/>
                </a:xfrm>
                <a:custGeom>
                  <a:avLst/>
                  <a:gdLst>
                    <a:gd name="T0" fmla="*/ 22 w 95"/>
                    <a:gd name="T1" fmla="*/ 0 h 94"/>
                    <a:gd name="T2" fmla="*/ 0 w 95"/>
                    <a:gd name="T3" fmla="*/ 14 h 94"/>
                    <a:gd name="T4" fmla="*/ 95 w 95"/>
                    <a:gd name="T5" fmla="*/ 94 h 94"/>
                  </a:gdLst>
                  <a:ahLst/>
                  <a:cxnLst>
                    <a:cxn ang="0">
                      <a:pos x="T0" y="T1"/>
                    </a:cxn>
                    <a:cxn ang="0">
                      <a:pos x="T2" y="T3"/>
                    </a:cxn>
                    <a:cxn ang="0">
                      <a:pos x="T4" y="T5"/>
                    </a:cxn>
                  </a:cxnLst>
                  <a:rect l="0" t="0" r="r" b="b"/>
                  <a:pathLst>
                    <a:path w="95" h="94">
                      <a:moveTo>
                        <a:pt x="22" y="0"/>
                      </a:moveTo>
                      <a:lnTo>
                        <a:pt x="0" y="14"/>
                      </a:lnTo>
                      <a:lnTo>
                        <a:pt x="95" y="9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90" name="Freeform 506">
                  <a:extLst>
                    <a:ext uri="{FF2B5EF4-FFF2-40B4-BE49-F238E27FC236}">
                      <a16:creationId xmlns:a16="http://schemas.microsoft.com/office/drawing/2014/main" id="{535DF4AD-F32A-2640-98E8-94B2AEDF7BE1}"/>
                    </a:ext>
                  </a:extLst>
                </p:cNvPr>
                <p:cNvSpPr>
                  <a:spLocks/>
                </p:cNvSpPr>
                <p:nvPr/>
              </p:nvSpPr>
              <p:spPr bwMode="auto">
                <a:xfrm>
                  <a:off x="3092" y="1867"/>
                  <a:ext cx="88" cy="94"/>
                </a:xfrm>
                <a:custGeom>
                  <a:avLst/>
                  <a:gdLst>
                    <a:gd name="T0" fmla="*/ 73 w 88"/>
                    <a:gd name="T1" fmla="*/ 94 h 94"/>
                    <a:gd name="T2" fmla="*/ 88 w 88"/>
                    <a:gd name="T3" fmla="*/ 73 h 94"/>
                    <a:gd name="T4" fmla="*/ 0 w 88"/>
                    <a:gd name="T5" fmla="*/ 0 h 94"/>
                    <a:gd name="T6" fmla="*/ 73 w 88"/>
                    <a:gd name="T7" fmla="*/ 94 h 94"/>
                  </a:gdLst>
                  <a:ahLst/>
                  <a:cxnLst>
                    <a:cxn ang="0">
                      <a:pos x="T0" y="T1"/>
                    </a:cxn>
                    <a:cxn ang="0">
                      <a:pos x="T2" y="T3"/>
                    </a:cxn>
                    <a:cxn ang="0">
                      <a:pos x="T4" y="T5"/>
                    </a:cxn>
                    <a:cxn ang="0">
                      <a:pos x="T6" y="T7"/>
                    </a:cxn>
                  </a:cxnLst>
                  <a:rect l="0" t="0" r="r" b="b"/>
                  <a:pathLst>
                    <a:path w="88" h="94">
                      <a:moveTo>
                        <a:pt x="73" y="94"/>
                      </a:moveTo>
                      <a:lnTo>
                        <a:pt x="88" y="73"/>
                      </a:lnTo>
                      <a:lnTo>
                        <a:pt x="0" y="0"/>
                      </a:lnTo>
                      <a:lnTo>
                        <a:pt x="73" y="94"/>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91" name="Freeform 507">
                  <a:extLst>
                    <a:ext uri="{FF2B5EF4-FFF2-40B4-BE49-F238E27FC236}">
                      <a16:creationId xmlns:a16="http://schemas.microsoft.com/office/drawing/2014/main" id="{AC4238FA-FA5C-F245-AA7A-0AA875A9A63F}"/>
                    </a:ext>
                  </a:extLst>
                </p:cNvPr>
                <p:cNvSpPr>
                  <a:spLocks/>
                </p:cNvSpPr>
                <p:nvPr/>
              </p:nvSpPr>
              <p:spPr bwMode="auto">
                <a:xfrm>
                  <a:off x="3092" y="1867"/>
                  <a:ext cx="88" cy="94"/>
                </a:xfrm>
                <a:custGeom>
                  <a:avLst/>
                  <a:gdLst>
                    <a:gd name="T0" fmla="*/ 73 w 88"/>
                    <a:gd name="T1" fmla="*/ 94 h 94"/>
                    <a:gd name="T2" fmla="*/ 88 w 88"/>
                    <a:gd name="T3" fmla="*/ 73 h 94"/>
                    <a:gd name="T4" fmla="*/ 0 w 88"/>
                    <a:gd name="T5" fmla="*/ 0 h 94"/>
                  </a:gdLst>
                  <a:ahLst/>
                  <a:cxnLst>
                    <a:cxn ang="0">
                      <a:pos x="T0" y="T1"/>
                    </a:cxn>
                    <a:cxn ang="0">
                      <a:pos x="T2" y="T3"/>
                    </a:cxn>
                    <a:cxn ang="0">
                      <a:pos x="T4" y="T5"/>
                    </a:cxn>
                  </a:cxnLst>
                  <a:rect l="0" t="0" r="r" b="b"/>
                  <a:pathLst>
                    <a:path w="88" h="94">
                      <a:moveTo>
                        <a:pt x="73" y="94"/>
                      </a:moveTo>
                      <a:lnTo>
                        <a:pt x="88"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92" name="Freeform 508">
                  <a:extLst>
                    <a:ext uri="{FF2B5EF4-FFF2-40B4-BE49-F238E27FC236}">
                      <a16:creationId xmlns:a16="http://schemas.microsoft.com/office/drawing/2014/main" id="{EF997D89-CC83-7F46-A4BC-BA5369473AAA}"/>
                    </a:ext>
                  </a:extLst>
                </p:cNvPr>
                <p:cNvSpPr>
                  <a:spLocks/>
                </p:cNvSpPr>
                <p:nvPr/>
              </p:nvSpPr>
              <p:spPr bwMode="auto">
                <a:xfrm>
                  <a:off x="3333" y="2421"/>
                  <a:ext cx="22" cy="124"/>
                </a:xfrm>
                <a:custGeom>
                  <a:avLst/>
                  <a:gdLst>
                    <a:gd name="T0" fmla="*/ 15 w 22"/>
                    <a:gd name="T1" fmla="*/ 0 h 124"/>
                    <a:gd name="T2" fmla="*/ 0 w 22"/>
                    <a:gd name="T3" fmla="*/ 22 h 124"/>
                    <a:gd name="T4" fmla="*/ 22 w 22"/>
                    <a:gd name="T5" fmla="*/ 124 h 124"/>
                    <a:gd name="T6" fmla="*/ 15 w 22"/>
                    <a:gd name="T7" fmla="*/ 0 h 124"/>
                  </a:gdLst>
                  <a:ahLst/>
                  <a:cxnLst>
                    <a:cxn ang="0">
                      <a:pos x="T0" y="T1"/>
                    </a:cxn>
                    <a:cxn ang="0">
                      <a:pos x="T2" y="T3"/>
                    </a:cxn>
                    <a:cxn ang="0">
                      <a:pos x="T4" y="T5"/>
                    </a:cxn>
                    <a:cxn ang="0">
                      <a:pos x="T6" y="T7"/>
                    </a:cxn>
                  </a:cxnLst>
                  <a:rect l="0" t="0" r="r" b="b"/>
                  <a:pathLst>
                    <a:path w="22" h="124">
                      <a:moveTo>
                        <a:pt x="15" y="0"/>
                      </a:moveTo>
                      <a:lnTo>
                        <a:pt x="0" y="22"/>
                      </a:lnTo>
                      <a:lnTo>
                        <a:pt x="22" y="124"/>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93" name="Freeform 509">
                  <a:extLst>
                    <a:ext uri="{FF2B5EF4-FFF2-40B4-BE49-F238E27FC236}">
                      <a16:creationId xmlns:a16="http://schemas.microsoft.com/office/drawing/2014/main" id="{D523BC20-84C0-9A4F-BB80-1D835DE69C84}"/>
                    </a:ext>
                  </a:extLst>
                </p:cNvPr>
                <p:cNvSpPr>
                  <a:spLocks/>
                </p:cNvSpPr>
                <p:nvPr/>
              </p:nvSpPr>
              <p:spPr bwMode="auto">
                <a:xfrm>
                  <a:off x="3333" y="2421"/>
                  <a:ext cx="22" cy="124"/>
                </a:xfrm>
                <a:custGeom>
                  <a:avLst/>
                  <a:gdLst>
                    <a:gd name="T0" fmla="*/ 15 w 22"/>
                    <a:gd name="T1" fmla="*/ 0 h 124"/>
                    <a:gd name="T2" fmla="*/ 0 w 22"/>
                    <a:gd name="T3" fmla="*/ 22 h 124"/>
                    <a:gd name="T4" fmla="*/ 22 w 22"/>
                    <a:gd name="T5" fmla="*/ 124 h 124"/>
                  </a:gdLst>
                  <a:ahLst/>
                  <a:cxnLst>
                    <a:cxn ang="0">
                      <a:pos x="T0" y="T1"/>
                    </a:cxn>
                    <a:cxn ang="0">
                      <a:pos x="T2" y="T3"/>
                    </a:cxn>
                    <a:cxn ang="0">
                      <a:pos x="T4" y="T5"/>
                    </a:cxn>
                  </a:cxnLst>
                  <a:rect l="0" t="0" r="r" b="b"/>
                  <a:pathLst>
                    <a:path w="22" h="124">
                      <a:moveTo>
                        <a:pt x="15" y="0"/>
                      </a:moveTo>
                      <a:lnTo>
                        <a:pt x="0" y="22"/>
                      </a:lnTo>
                      <a:lnTo>
                        <a:pt x="2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94" name="Freeform 510">
                  <a:extLst>
                    <a:ext uri="{FF2B5EF4-FFF2-40B4-BE49-F238E27FC236}">
                      <a16:creationId xmlns:a16="http://schemas.microsoft.com/office/drawing/2014/main" id="{EA07C4CA-197D-A741-A592-BA57BDA2E5F6}"/>
                    </a:ext>
                  </a:extLst>
                </p:cNvPr>
                <p:cNvSpPr>
                  <a:spLocks/>
                </p:cNvSpPr>
                <p:nvPr/>
              </p:nvSpPr>
              <p:spPr bwMode="auto">
                <a:xfrm>
                  <a:off x="3333" y="2443"/>
                  <a:ext cx="22" cy="124"/>
                </a:xfrm>
                <a:custGeom>
                  <a:avLst/>
                  <a:gdLst>
                    <a:gd name="T0" fmla="*/ 8 w 22"/>
                    <a:gd name="T1" fmla="*/ 124 h 124"/>
                    <a:gd name="T2" fmla="*/ 22 w 22"/>
                    <a:gd name="T3" fmla="*/ 102 h 124"/>
                    <a:gd name="T4" fmla="*/ 0 w 22"/>
                    <a:gd name="T5" fmla="*/ 0 h 124"/>
                    <a:gd name="T6" fmla="*/ 8 w 22"/>
                    <a:gd name="T7" fmla="*/ 124 h 124"/>
                  </a:gdLst>
                  <a:ahLst/>
                  <a:cxnLst>
                    <a:cxn ang="0">
                      <a:pos x="T0" y="T1"/>
                    </a:cxn>
                    <a:cxn ang="0">
                      <a:pos x="T2" y="T3"/>
                    </a:cxn>
                    <a:cxn ang="0">
                      <a:pos x="T4" y="T5"/>
                    </a:cxn>
                    <a:cxn ang="0">
                      <a:pos x="T6" y="T7"/>
                    </a:cxn>
                  </a:cxnLst>
                  <a:rect l="0" t="0" r="r" b="b"/>
                  <a:pathLst>
                    <a:path w="22" h="124">
                      <a:moveTo>
                        <a:pt x="8" y="124"/>
                      </a:moveTo>
                      <a:lnTo>
                        <a:pt x="22" y="102"/>
                      </a:lnTo>
                      <a:lnTo>
                        <a:pt x="0" y="0"/>
                      </a:lnTo>
                      <a:lnTo>
                        <a:pt x="8"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95" name="Freeform 511">
                  <a:extLst>
                    <a:ext uri="{FF2B5EF4-FFF2-40B4-BE49-F238E27FC236}">
                      <a16:creationId xmlns:a16="http://schemas.microsoft.com/office/drawing/2014/main" id="{4CB373DF-0947-B940-8388-2AC6E1F525DD}"/>
                    </a:ext>
                  </a:extLst>
                </p:cNvPr>
                <p:cNvSpPr>
                  <a:spLocks/>
                </p:cNvSpPr>
                <p:nvPr/>
              </p:nvSpPr>
              <p:spPr bwMode="auto">
                <a:xfrm>
                  <a:off x="3333" y="2443"/>
                  <a:ext cx="22" cy="124"/>
                </a:xfrm>
                <a:custGeom>
                  <a:avLst/>
                  <a:gdLst>
                    <a:gd name="T0" fmla="*/ 8 w 22"/>
                    <a:gd name="T1" fmla="*/ 124 h 124"/>
                    <a:gd name="T2" fmla="*/ 22 w 22"/>
                    <a:gd name="T3" fmla="*/ 102 h 124"/>
                    <a:gd name="T4" fmla="*/ 0 w 22"/>
                    <a:gd name="T5" fmla="*/ 0 h 124"/>
                  </a:gdLst>
                  <a:ahLst/>
                  <a:cxnLst>
                    <a:cxn ang="0">
                      <a:pos x="T0" y="T1"/>
                    </a:cxn>
                    <a:cxn ang="0">
                      <a:pos x="T2" y="T3"/>
                    </a:cxn>
                    <a:cxn ang="0">
                      <a:pos x="T4" y="T5"/>
                    </a:cxn>
                  </a:cxnLst>
                  <a:rect l="0" t="0" r="r" b="b"/>
                  <a:pathLst>
                    <a:path w="22" h="124">
                      <a:moveTo>
                        <a:pt x="8" y="124"/>
                      </a:moveTo>
                      <a:lnTo>
                        <a:pt x="2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96" name="Freeform 512">
                  <a:extLst>
                    <a:ext uri="{FF2B5EF4-FFF2-40B4-BE49-F238E27FC236}">
                      <a16:creationId xmlns:a16="http://schemas.microsoft.com/office/drawing/2014/main" id="{DAF04846-2877-FC43-A83A-2FCB0990AD35}"/>
                    </a:ext>
                  </a:extLst>
                </p:cNvPr>
                <p:cNvSpPr>
                  <a:spLocks/>
                </p:cNvSpPr>
                <p:nvPr/>
              </p:nvSpPr>
              <p:spPr bwMode="auto">
                <a:xfrm>
                  <a:off x="2544" y="1823"/>
                  <a:ext cx="102" cy="29"/>
                </a:xfrm>
                <a:custGeom>
                  <a:avLst/>
                  <a:gdLst>
                    <a:gd name="T0" fmla="*/ 22 w 102"/>
                    <a:gd name="T1" fmla="*/ 0 h 29"/>
                    <a:gd name="T2" fmla="*/ 0 w 102"/>
                    <a:gd name="T3" fmla="*/ 15 h 29"/>
                    <a:gd name="T4" fmla="*/ 102 w 102"/>
                    <a:gd name="T5" fmla="*/ 29 h 29"/>
                    <a:gd name="T6" fmla="*/ 22 w 102"/>
                    <a:gd name="T7" fmla="*/ 0 h 29"/>
                  </a:gdLst>
                  <a:ahLst/>
                  <a:cxnLst>
                    <a:cxn ang="0">
                      <a:pos x="T0" y="T1"/>
                    </a:cxn>
                    <a:cxn ang="0">
                      <a:pos x="T2" y="T3"/>
                    </a:cxn>
                    <a:cxn ang="0">
                      <a:pos x="T4" y="T5"/>
                    </a:cxn>
                    <a:cxn ang="0">
                      <a:pos x="T6" y="T7"/>
                    </a:cxn>
                  </a:cxnLst>
                  <a:rect l="0" t="0" r="r" b="b"/>
                  <a:pathLst>
                    <a:path w="102" h="29">
                      <a:moveTo>
                        <a:pt x="22" y="0"/>
                      </a:moveTo>
                      <a:lnTo>
                        <a:pt x="0" y="15"/>
                      </a:lnTo>
                      <a:lnTo>
                        <a:pt x="102" y="29"/>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97" name="Freeform 513">
                  <a:extLst>
                    <a:ext uri="{FF2B5EF4-FFF2-40B4-BE49-F238E27FC236}">
                      <a16:creationId xmlns:a16="http://schemas.microsoft.com/office/drawing/2014/main" id="{E27AC09B-9DE2-534D-9C2C-3E93DDB8AAF0}"/>
                    </a:ext>
                  </a:extLst>
                </p:cNvPr>
                <p:cNvSpPr>
                  <a:spLocks/>
                </p:cNvSpPr>
                <p:nvPr/>
              </p:nvSpPr>
              <p:spPr bwMode="auto">
                <a:xfrm>
                  <a:off x="2544" y="1823"/>
                  <a:ext cx="102" cy="29"/>
                </a:xfrm>
                <a:custGeom>
                  <a:avLst/>
                  <a:gdLst>
                    <a:gd name="T0" fmla="*/ 22 w 102"/>
                    <a:gd name="T1" fmla="*/ 0 h 29"/>
                    <a:gd name="T2" fmla="*/ 0 w 102"/>
                    <a:gd name="T3" fmla="*/ 15 h 29"/>
                    <a:gd name="T4" fmla="*/ 102 w 102"/>
                    <a:gd name="T5" fmla="*/ 29 h 29"/>
                  </a:gdLst>
                  <a:ahLst/>
                  <a:cxnLst>
                    <a:cxn ang="0">
                      <a:pos x="T0" y="T1"/>
                    </a:cxn>
                    <a:cxn ang="0">
                      <a:pos x="T2" y="T3"/>
                    </a:cxn>
                    <a:cxn ang="0">
                      <a:pos x="T4" y="T5"/>
                    </a:cxn>
                  </a:cxnLst>
                  <a:rect l="0" t="0" r="r" b="b"/>
                  <a:pathLst>
                    <a:path w="102" h="29">
                      <a:moveTo>
                        <a:pt x="22" y="0"/>
                      </a:moveTo>
                      <a:lnTo>
                        <a:pt x="0" y="15"/>
                      </a:lnTo>
                      <a:lnTo>
                        <a:pt x="102" y="2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898" name="Freeform 514">
                  <a:extLst>
                    <a:ext uri="{FF2B5EF4-FFF2-40B4-BE49-F238E27FC236}">
                      <a16:creationId xmlns:a16="http://schemas.microsoft.com/office/drawing/2014/main" id="{9351118D-700A-B148-A8AC-3888FAF6EEA0}"/>
                    </a:ext>
                  </a:extLst>
                </p:cNvPr>
                <p:cNvSpPr>
                  <a:spLocks/>
                </p:cNvSpPr>
                <p:nvPr/>
              </p:nvSpPr>
              <p:spPr bwMode="auto">
                <a:xfrm>
                  <a:off x="2566" y="1823"/>
                  <a:ext cx="102" cy="29"/>
                </a:xfrm>
                <a:custGeom>
                  <a:avLst/>
                  <a:gdLst>
                    <a:gd name="T0" fmla="*/ 80 w 102"/>
                    <a:gd name="T1" fmla="*/ 29 h 29"/>
                    <a:gd name="T2" fmla="*/ 102 w 102"/>
                    <a:gd name="T3" fmla="*/ 15 h 29"/>
                    <a:gd name="T4" fmla="*/ 0 w 102"/>
                    <a:gd name="T5" fmla="*/ 0 h 29"/>
                    <a:gd name="T6" fmla="*/ 80 w 102"/>
                    <a:gd name="T7" fmla="*/ 29 h 29"/>
                  </a:gdLst>
                  <a:ahLst/>
                  <a:cxnLst>
                    <a:cxn ang="0">
                      <a:pos x="T0" y="T1"/>
                    </a:cxn>
                    <a:cxn ang="0">
                      <a:pos x="T2" y="T3"/>
                    </a:cxn>
                    <a:cxn ang="0">
                      <a:pos x="T4" y="T5"/>
                    </a:cxn>
                    <a:cxn ang="0">
                      <a:pos x="T6" y="T7"/>
                    </a:cxn>
                  </a:cxnLst>
                  <a:rect l="0" t="0" r="r" b="b"/>
                  <a:pathLst>
                    <a:path w="102" h="29">
                      <a:moveTo>
                        <a:pt x="80" y="29"/>
                      </a:moveTo>
                      <a:lnTo>
                        <a:pt x="102" y="15"/>
                      </a:lnTo>
                      <a:lnTo>
                        <a:pt x="0" y="0"/>
                      </a:lnTo>
                      <a:lnTo>
                        <a:pt x="80" y="29"/>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899" name="Freeform 515">
                  <a:extLst>
                    <a:ext uri="{FF2B5EF4-FFF2-40B4-BE49-F238E27FC236}">
                      <a16:creationId xmlns:a16="http://schemas.microsoft.com/office/drawing/2014/main" id="{262F5C07-DAD0-EA44-AF20-DAD0E25C0A92}"/>
                    </a:ext>
                  </a:extLst>
                </p:cNvPr>
                <p:cNvSpPr>
                  <a:spLocks/>
                </p:cNvSpPr>
                <p:nvPr/>
              </p:nvSpPr>
              <p:spPr bwMode="auto">
                <a:xfrm>
                  <a:off x="2566" y="1823"/>
                  <a:ext cx="102" cy="29"/>
                </a:xfrm>
                <a:custGeom>
                  <a:avLst/>
                  <a:gdLst>
                    <a:gd name="T0" fmla="*/ 80 w 102"/>
                    <a:gd name="T1" fmla="*/ 29 h 29"/>
                    <a:gd name="T2" fmla="*/ 102 w 102"/>
                    <a:gd name="T3" fmla="*/ 15 h 29"/>
                    <a:gd name="T4" fmla="*/ 0 w 102"/>
                    <a:gd name="T5" fmla="*/ 0 h 29"/>
                  </a:gdLst>
                  <a:ahLst/>
                  <a:cxnLst>
                    <a:cxn ang="0">
                      <a:pos x="T0" y="T1"/>
                    </a:cxn>
                    <a:cxn ang="0">
                      <a:pos x="T2" y="T3"/>
                    </a:cxn>
                    <a:cxn ang="0">
                      <a:pos x="T4" y="T5"/>
                    </a:cxn>
                  </a:cxnLst>
                  <a:rect l="0" t="0" r="r" b="b"/>
                  <a:pathLst>
                    <a:path w="102" h="29">
                      <a:moveTo>
                        <a:pt x="80" y="29"/>
                      </a:moveTo>
                      <a:lnTo>
                        <a:pt x="102"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00" name="Freeform 516">
                  <a:extLst>
                    <a:ext uri="{FF2B5EF4-FFF2-40B4-BE49-F238E27FC236}">
                      <a16:creationId xmlns:a16="http://schemas.microsoft.com/office/drawing/2014/main" id="{45985895-765A-1E41-B90E-63AC506012A8}"/>
                    </a:ext>
                  </a:extLst>
                </p:cNvPr>
                <p:cNvSpPr>
                  <a:spLocks/>
                </p:cNvSpPr>
                <p:nvPr/>
              </p:nvSpPr>
              <p:spPr bwMode="auto">
                <a:xfrm>
                  <a:off x="3246" y="2049"/>
                  <a:ext cx="73" cy="109"/>
                </a:xfrm>
                <a:custGeom>
                  <a:avLst/>
                  <a:gdLst>
                    <a:gd name="T0" fmla="*/ 58 w 73"/>
                    <a:gd name="T1" fmla="*/ 109 h 109"/>
                    <a:gd name="T2" fmla="*/ 73 w 73"/>
                    <a:gd name="T3" fmla="*/ 95 h 109"/>
                    <a:gd name="T4" fmla="*/ 0 w 73"/>
                    <a:gd name="T5" fmla="*/ 0 h 109"/>
                    <a:gd name="T6" fmla="*/ 58 w 73"/>
                    <a:gd name="T7" fmla="*/ 109 h 109"/>
                  </a:gdLst>
                  <a:ahLst/>
                  <a:cxnLst>
                    <a:cxn ang="0">
                      <a:pos x="T0" y="T1"/>
                    </a:cxn>
                    <a:cxn ang="0">
                      <a:pos x="T2" y="T3"/>
                    </a:cxn>
                    <a:cxn ang="0">
                      <a:pos x="T4" y="T5"/>
                    </a:cxn>
                    <a:cxn ang="0">
                      <a:pos x="T6" y="T7"/>
                    </a:cxn>
                  </a:cxnLst>
                  <a:rect l="0" t="0" r="r" b="b"/>
                  <a:pathLst>
                    <a:path w="73" h="109">
                      <a:moveTo>
                        <a:pt x="58" y="109"/>
                      </a:moveTo>
                      <a:lnTo>
                        <a:pt x="73" y="95"/>
                      </a:lnTo>
                      <a:lnTo>
                        <a:pt x="0" y="0"/>
                      </a:lnTo>
                      <a:lnTo>
                        <a:pt x="58" y="109"/>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01" name="Freeform 517">
                  <a:extLst>
                    <a:ext uri="{FF2B5EF4-FFF2-40B4-BE49-F238E27FC236}">
                      <a16:creationId xmlns:a16="http://schemas.microsoft.com/office/drawing/2014/main" id="{D862CAB8-6FE9-5543-9DDE-7E4FE84EC1DC}"/>
                    </a:ext>
                  </a:extLst>
                </p:cNvPr>
                <p:cNvSpPr>
                  <a:spLocks/>
                </p:cNvSpPr>
                <p:nvPr/>
              </p:nvSpPr>
              <p:spPr bwMode="auto">
                <a:xfrm>
                  <a:off x="3246" y="2049"/>
                  <a:ext cx="73" cy="109"/>
                </a:xfrm>
                <a:custGeom>
                  <a:avLst/>
                  <a:gdLst>
                    <a:gd name="T0" fmla="*/ 58 w 73"/>
                    <a:gd name="T1" fmla="*/ 109 h 109"/>
                    <a:gd name="T2" fmla="*/ 73 w 73"/>
                    <a:gd name="T3" fmla="*/ 95 h 109"/>
                    <a:gd name="T4" fmla="*/ 0 w 73"/>
                    <a:gd name="T5" fmla="*/ 0 h 109"/>
                  </a:gdLst>
                  <a:ahLst/>
                  <a:cxnLst>
                    <a:cxn ang="0">
                      <a:pos x="T0" y="T1"/>
                    </a:cxn>
                    <a:cxn ang="0">
                      <a:pos x="T2" y="T3"/>
                    </a:cxn>
                    <a:cxn ang="0">
                      <a:pos x="T4" y="T5"/>
                    </a:cxn>
                  </a:cxnLst>
                  <a:rect l="0" t="0" r="r" b="b"/>
                  <a:pathLst>
                    <a:path w="73" h="109">
                      <a:moveTo>
                        <a:pt x="58" y="109"/>
                      </a:moveTo>
                      <a:lnTo>
                        <a:pt x="73"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02" name="Freeform 518">
                  <a:extLst>
                    <a:ext uri="{FF2B5EF4-FFF2-40B4-BE49-F238E27FC236}">
                      <a16:creationId xmlns:a16="http://schemas.microsoft.com/office/drawing/2014/main" id="{894B3ADE-1F98-C440-A72B-21037D9AA37D}"/>
                    </a:ext>
                  </a:extLst>
                </p:cNvPr>
                <p:cNvSpPr>
                  <a:spLocks/>
                </p:cNvSpPr>
                <p:nvPr/>
              </p:nvSpPr>
              <p:spPr bwMode="auto">
                <a:xfrm>
                  <a:off x="3326" y="2282"/>
                  <a:ext cx="36" cy="117"/>
                </a:xfrm>
                <a:custGeom>
                  <a:avLst/>
                  <a:gdLst>
                    <a:gd name="T0" fmla="*/ 15 w 36"/>
                    <a:gd name="T1" fmla="*/ 0 h 117"/>
                    <a:gd name="T2" fmla="*/ 0 w 36"/>
                    <a:gd name="T3" fmla="*/ 22 h 117"/>
                    <a:gd name="T4" fmla="*/ 36 w 36"/>
                    <a:gd name="T5" fmla="*/ 117 h 117"/>
                    <a:gd name="T6" fmla="*/ 15 w 36"/>
                    <a:gd name="T7" fmla="*/ 0 h 117"/>
                  </a:gdLst>
                  <a:ahLst/>
                  <a:cxnLst>
                    <a:cxn ang="0">
                      <a:pos x="T0" y="T1"/>
                    </a:cxn>
                    <a:cxn ang="0">
                      <a:pos x="T2" y="T3"/>
                    </a:cxn>
                    <a:cxn ang="0">
                      <a:pos x="T4" y="T5"/>
                    </a:cxn>
                    <a:cxn ang="0">
                      <a:pos x="T6" y="T7"/>
                    </a:cxn>
                  </a:cxnLst>
                  <a:rect l="0" t="0" r="r" b="b"/>
                  <a:pathLst>
                    <a:path w="36" h="117">
                      <a:moveTo>
                        <a:pt x="15" y="0"/>
                      </a:moveTo>
                      <a:lnTo>
                        <a:pt x="0" y="22"/>
                      </a:lnTo>
                      <a:lnTo>
                        <a:pt x="36"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03" name="Freeform 519">
                  <a:extLst>
                    <a:ext uri="{FF2B5EF4-FFF2-40B4-BE49-F238E27FC236}">
                      <a16:creationId xmlns:a16="http://schemas.microsoft.com/office/drawing/2014/main" id="{05893DC3-F212-C448-9CA7-2CDCA5190AF6}"/>
                    </a:ext>
                  </a:extLst>
                </p:cNvPr>
                <p:cNvSpPr>
                  <a:spLocks/>
                </p:cNvSpPr>
                <p:nvPr/>
              </p:nvSpPr>
              <p:spPr bwMode="auto">
                <a:xfrm>
                  <a:off x="3326" y="2282"/>
                  <a:ext cx="36" cy="117"/>
                </a:xfrm>
                <a:custGeom>
                  <a:avLst/>
                  <a:gdLst>
                    <a:gd name="T0" fmla="*/ 15 w 36"/>
                    <a:gd name="T1" fmla="*/ 0 h 117"/>
                    <a:gd name="T2" fmla="*/ 0 w 36"/>
                    <a:gd name="T3" fmla="*/ 22 h 117"/>
                    <a:gd name="T4" fmla="*/ 36 w 36"/>
                    <a:gd name="T5" fmla="*/ 117 h 117"/>
                  </a:gdLst>
                  <a:ahLst/>
                  <a:cxnLst>
                    <a:cxn ang="0">
                      <a:pos x="T0" y="T1"/>
                    </a:cxn>
                    <a:cxn ang="0">
                      <a:pos x="T2" y="T3"/>
                    </a:cxn>
                    <a:cxn ang="0">
                      <a:pos x="T4" y="T5"/>
                    </a:cxn>
                  </a:cxnLst>
                  <a:rect l="0" t="0" r="r" b="b"/>
                  <a:pathLst>
                    <a:path w="36" h="117">
                      <a:moveTo>
                        <a:pt x="15" y="0"/>
                      </a:moveTo>
                      <a:lnTo>
                        <a:pt x="0" y="22"/>
                      </a:lnTo>
                      <a:lnTo>
                        <a:pt x="3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04" name="Freeform 520">
                  <a:extLst>
                    <a:ext uri="{FF2B5EF4-FFF2-40B4-BE49-F238E27FC236}">
                      <a16:creationId xmlns:a16="http://schemas.microsoft.com/office/drawing/2014/main" id="{8387D40A-3340-4E47-BD53-91A71F4B8FAA}"/>
                    </a:ext>
                  </a:extLst>
                </p:cNvPr>
                <p:cNvSpPr>
                  <a:spLocks/>
                </p:cNvSpPr>
                <p:nvPr/>
              </p:nvSpPr>
              <p:spPr bwMode="auto">
                <a:xfrm>
                  <a:off x="3326" y="2304"/>
                  <a:ext cx="36" cy="117"/>
                </a:xfrm>
                <a:custGeom>
                  <a:avLst/>
                  <a:gdLst>
                    <a:gd name="T0" fmla="*/ 22 w 36"/>
                    <a:gd name="T1" fmla="*/ 117 h 117"/>
                    <a:gd name="T2" fmla="*/ 36 w 36"/>
                    <a:gd name="T3" fmla="*/ 95 h 117"/>
                    <a:gd name="T4" fmla="*/ 0 w 36"/>
                    <a:gd name="T5" fmla="*/ 0 h 117"/>
                    <a:gd name="T6" fmla="*/ 22 w 36"/>
                    <a:gd name="T7" fmla="*/ 117 h 117"/>
                  </a:gdLst>
                  <a:ahLst/>
                  <a:cxnLst>
                    <a:cxn ang="0">
                      <a:pos x="T0" y="T1"/>
                    </a:cxn>
                    <a:cxn ang="0">
                      <a:pos x="T2" y="T3"/>
                    </a:cxn>
                    <a:cxn ang="0">
                      <a:pos x="T4" y="T5"/>
                    </a:cxn>
                    <a:cxn ang="0">
                      <a:pos x="T6" y="T7"/>
                    </a:cxn>
                  </a:cxnLst>
                  <a:rect l="0" t="0" r="r" b="b"/>
                  <a:pathLst>
                    <a:path w="36" h="117">
                      <a:moveTo>
                        <a:pt x="22" y="117"/>
                      </a:moveTo>
                      <a:lnTo>
                        <a:pt x="36"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05" name="Freeform 521">
                  <a:extLst>
                    <a:ext uri="{FF2B5EF4-FFF2-40B4-BE49-F238E27FC236}">
                      <a16:creationId xmlns:a16="http://schemas.microsoft.com/office/drawing/2014/main" id="{267770CF-A3FA-C146-84F3-0B64C1149D3D}"/>
                    </a:ext>
                  </a:extLst>
                </p:cNvPr>
                <p:cNvSpPr>
                  <a:spLocks/>
                </p:cNvSpPr>
                <p:nvPr/>
              </p:nvSpPr>
              <p:spPr bwMode="auto">
                <a:xfrm>
                  <a:off x="3326" y="2304"/>
                  <a:ext cx="36" cy="117"/>
                </a:xfrm>
                <a:custGeom>
                  <a:avLst/>
                  <a:gdLst>
                    <a:gd name="T0" fmla="*/ 22 w 36"/>
                    <a:gd name="T1" fmla="*/ 117 h 117"/>
                    <a:gd name="T2" fmla="*/ 36 w 36"/>
                    <a:gd name="T3" fmla="*/ 95 h 117"/>
                    <a:gd name="T4" fmla="*/ 0 w 36"/>
                    <a:gd name="T5" fmla="*/ 0 h 117"/>
                  </a:gdLst>
                  <a:ahLst/>
                  <a:cxnLst>
                    <a:cxn ang="0">
                      <a:pos x="T0" y="T1"/>
                    </a:cxn>
                    <a:cxn ang="0">
                      <a:pos x="T2" y="T3"/>
                    </a:cxn>
                    <a:cxn ang="0">
                      <a:pos x="T4" y="T5"/>
                    </a:cxn>
                  </a:cxnLst>
                  <a:rect l="0" t="0" r="r" b="b"/>
                  <a:pathLst>
                    <a:path w="36" h="117">
                      <a:moveTo>
                        <a:pt x="22" y="117"/>
                      </a:moveTo>
                      <a:lnTo>
                        <a:pt x="3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06" name="Freeform 522">
                  <a:extLst>
                    <a:ext uri="{FF2B5EF4-FFF2-40B4-BE49-F238E27FC236}">
                      <a16:creationId xmlns:a16="http://schemas.microsoft.com/office/drawing/2014/main" id="{9A8830C5-EF16-E94A-B6F9-3F2F21211863}"/>
                    </a:ext>
                  </a:extLst>
                </p:cNvPr>
                <p:cNvSpPr>
                  <a:spLocks/>
                </p:cNvSpPr>
                <p:nvPr/>
              </p:nvSpPr>
              <p:spPr bwMode="auto">
                <a:xfrm>
                  <a:off x="2953" y="1823"/>
                  <a:ext cx="102" cy="80"/>
                </a:xfrm>
                <a:custGeom>
                  <a:avLst/>
                  <a:gdLst>
                    <a:gd name="T0" fmla="*/ 15 w 102"/>
                    <a:gd name="T1" fmla="*/ 0 h 80"/>
                    <a:gd name="T2" fmla="*/ 0 w 102"/>
                    <a:gd name="T3" fmla="*/ 15 h 80"/>
                    <a:gd name="T4" fmla="*/ 102 w 102"/>
                    <a:gd name="T5" fmla="*/ 80 h 80"/>
                    <a:gd name="T6" fmla="*/ 15 w 102"/>
                    <a:gd name="T7" fmla="*/ 0 h 80"/>
                  </a:gdLst>
                  <a:ahLst/>
                  <a:cxnLst>
                    <a:cxn ang="0">
                      <a:pos x="T0" y="T1"/>
                    </a:cxn>
                    <a:cxn ang="0">
                      <a:pos x="T2" y="T3"/>
                    </a:cxn>
                    <a:cxn ang="0">
                      <a:pos x="T4" y="T5"/>
                    </a:cxn>
                    <a:cxn ang="0">
                      <a:pos x="T6" y="T7"/>
                    </a:cxn>
                  </a:cxnLst>
                  <a:rect l="0" t="0" r="r" b="b"/>
                  <a:pathLst>
                    <a:path w="102" h="80">
                      <a:moveTo>
                        <a:pt x="15" y="0"/>
                      </a:moveTo>
                      <a:lnTo>
                        <a:pt x="0" y="15"/>
                      </a:lnTo>
                      <a:lnTo>
                        <a:pt x="102" y="80"/>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07" name="Freeform 523">
                  <a:extLst>
                    <a:ext uri="{FF2B5EF4-FFF2-40B4-BE49-F238E27FC236}">
                      <a16:creationId xmlns:a16="http://schemas.microsoft.com/office/drawing/2014/main" id="{A8D064A3-D71D-DF45-B7FA-9C0E53BCA90E}"/>
                    </a:ext>
                  </a:extLst>
                </p:cNvPr>
                <p:cNvSpPr>
                  <a:spLocks/>
                </p:cNvSpPr>
                <p:nvPr/>
              </p:nvSpPr>
              <p:spPr bwMode="auto">
                <a:xfrm>
                  <a:off x="2953" y="1823"/>
                  <a:ext cx="102" cy="80"/>
                </a:xfrm>
                <a:custGeom>
                  <a:avLst/>
                  <a:gdLst>
                    <a:gd name="T0" fmla="*/ 15 w 102"/>
                    <a:gd name="T1" fmla="*/ 0 h 80"/>
                    <a:gd name="T2" fmla="*/ 0 w 102"/>
                    <a:gd name="T3" fmla="*/ 15 h 80"/>
                    <a:gd name="T4" fmla="*/ 102 w 102"/>
                    <a:gd name="T5" fmla="*/ 80 h 80"/>
                  </a:gdLst>
                  <a:ahLst/>
                  <a:cxnLst>
                    <a:cxn ang="0">
                      <a:pos x="T0" y="T1"/>
                    </a:cxn>
                    <a:cxn ang="0">
                      <a:pos x="T2" y="T3"/>
                    </a:cxn>
                    <a:cxn ang="0">
                      <a:pos x="T4" y="T5"/>
                    </a:cxn>
                  </a:cxnLst>
                  <a:rect l="0" t="0" r="r" b="b"/>
                  <a:pathLst>
                    <a:path w="102" h="80">
                      <a:moveTo>
                        <a:pt x="15" y="0"/>
                      </a:moveTo>
                      <a:lnTo>
                        <a:pt x="0" y="15"/>
                      </a:lnTo>
                      <a:lnTo>
                        <a:pt x="10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08" name="Freeform 524">
                  <a:extLst>
                    <a:ext uri="{FF2B5EF4-FFF2-40B4-BE49-F238E27FC236}">
                      <a16:creationId xmlns:a16="http://schemas.microsoft.com/office/drawing/2014/main" id="{F7A7131D-5125-9144-B8FD-5A606B28EA75}"/>
                    </a:ext>
                  </a:extLst>
                </p:cNvPr>
                <p:cNvSpPr>
                  <a:spLocks/>
                </p:cNvSpPr>
                <p:nvPr/>
              </p:nvSpPr>
              <p:spPr bwMode="auto">
                <a:xfrm>
                  <a:off x="2968" y="1823"/>
                  <a:ext cx="102" cy="80"/>
                </a:xfrm>
                <a:custGeom>
                  <a:avLst/>
                  <a:gdLst>
                    <a:gd name="T0" fmla="*/ 87 w 102"/>
                    <a:gd name="T1" fmla="*/ 80 h 80"/>
                    <a:gd name="T2" fmla="*/ 102 w 102"/>
                    <a:gd name="T3" fmla="*/ 58 h 80"/>
                    <a:gd name="T4" fmla="*/ 0 w 102"/>
                    <a:gd name="T5" fmla="*/ 0 h 80"/>
                    <a:gd name="T6" fmla="*/ 87 w 102"/>
                    <a:gd name="T7" fmla="*/ 80 h 80"/>
                  </a:gdLst>
                  <a:ahLst/>
                  <a:cxnLst>
                    <a:cxn ang="0">
                      <a:pos x="T0" y="T1"/>
                    </a:cxn>
                    <a:cxn ang="0">
                      <a:pos x="T2" y="T3"/>
                    </a:cxn>
                    <a:cxn ang="0">
                      <a:pos x="T4" y="T5"/>
                    </a:cxn>
                    <a:cxn ang="0">
                      <a:pos x="T6" y="T7"/>
                    </a:cxn>
                  </a:cxnLst>
                  <a:rect l="0" t="0" r="r" b="b"/>
                  <a:pathLst>
                    <a:path w="102" h="80">
                      <a:moveTo>
                        <a:pt x="87" y="80"/>
                      </a:moveTo>
                      <a:lnTo>
                        <a:pt x="102" y="58"/>
                      </a:lnTo>
                      <a:lnTo>
                        <a:pt x="0" y="0"/>
                      </a:lnTo>
                      <a:lnTo>
                        <a:pt x="87"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09" name="Freeform 525">
                  <a:extLst>
                    <a:ext uri="{FF2B5EF4-FFF2-40B4-BE49-F238E27FC236}">
                      <a16:creationId xmlns:a16="http://schemas.microsoft.com/office/drawing/2014/main" id="{83ED19E4-AA91-4A47-9681-1214240F38CC}"/>
                    </a:ext>
                  </a:extLst>
                </p:cNvPr>
                <p:cNvSpPr>
                  <a:spLocks/>
                </p:cNvSpPr>
                <p:nvPr/>
              </p:nvSpPr>
              <p:spPr bwMode="auto">
                <a:xfrm>
                  <a:off x="2968" y="1823"/>
                  <a:ext cx="102" cy="80"/>
                </a:xfrm>
                <a:custGeom>
                  <a:avLst/>
                  <a:gdLst>
                    <a:gd name="T0" fmla="*/ 87 w 102"/>
                    <a:gd name="T1" fmla="*/ 80 h 80"/>
                    <a:gd name="T2" fmla="*/ 102 w 102"/>
                    <a:gd name="T3" fmla="*/ 58 h 80"/>
                    <a:gd name="T4" fmla="*/ 0 w 102"/>
                    <a:gd name="T5" fmla="*/ 0 h 80"/>
                  </a:gdLst>
                  <a:ahLst/>
                  <a:cxnLst>
                    <a:cxn ang="0">
                      <a:pos x="T0" y="T1"/>
                    </a:cxn>
                    <a:cxn ang="0">
                      <a:pos x="T2" y="T3"/>
                    </a:cxn>
                    <a:cxn ang="0">
                      <a:pos x="T4" y="T5"/>
                    </a:cxn>
                  </a:cxnLst>
                  <a:rect l="0" t="0" r="r" b="b"/>
                  <a:pathLst>
                    <a:path w="102" h="80">
                      <a:moveTo>
                        <a:pt x="87" y="80"/>
                      </a:moveTo>
                      <a:lnTo>
                        <a:pt x="102" y="5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10" name="Freeform 526">
                  <a:extLst>
                    <a:ext uri="{FF2B5EF4-FFF2-40B4-BE49-F238E27FC236}">
                      <a16:creationId xmlns:a16="http://schemas.microsoft.com/office/drawing/2014/main" id="{B468C251-80F1-2941-A962-7CA7B3D70781}"/>
                    </a:ext>
                  </a:extLst>
                </p:cNvPr>
                <p:cNvSpPr>
                  <a:spLocks/>
                </p:cNvSpPr>
                <p:nvPr/>
              </p:nvSpPr>
              <p:spPr bwMode="auto">
                <a:xfrm>
                  <a:off x="3165" y="1940"/>
                  <a:ext cx="81" cy="109"/>
                </a:xfrm>
                <a:custGeom>
                  <a:avLst/>
                  <a:gdLst>
                    <a:gd name="T0" fmla="*/ 15 w 81"/>
                    <a:gd name="T1" fmla="*/ 0 h 109"/>
                    <a:gd name="T2" fmla="*/ 0 w 81"/>
                    <a:gd name="T3" fmla="*/ 21 h 109"/>
                    <a:gd name="T4" fmla="*/ 81 w 81"/>
                    <a:gd name="T5" fmla="*/ 109 h 109"/>
                    <a:gd name="T6" fmla="*/ 15 w 81"/>
                    <a:gd name="T7" fmla="*/ 0 h 109"/>
                  </a:gdLst>
                  <a:ahLst/>
                  <a:cxnLst>
                    <a:cxn ang="0">
                      <a:pos x="T0" y="T1"/>
                    </a:cxn>
                    <a:cxn ang="0">
                      <a:pos x="T2" y="T3"/>
                    </a:cxn>
                    <a:cxn ang="0">
                      <a:pos x="T4" y="T5"/>
                    </a:cxn>
                    <a:cxn ang="0">
                      <a:pos x="T6" y="T7"/>
                    </a:cxn>
                  </a:cxnLst>
                  <a:rect l="0" t="0" r="r" b="b"/>
                  <a:pathLst>
                    <a:path w="81" h="109">
                      <a:moveTo>
                        <a:pt x="15" y="0"/>
                      </a:moveTo>
                      <a:lnTo>
                        <a:pt x="0" y="21"/>
                      </a:lnTo>
                      <a:lnTo>
                        <a:pt x="81" y="109"/>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11" name="Freeform 527">
                  <a:extLst>
                    <a:ext uri="{FF2B5EF4-FFF2-40B4-BE49-F238E27FC236}">
                      <a16:creationId xmlns:a16="http://schemas.microsoft.com/office/drawing/2014/main" id="{D2262140-5326-9241-89D5-B116F6B93A8A}"/>
                    </a:ext>
                  </a:extLst>
                </p:cNvPr>
                <p:cNvSpPr>
                  <a:spLocks/>
                </p:cNvSpPr>
                <p:nvPr/>
              </p:nvSpPr>
              <p:spPr bwMode="auto">
                <a:xfrm>
                  <a:off x="3165" y="1940"/>
                  <a:ext cx="81" cy="109"/>
                </a:xfrm>
                <a:custGeom>
                  <a:avLst/>
                  <a:gdLst>
                    <a:gd name="T0" fmla="*/ 15 w 81"/>
                    <a:gd name="T1" fmla="*/ 0 h 109"/>
                    <a:gd name="T2" fmla="*/ 0 w 81"/>
                    <a:gd name="T3" fmla="*/ 21 h 109"/>
                    <a:gd name="T4" fmla="*/ 81 w 81"/>
                    <a:gd name="T5" fmla="*/ 109 h 109"/>
                  </a:gdLst>
                  <a:ahLst/>
                  <a:cxnLst>
                    <a:cxn ang="0">
                      <a:pos x="T0" y="T1"/>
                    </a:cxn>
                    <a:cxn ang="0">
                      <a:pos x="T2" y="T3"/>
                    </a:cxn>
                    <a:cxn ang="0">
                      <a:pos x="T4" y="T5"/>
                    </a:cxn>
                  </a:cxnLst>
                  <a:rect l="0" t="0" r="r" b="b"/>
                  <a:pathLst>
                    <a:path w="81" h="109">
                      <a:moveTo>
                        <a:pt x="15" y="0"/>
                      </a:moveTo>
                      <a:lnTo>
                        <a:pt x="0" y="21"/>
                      </a:lnTo>
                      <a:lnTo>
                        <a:pt x="81"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12" name="Freeform 528">
                  <a:extLst>
                    <a:ext uri="{FF2B5EF4-FFF2-40B4-BE49-F238E27FC236}">
                      <a16:creationId xmlns:a16="http://schemas.microsoft.com/office/drawing/2014/main" id="{850E7424-4562-7748-95AB-711BB8F878E7}"/>
                    </a:ext>
                  </a:extLst>
                </p:cNvPr>
                <p:cNvSpPr>
                  <a:spLocks/>
                </p:cNvSpPr>
                <p:nvPr/>
              </p:nvSpPr>
              <p:spPr bwMode="auto">
                <a:xfrm>
                  <a:off x="2690" y="1801"/>
                  <a:ext cx="102" cy="51"/>
                </a:xfrm>
                <a:custGeom>
                  <a:avLst/>
                  <a:gdLst>
                    <a:gd name="T0" fmla="*/ 15 w 102"/>
                    <a:gd name="T1" fmla="*/ 0 h 51"/>
                    <a:gd name="T2" fmla="*/ 0 w 102"/>
                    <a:gd name="T3" fmla="*/ 15 h 51"/>
                    <a:gd name="T4" fmla="*/ 102 w 102"/>
                    <a:gd name="T5" fmla="*/ 51 h 51"/>
                    <a:gd name="T6" fmla="*/ 15 w 102"/>
                    <a:gd name="T7" fmla="*/ 0 h 51"/>
                  </a:gdLst>
                  <a:ahLst/>
                  <a:cxnLst>
                    <a:cxn ang="0">
                      <a:pos x="T0" y="T1"/>
                    </a:cxn>
                    <a:cxn ang="0">
                      <a:pos x="T2" y="T3"/>
                    </a:cxn>
                    <a:cxn ang="0">
                      <a:pos x="T4" y="T5"/>
                    </a:cxn>
                    <a:cxn ang="0">
                      <a:pos x="T6" y="T7"/>
                    </a:cxn>
                  </a:cxnLst>
                  <a:rect l="0" t="0" r="r" b="b"/>
                  <a:pathLst>
                    <a:path w="102" h="51">
                      <a:moveTo>
                        <a:pt x="15" y="0"/>
                      </a:moveTo>
                      <a:lnTo>
                        <a:pt x="0" y="15"/>
                      </a:lnTo>
                      <a:lnTo>
                        <a:pt x="102" y="51"/>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13" name="Freeform 529">
                  <a:extLst>
                    <a:ext uri="{FF2B5EF4-FFF2-40B4-BE49-F238E27FC236}">
                      <a16:creationId xmlns:a16="http://schemas.microsoft.com/office/drawing/2014/main" id="{23D31385-A693-E144-B84B-13A06EABF194}"/>
                    </a:ext>
                  </a:extLst>
                </p:cNvPr>
                <p:cNvSpPr>
                  <a:spLocks/>
                </p:cNvSpPr>
                <p:nvPr/>
              </p:nvSpPr>
              <p:spPr bwMode="auto">
                <a:xfrm>
                  <a:off x="2690" y="1801"/>
                  <a:ext cx="102" cy="51"/>
                </a:xfrm>
                <a:custGeom>
                  <a:avLst/>
                  <a:gdLst>
                    <a:gd name="T0" fmla="*/ 15 w 102"/>
                    <a:gd name="T1" fmla="*/ 0 h 51"/>
                    <a:gd name="T2" fmla="*/ 0 w 102"/>
                    <a:gd name="T3" fmla="*/ 15 h 51"/>
                    <a:gd name="T4" fmla="*/ 102 w 102"/>
                    <a:gd name="T5" fmla="*/ 51 h 51"/>
                  </a:gdLst>
                  <a:ahLst/>
                  <a:cxnLst>
                    <a:cxn ang="0">
                      <a:pos x="T0" y="T1"/>
                    </a:cxn>
                    <a:cxn ang="0">
                      <a:pos x="T2" y="T3"/>
                    </a:cxn>
                    <a:cxn ang="0">
                      <a:pos x="T4" y="T5"/>
                    </a:cxn>
                  </a:cxnLst>
                  <a:rect l="0" t="0" r="r" b="b"/>
                  <a:pathLst>
                    <a:path w="102" h="51">
                      <a:moveTo>
                        <a:pt x="15" y="0"/>
                      </a:moveTo>
                      <a:lnTo>
                        <a:pt x="0" y="15"/>
                      </a:lnTo>
                      <a:lnTo>
                        <a:pt x="102"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14" name="Freeform 530">
                  <a:extLst>
                    <a:ext uri="{FF2B5EF4-FFF2-40B4-BE49-F238E27FC236}">
                      <a16:creationId xmlns:a16="http://schemas.microsoft.com/office/drawing/2014/main" id="{2FDF6339-EDD3-C946-8ECC-1AD7E475980D}"/>
                    </a:ext>
                  </a:extLst>
                </p:cNvPr>
                <p:cNvSpPr>
                  <a:spLocks/>
                </p:cNvSpPr>
                <p:nvPr/>
              </p:nvSpPr>
              <p:spPr bwMode="auto">
                <a:xfrm>
                  <a:off x="2705" y="1801"/>
                  <a:ext cx="109" cy="51"/>
                </a:xfrm>
                <a:custGeom>
                  <a:avLst/>
                  <a:gdLst>
                    <a:gd name="T0" fmla="*/ 87 w 109"/>
                    <a:gd name="T1" fmla="*/ 51 h 51"/>
                    <a:gd name="T2" fmla="*/ 109 w 109"/>
                    <a:gd name="T3" fmla="*/ 29 h 51"/>
                    <a:gd name="T4" fmla="*/ 0 w 109"/>
                    <a:gd name="T5" fmla="*/ 0 h 51"/>
                    <a:gd name="T6" fmla="*/ 87 w 109"/>
                    <a:gd name="T7" fmla="*/ 51 h 51"/>
                  </a:gdLst>
                  <a:ahLst/>
                  <a:cxnLst>
                    <a:cxn ang="0">
                      <a:pos x="T0" y="T1"/>
                    </a:cxn>
                    <a:cxn ang="0">
                      <a:pos x="T2" y="T3"/>
                    </a:cxn>
                    <a:cxn ang="0">
                      <a:pos x="T4" y="T5"/>
                    </a:cxn>
                    <a:cxn ang="0">
                      <a:pos x="T6" y="T7"/>
                    </a:cxn>
                  </a:cxnLst>
                  <a:rect l="0" t="0" r="r" b="b"/>
                  <a:pathLst>
                    <a:path w="109" h="51">
                      <a:moveTo>
                        <a:pt x="87" y="51"/>
                      </a:moveTo>
                      <a:lnTo>
                        <a:pt x="109" y="29"/>
                      </a:lnTo>
                      <a:lnTo>
                        <a:pt x="0" y="0"/>
                      </a:lnTo>
                      <a:lnTo>
                        <a:pt x="87"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15" name="Freeform 531">
                  <a:extLst>
                    <a:ext uri="{FF2B5EF4-FFF2-40B4-BE49-F238E27FC236}">
                      <a16:creationId xmlns:a16="http://schemas.microsoft.com/office/drawing/2014/main" id="{413B7466-5B86-FD45-B041-D8B1EFB9F5CB}"/>
                    </a:ext>
                  </a:extLst>
                </p:cNvPr>
                <p:cNvSpPr>
                  <a:spLocks/>
                </p:cNvSpPr>
                <p:nvPr/>
              </p:nvSpPr>
              <p:spPr bwMode="auto">
                <a:xfrm>
                  <a:off x="2705" y="1801"/>
                  <a:ext cx="109" cy="51"/>
                </a:xfrm>
                <a:custGeom>
                  <a:avLst/>
                  <a:gdLst>
                    <a:gd name="T0" fmla="*/ 87 w 109"/>
                    <a:gd name="T1" fmla="*/ 51 h 51"/>
                    <a:gd name="T2" fmla="*/ 109 w 109"/>
                    <a:gd name="T3" fmla="*/ 29 h 51"/>
                    <a:gd name="T4" fmla="*/ 0 w 109"/>
                    <a:gd name="T5" fmla="*/ 0 h 51"/>
                  </a:gdLst>
                  <a:ahLst/>
                  <a:cxnLst>
                    <a:cxn ang="0">
                      <a:pos x="T0" y="T1"/>
                    </a:cxn>
                    <a:cxn ang="0">
                      <a:pos x="T2" y="T3"/>
                    </a:cxn>
                    <a:cxn ang="0">
                      <a:pos x="T4" y="T5"/>
                    </a:cxn>
                  </a:cxnLst>
                  <a:rect l="0" t="0" r="r" b="b"/>
                  <a:pathLst>
                    <a:path w="109" h="51">
                      <a:moveTo>
                        <a:pt x="87" y="51"/>
                      </a:moveTo>
                      <a:lnTo>
                        <a:pt x="109"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16" name="Freeform 532">
                  <a:extLst>
                    <a:ext uri="{FF2B5EF4-FFF2-40B4-BE49-F238E27FC236}">
                      <a16:creationId xmlns:a16="http://schemas.microsoft.com/office/drawing/2014/main" id="{4002DF5A-A76B-EC4E-88C3-9ADBE9C66075}"/>
                    </a:ext>
                  </a:extLst>
                </p:cNvPr>
                <p:cNvSpPr>
                  <a:spLocks/>
                </p:cNvSpPr>
                <p:nvPr/>
              </p:nvSpPr>
              <p:spPr bwMode="auto">
                <a:xfrm>
                  <a:off x="3304" y="2589"/>
                  <a:ext cx="22" cy="116"/>
                </a:xfrm>
                <a:custGeom>
                  <a:avLst/>
                  <a:gdLst>
                    <a:gd name="T0" fmla="*/ 22 w 22"/>
                    <a:gd name="T1" fmla="*/ 0 h 116"/>
                    <a:gd name="T2" fmla="*/ 0 w 22"/>
                    <a:gd name="T3" fmla="*/ 21 h 116"/>
                    <a:gd name="T4" fmla="*/ 7 w 22"/>
                    <a:gd name="T5" fmla="*/ 116 h 116"/>
                    <a:gd name="T6" fmla="*/ 22 w 22"/>
                    <a:gd name="T7" fmla="*/ 0 h 116"/>
                  </a:gdLst>
                  <a:ahLst/>
                  <a:cxnLst>
                    <a:cxn ang="0">
                      <a:pos x="T0" y="T1"/>
                    </a:cxn>
                    <a:cxn ang="0">
                      <a:pos x="T2" y="T3"/>
                    </a:cxn>
                    <a:cxn ang="0">
                      <a:pos x="T4" y="T5"/>
                    </a:cxn>
                    <a:cxn ang="0">
                      <a:pos x="T6" y="T7"/>
                    </a:cxn>
                  </a:cxnLst>
                  <a:rect l="0" t="0" r="r" b="b"/>
                  <a:pathLst>
                    <a:path w="22" h="116">
                      <a:moveTo>
                        <a:pt x="22" y="0"/>
                      </a:moveTo>
                      <a:lnTo>
                        <a:pt x="0" y="21"/>
                      </a:lnTo>
                      <a:lnTo>
                        <a:pt x="7" y="116"/>
                      </a:lnTo>
                      <a:lnTo>
                        <a:pt x="22"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17" name="Freeform 533">
                  <a:extLst>
                    <a:ext uri="{FF2B5EF4-FFF2-40B4-BE49-F238E27FC236}">
                      <a16:creationId xmlns:a16="http://schemas.microsoft.com/office/drawing/2014/main" id="{E1769781-13DC-F84D-9DCE-5CFA5383AC55}"/>
                    </a:ext>
                  </a:extLst>
                </p:cNvPr>
                <p:cNvSpPr>
                  <a:spLocks/>
                </p:cNvSpPr>
                <p:nvPr/>
              </p:nvSpPr>
              <p:spPr bwMode="auto">
                <a:xfrm>
                  <a:off x="3304" y="2589"/>
                  <a:ext cx="22" cy="116"/>
                </a:xfrm>
                <a:custGeom>
                  <a:avLst/>
                  <a:gdLst>
                    <a:gd name="T0" fmla="*/ 22 w 22"/>
                    <a:gd name="T1" fmla="*/ 0 h 116"/>
                    <a:gd name="T2" fmla="*/ 0 w 22"/>
                    <a:gd name="T3" fmla="*/ 21 h 116"/>
                    <a:gd name="T4" fmla="*/ 7 w 22"/>
                    <a:gd name="T5" fmla="*/ 116 h 116"/>
                  </a:gdLst>
                  <a:ahLst/>
                  <a:cxnLst>
                    <a:cxn ang="0">
                      <a:pos x="T0" y="T1"/>
                    </a:cxn>
                    <a:cxn ang="0">
                      <a:pos x="T2" y="T3"/>
                    </a:cxn>
                    <a:cxn ang="0">
                      <a:pos x="T4" y="T5"/>
                    </a:cxn>
                  </a:cxnLst>
                  <a:rect l="0" t="0" r="r" b="b"/>
                  <a:pathLst>
                    <a:path w="22" h="116">
                      <a:moveTo>
                        <a:pt x="22" y="0"/>
                      </a:moveTo>
                      <a:lnTo>
                        <a:pt x="0" y="21"/>
                      </a:lnTo>
                      <a:lnTo>
                        <a:pt x="7"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18" name="Freeform 534">
                  <a:extLst>
                    <a:ext uri="{FF2B5EF4-FFF2-40B4-BE49-F238E27FC236}">
                      <a16:creationId xmlns:a16="http://schemas.microsoft.com/office/drawing/2014/main" id="{FD832907-B0B8-6A45-AD05-F69BD0E02526}"/>
                    </a:ext>
                  </a:extLst>
                </p:cNvPr>
                <p:cNvSpPr>
                  <a:spLocks/>
                </p:cNvSpPr>
                <p:nvPr/>
              </p:nvSpPr>
              <p:spPr bwMode="auto">
                <a:xfrm>
                  <a:off x="3289" y="2610"/>
                  <a:ext cx="22" cy="117"/>
                </a:xfrm>
                <a:custGeom>
                  <a:avLst/>
                  <a:gdLst>
                    <a:gd name="T0" fmla="*/ 0 w 22"/>
                    <a:gd name="T1" fmla="*/ 117 h 117"/>
                    <a:gd name="T2" fmla="*/ 22 w 22"/>
                    <a:gd name="T3" fmla="*/ 95 h 117"/>
                    <a:gd name="T4" fmla="*/ 15 w 22"/>
                    <a:gd name="T5" fmla="*/ 0 h 117"/>
                    <a:gd name="T6" fmla="*/ 0 w 22"/>
                    <a:gd name="T7" fmla="*/ 117 h 117"/>
                  </a:gdLst>
                  <a:ahLst/>
                  <a:cxnLst>
                    <a:cxn ang="0">
                      <a:pos x="T0" y="T1"/>
                    </a:cxn>
                    <a:cxn ang="0">
                      <a:pos x="T2" y="T3"/>
                    </a:cxn>
                    <a:cxn ang="0">
                      <a:pos x="T4" y="T5"/>
                    </a:cxn>
                    <a:cxn ang="0">
                      <a:pos x="T6" y="T7"/>
                    </a:cxn>
                  </a:cxnLst>
                  <a:rect l="0" t="0" r="r" b="b"/>
                  <a:pathLst>
                    <a:path w="22" h="117">
                      <a:moveTo>
                        <a:pt x="0" y="117"/>
                      </a:moveTo>
                      <a:lnTo>
                        <a:pt x="22" y="95"/>
                      </a:lnTo>
                      <a:lnTo>
                        <a:pt x="15" y="0"/>
                      </a:lnTo>
                      <a:lnTo>
                        <a:pt x="0" y="117"/>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19" name="Freeform 535">
                  <a:extLst>
                    <a:ext uri="{FF2B5EF4-FFF2-40B4-BE49-F238E27FC236}">
                      <a16:creationId xmlns:a16="http://schemas.microsoft.com/office/drawing/2014/main" id="{47B20EC0-CD58-F54D-A782-1E8E7A314D2C}"/>
                    </a:ext>
                  </a:extLst>
                </p:cNvPr>
                <p:cNvSpPr>
                  <a:spLocks/>
                </p:cNvSpPr>
                <p:nvPr/>
              </p:nvSpPr>
              <p:spPr bwMode="auto">
                <a:xfrm>
                  <a:off x="3289" y="2610"/>
                  <a:ext cx="22" cy="117"/>
                </a:xfrm>
                <a:custGeom>
                  <a:avLst/>
                  <a:gdLst>
                    <a:gd name="T0" fmla="*/ 0 w 22"/>
                    <a:gd name="T1" fmla="*/ 117 h 117"/>
                    <a:gd name="T2" fmla="*/ 22 w 22"/>
                    <a:gd name="T3" fmla="*/ 95 h 117"/>
                    <a:gd name="T4" fmla="*/ 15 w 22"/>
                    <a:gd name="T5" fmla="*/ 0 h 117"/>
                  </a:gdLst>
                  <a:ahLst/>
                  <a:cxnLst>
                    <a:cxn ang="0">
                      <a:pos x="T0" y="T1"/>
                    </a:cxn>
                    <a:cxn ang="0">
                      <a:pos x="T2" y="T3"/>
                    </a:cxn>
                    <a:cxn ang="0">
                      <a:pos x="T4" y="T5"/>
                    </a:cxn>
                  </a:cxnLst>
                  <a:rect l="0" t="0" r="r" b="b"/>
                  <a:pathLst>
                    <a:path w="22" h="117">
                      <a:moveTo>
                        <a:pt x="0" y="117"/>
                      </a:moveTo>
                      <a:lnTo>
                        <a:pt x="22" y="95"/>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20" name="Freeform 536">
                  <a:extLst>
                    <a:ext uri="{FF2B5EF4-FFF2-40B4-BE49-F238E27FC236}">
                      <a16:creationId xmlns:a16="http://schemas.microsoft.com/office/drawing/2014/main" id="{4BFE2510-C67B-E641-BAFD-3CF636688E2D}"/>
                    </a:ext>
                  </a:extLst>
                </p:cNvPr>
                <p:cNvSpPr>
                  <a:spLocks/>
                </p:cNvSpPr>
                <p:nvPr/>
              </p:nvSpPr>
              <p:spPr bwMode="auto">
                <a:xfrm>
                  <a:off x="2390" y="1881"/>
                  <a:ext cx="95" cy="15"/>
                </a:xfrm>
                <a:custGeom>
                  <a:avLst/>
                  <a:gdLst>
                    <a:gd name="T0" fmla="*/ 22 w 95"/>
                    <a:gd name="T1" fmla="*/ 0 h 15"/>
                    <a:gd name="T2" fmla="*/ 0 w 95"/>
                    <a:gd name="T3" fmla="*/ 15 h 15"/>
                    <a:gd name="T4" fmla="*/ 95 w 95"/>
                    <a:gd name="T5" fmla="*/ 15 h 15"/>
                    <a:gd name="T6" fmla="*/ 22 w 95"/>
                    <a:gd name="T7" fmla="*/ 0 h 15"/>
                  </a:gdLst>
                  <a:ahLst/>
                  <a:cxnLst>
                    <a:cxn ang="0">
                      <a:pos x="T0" y="T1"/>
                    </a:cxn>
                    <a:cxn ang="0">
                      <a:pos x="T2" y="T3"/>
                    </a:cxn>
                    <a:cxn ang="0">
                      <a:pos x="T4" y="T5"/>
                    </a:cxn>
                    <a:cxn ang="0">
                      <a:pos x="T6" y="T7"/>
                    </a:cxn>
                  </a:cxnLst>
                  <a:rect l="0" t="0" r="r" b="b"/>
                  <a:pathLst>
                    <a:path w="95" h="15">
                      <a:moveTo>
                        <a:pt x="22" y="0"/>
                      </a:moveTo>
                      <a:lnTo>
                        <a:pt x="0" y="15"/>
                      </a:lnTo>
                      <a:lnTo>
                        <a:pt x="95" y="15"/>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21" name="Freeform 537">
                  <a:extLst>
                    <a:ext uri="{FF2B5EF4-FFF2-40B4-BE49-F238E27FC236}">
                      <a16:creationId xmlns:a16="http://schemas.microsoft.com/office/drawing/2014/main" id="{FAE313BF-6A27-EC44-B2C7-ECBD09FEE93E}"/>
                    </a:ext>
                  </a:extLst>
                </p:cNvPr>
                <p:cNvSpPr>
                  <a:spLocks/>
                </p:cNvSpPr>
                <p:nvPr/>
              </p:nvSpPr>
              <p:spPr bwMode="auto">
                <a:xfrm>
                  <a:off x="2390" y="1881"/>
                  <a:ext cx="95" cy="15"/>
                </a:xfrm>
                <a:custGeom>
                  <a:avLst/>
                  <a:gdLst>
                    <a:gd name="T0" fmla="*/ 22 w 95"/>
                    <a:gd name="T1" fmla="*/ 0 h 15"/>
                    <a:gd name="T2" fmla="*/ 0 w 95"/>
                    <a:gd name="T3" fmla="*/ 15 h 15"/>
                    <a:gd name="T4" fmla="*/ 95 w 95"/>
                    <a:gd name="T5" fmla="*/ 15 h 15"/>
                  </a:gdLst>
                  <a:ahLst/>
                  <a:cxnLst>
                    <a:cxn ang="0">
                      <a:pos x="T0" y="T1"/>
                    </a:cxn>
                    <a:cxn ang="0">
                      <a:pos x="T2" y="T3"/>
                    </a:cxn>
                    <a:cxn ang="0">
                      <a:pos x="T4" y="T5"/>
                    </a:cxn>
                  </a:cxnLst>
                  <a:rect l="0" t="0" r="r" b="b"/>
                  <a:pathLst>
                    <a:path w="95" h="15">
                      <a:moveTo>
                        <a:pt x="22" y="0"/>
                      </a:moveTo>
                      <a:lnTo>
                        <a:pt x="0" y="15"/>
                      </a:lnTo>
                      <a:lnTo>
                        <a:pt x="95"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22" name="Freeform 538">
                  <a:extLst>
                    <a:ext uri="{FF2B5EF4-FFF2-40B4-BE49-F238E27FC236}">
                      <a16:creationId xmlns:a16="http://schemas.microsoft.com/office/drawing/2014/main" id="{CC0A37F2-4D4C-4148-9D0C-22DF6BE11228}"/>
                    </a:ext>
                  </a:extLst>
                </p:cNvPr>
                <p:cNvSpPr>
                  <a:spLocks/>
                </p:cNvSpPr>
                <p:nvPr/>
              </p:nvSpPr>
              <p:spPr bwMode="auto">
                <a:xfrm>
                  <a:off x="2412" y="1874"/>
                  <a:ext cx="95" cy="22"/>
                </a:xfrm>
                <a:custGeom>
                  <a:avLst/>
                  <a:gdLst>
                    <a:gd name="T0" fmla="*/ 73 w 95"/>
                    <a:gd name="T1" fmla="*/ 22 h 22"/>
                    <a:gd name="T2" fmla="*/ 95 w 95"/>
                    <a:gd name="T3" fmla="*/ 0 h 22"/>
                    <a:gd name="T4" fmla="*/ 0 w 95"/>
                    <a:gd name="T5" fmla="*/ 7 h 22"/>
                    <a:gd name="T6" fmla="*/ 73 w 95"/>
                    <a:gd name="T7" fmla="*/ 22 h 22"/>
                  </a:gdLst>
                  <a:ahLst/>
                  <a:cxnLst>
                    <a:cxn ang="0">
                      <a:pos x="T0" y="T1"/>
                    </a:cxn>
                    <a:cxn ang="0">
                      <a:pos x="T2" y="T3"/>
                    </a:cxn>
                    <a:cxn ang="0">
                      <a:pos x="T4" y="T5"/>
                    </a:cxn>
                    <a:cxn ang="0">
                      <a:pos x="T6" y="T7"/>
                    </a:cxn>
                  </a:cxnLst>
                  <a:rect l="0" t="0" r="r" b="b"/>
                  <a:pathLst>
                    <a:path w="95" h="22">
                      <a:moveTo>
                        <a:pt x="73" y="22"/>
                      </a:moveTo>
                      <a:lnTo>
                        <a:pt x="95" y="0"/>
                      </a:lnTo>
                      <a:lnTo>
                        <a:pt x="0" y="7"/>
                      </a:lnTo>
                      <a:lnTo>
                        <a:pt x="73" y="22"/>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23" name="Freeform 539">
                  <a:extLst>
                    <a:ext uri="{FF2B5EF4-FFF2-40B4-BE49-F238E27FC236}">
                      <a16:creationId xmlns:a16="http://schemas.microsoft.com/office/drawing/2014/main" id="{586EBF56-962A-7A4F-B3BF-C7AE4A87390C}"/>
                    </a:ext>
                  </a:extLst>
                </p:cNvPr>
                <p:cNvSpPr>
                  <a:spLocks/>
                </p:cNvSpPr>
                <p:nvPr/>
              </p:nvSpPr>
              <p:spPr bwMode="auto">
                <a:xfrm>
                  <a:off x="2412" y="1874"/>
                  <a:ext cx="95" cy="22"/>
                </a:xfrm>
                <a:custGeom>
                  <a:avLst/>
                  <a:gdLst>
                    <a:gd name="T0" fmla="*/ 73 w 95"/>
                    <a:gd name="T1" fmla="*/ 22 h 22"/>
                    <a:gd name="T2" fmla="*/ 95 w 95"/>
                    <a:gd name="T3" fmla="*/ 0 h 22"/>
                    <a:gd name="T4" fmla="*/ 0 w 95"/>
                    <a:gd name="T5" fmla="*/ 7 h 22"/>
                  </a:gdLst>
                  <a:ahLst/>
                  <a:cxnLst>
                    <a:cxn ang="0">
                      <a:pos x="T0" y="T1"/>
                    </a:cxn>
                    <a:cxn ang="0">
                      <a:pos x="T2" y="T3"/>
                    </a:cxn>
                    <a:cxn ang="0">
                      <a:pos x="T4" y="T5"/>
                    </a:cxn>
                  </a:cxnLst>
                  <a:rect l="0" t="0" r="r" b="b"/>
                  <a:pathLst>
                    <a:path w="95" h="22">
                      <a:moveTo>
                        <a:pt x="73" y="22"/>
                      </a:moveTo>
                      <a:lnTo>
                        <a:pt x="95" y="0"/>
                      </a:lnTo>
                      <a:lnTo>
                        <a:pt x="0" y="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24" name="Freeform 540">
                  <a:extLst>
                    <a:ext uri="{FF2B5EF4-FFF2-40B4-BE49-F238E27FC236}">
                      <a16:creationId xmlns:a16="http://schemas.microsoft.com/office/drawing/2014/main" id="{FFA0D8BB-687B-CD46-B2D2-3B9AB921C183}"/>
                    </a:ext>
                  </a:extLst>
                </p:cNvPr>
                <p:cNvSpPr>
                  <a:spLocks/>
                </p:cNvSpPr>
                <p:nvPr/>
              </p:nvSpPr>
              <p:spPr bwMode="auto">
                <a:xfrm>
                  <a:off x="3289" y="2158"/>
                  <a:ext cx="52" cy="124"/>
                </a:xfrm>
                <a:custGeom>
                  <a:avLst/>
                  <a:gdLst>
                    <a:gd name="T0" fmla="*/ 15 w 52"/>
                    <a:gd name="T1" fmla="*/ 0 h 124"/>
                    <a:gd name="T2" fmla="*/ 0 w 52"/>
                    <a:gd name="T3" fmla="*/ 22 h 124"/>
                    <a:gd name="T4" fmla="*/ 52 w 52"/>
                    <a:gd name="T5" fmla="*/ 124 h 124"/>
                    <a:gd name="T6" fmla="*/ 15 w 52"/>
                    <a:gd name="T7" fmla="*/ 0 h 124"/>
                  </a:gdLst>
                  <a:ahLst/>
                  <a:cxnLst>
                    <a:cxn ang="0">
                      <a:pos x="T0" y="T1"/>
                    </a:cxn>
                    <a:cxn ang="0">
                      <a:pos x="T2" y="T3"/>
                    </a:cxn>
                    <a:cxn ang="0">
                      <a:pos x="T4" y="T5"/>
                    </a:cxn>
                    <a:cxn ang="0">
                      <a:pos x="T6" y="T7"/>
                    </a:cxn>
                  </a:cxnLst>
                  <a:rect l="0" t="0" r="r" b="b"/>
                  <a:pathLst>
                    <a:path w="52" h="124">
                      <a:moveTo>
                        <a:pt x="15" y="0"/>
                      </a:moveTo>
                      <a:lnTo>
                        <a:pt x="0" y="22"/>
                      </a:lnTo>
                      <a:lnTo>
                        <a:pt x="52" y="124"/>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25" name="Freeform 541">
                  <a:extLst>
                    <a:ext uri="{FF2B5EF4-FFF2-40B4-BE49-F238E27FC236}">
                      <a16:creationId xmlns:a16="http://schemas.microsoft.com/office/drawing/2014/main" id="{41536665-DF36-6B40-86A6-ADC56239E279}"/>
                    </a:ext>
                  </a:extLst>
                </p:cNvPr>
                <p:cNvSpPr>
                  <a:spLocks/>
                </p:cNvSpPr>
                <p:nvPr/>
              </p:nvSpPr>
              <p:spPr bwMode="auto">
                <a:xfrm>
                  <a:off x="3289" y="2158"/>
                  <a:ext cx="52" cy="124"/>
                </a:xfrm>
                <a:custGeom>
                  <a:avLst/>
                  <a:gdLst>
                    <a:gd name="T0" fmla="*/ 15 w 52"/>
                    <a:gd name="T1" fmla="*/ 0 h 124"/>
                    <a:gd name="T2" fmla="*/ 0 w 52"/>
                    <a:gd name="T3" fmla="*/ 22 h 124"/>
                    <a:gd name="T4" fmla="*/ 52 w 52"/>
                    <a:gd name="T5" fmla="*/ 124 h 124"/>
                  </a:gdLst>
                  <a:ahLst/>
                  <a:cxnLst>
                    <a:cxn ang="0">
                      <a:pos x="T0" y="T1"/>
                    </a:cxn>
                    <a:cxn ang="0">
                      <a:pos x="T2" y="T3"/>
                    </a:cxn>
                    <a:cxn ang="0">
                      <a:pos x="T4" y="T5"/>
                    </a:cxn>
                  </a:cxnLst>
                  <a:rect l="0" t="0" r="r" b="b"/>
                  <a:pathLst>
                    <a:path w="52" h="124">
                      <a:moveTo>
                        <a:pt x="15" y="0"/>
                      </a:moveTo>
                      <a:lnTo>
                        <a:pt x="0" y="22"/>
                      </a:lnTo>
                      <a:lnTo>
                        <a:pt x="5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26" name="Freeform 542">
                  <a:extLst>
                    <a:ext uri="{FF2B5EF4-FFF2-40B4-BE49-F238E27FC236}">
                      <a16:creationId xmlns:a16="http://schemas.microsoft.com/office/drawing/2014/main" id="{24A97649-B8D0-DC47-9C67-A662F0083816}"/>
                    </a:ext>
                  </a:extLst>
                </p:cNvPr>
                <p:cNvSpPr>
                  <a:spLocks/>
                </p:cNvSpPr>
                <p:nvPr/>
              </p:nvSpPr>
              <p:spPr bwMode="auto">
                <a:xfrm>
                  <a:off x="3289" y="2180"/>
                  <a:ext cx="52" cy="124"/>
                </a:xfrm>
                <a:custGeom>
                  <a:avLst/>
                  <a:gdLst>
                    <a:gd name="T0" fmla="*/ 37 w 52"/>
                    <a:gd name="T1" fmla="*/ 124 h 124"/>
                    <a:gd name="T2" fmla="*/ 52 w 52"/>
                    <a:gd name="T3" fmla="*/ 102 h 124"/>
                    <a:gd name="T4" fmla="*/ 0 w 52"/>
                    <a:gd name="T5" fmla="*/ 0 h 124"/>
                    <a:gd name="T6" fmla="*/ 37 w 52"/>
                    <a:gd name="T7" fmla="*/ 124 h 124"/>
                  </a:gdLst>
                  <a:ahLst/>
                  <a:cxnLst>
                    <a:cxn ang="0">
                      <a:pos x="T0" y="T1"/>
                    </a:cxn>
                    <a:cxn ang="0">
                      <a:pos x="T2" y="T3"/>
                    </a:cxn>
                    <a:cxn ang="0">
                      <a:pos x="T4" y="T5"/>
                    </a:cxn>
                    <a:cxn ang="0">
                      <a:pos x="T6" y="T7"/>
                    </a:cxn>
                  </a:cxnLst>
                  <a:rect l="0" t="0" r="r" b="b"/>
                  <a:pathLst>
                    <a:path w="52" h="124">
                      <a:moveTo>
                        <a:pt x="37" y="124"/>
                      </a:moveTo>
                      <a:lnTo>
                        <a:pt x="52" y="102"/>
                      </a:lnTo>
                      <a:lnTo>
                        <a:pt x="0" y="0"/>
                      </a:lnTo>
                      <a:lnTo>
                        <a:pt x="37"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27" name="Freeform 543">
                  <a:extLst>
                    <a:ext uri="{FF2B5EF4-FFF2-40B4-BE49-F238E27FC236}">
                      <a16:creationId xmlns:a16="http://schemas.microsoft.com/office/drawing/2014/main" id="{16117C1E-FD0B-B540-BCF1-525FA2D6D131}"/>
                    </a:ext>
                  </a:extLst>
                </p:cNvPr>
                <p:cNvSpPr>
                  <a:spLocks/>
                </p:cNvSpPr>
                <p:nvPr/>
              </p:nvSpPr>
              <p:spPr bwMode="auto">
                <a:xfrm>
                  <a:off x="3289" y="2180"/>
                  <a:ext cx="52" cy="124"/>
                </a:xfrm>
                <a:custGeom>
                  <a:avLst/>
                  <a:gdLst>
                    <a:gd name="T0" fmla="*/ 37 w 52"/>
                    <a:gd name="T1" fmla="*/ 124 h 124"/>
                    <a:gd name="T2" fmla="*/ 52 w 52"/>
                    <a:gd name="T3" fmla="*/ 102 h 124"/>
                    <a:gd name="T4" fmla="*/ 0 w 52"/>
                    <a:gd name="T5" fmla="*/ 0 h 124"/>
                  </a:gdLst>
                  <a:ahLst/>
                  <a:cxnLst>
                    <a:cxn ang="0">
                      <a:pos x="T0" y="T1"/>
                    </a:cxn>
                    <a:cxn ang="0">
                      <a:pos x="T2" y="T3"/>
                    </a:cxn>
                    <a:cxn ang="0">
                      <a:pos x="T4" y="T5"/>
                    </a:cxn>
                  </a:cxnLst>
                  <a:rect l="0" t="0" r="r" b="b"/>
                  <a:pathLst>
                    <a:path w="52" h="124">
                      <a:moveTo>
                        <a:pt x="37" y="124"/>
                      </a:moveTo>
                      <a:lnTo>
                        <a:pt x="5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28" name="Freeform 544">
                  <a:extLst>
                    <a:ext uri="{FF2B5EF4-FFF2-40B4-BE49-F238E27FC236}">
                      <a16:creationId xmlns:a16="http://schemas.microsoft.com/office/drawing/2014/main" id="{52ECB721-85D3-3441-9A59-D314FBE936E2}"/>
                    </a:ext>
                  </a:extLst>
                </p:cNvPr>
                <p:cNvSpPr>
                  <a:spLocks/>
                </p:cNvSpPr>
                <p:nvPr/>
              </p:nvSpPr>
              <p:spPr bwMode="auto">
                <a:xfrm>
                  <a:off x="3165" y="1961"/>
                  <a:ext cx="81" cy="103"/>
                </a:xfrm>
                <a:custGeom>
                  <a:avLst/>
                  <a:gdLst>
                    <a:gd name="T0" fmla="*/ 66 w 81"/>
                    <a:gd name="T1" fmla="*/ 103 h 103"/>
                    <a:gd name="T2" fmla="*/ 81 w 81"/>
                    <a:gd name="T3" fmla="*/ 88 h 103"/>
                    <a:gd name="T4" fmla="*/ 0 w 81"/>
                    <a:gd name="T5" fmla="*/ 0 h 103"/>
                    <a:gd name="T6" fmla="*/ 66 w 81"/>
                    <a:gd name="T7" fmla="*/ 103 h 103"/>
                  </a:gdLst>
                  <a:ahLst/>
                  <a:cxnLst>
                    <a:cxn ang="0">
                      <a:pos x="T0" y="T1"/>
                    </a:cxn>
                    <a:cxn ang="0">
                      <a:pos x="T2" y="T3"/>
                    </a:cxn>
                    <a:cxn ang="0">
                      <a:pos x="T4" y="T5"/>
                    </a:cxn>
                    <a:cxn ang="0">
                      <a:pos x="T6" y="T7"/>
                    </a:cxn>
                  </a:cxnLst>
                  <a:rect l="0" t="0" r="r" b="b"/>
                  <a:pathLst>
                    <a:path w="81" h="103">
                      <a:moveTo>
                        <a:pt x="66" y="103"/>
                      </a:moveTo>
                      <a:lnTo>
                        <a:pt x="81" y="88"/>
                      </a:lnTo>
                      <a:lnTo>
                        <a:pt x="0" y="0"/>
                      </a:lnTo>
                      <a:lnTo>
                        <a:pt x="66" y="103"/>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29" name="Freeform 545">
                  <a:extLst>
                    <a:ext uri="{FF2B5EF4-FFF2-40B4-BE49-F238E27FC236}">
                      <a16:creationId xmlns:a16="http://schemas.microsoft.com/office/drawing/2014/main" id="{293CC9D4-6A8D-8A47-A81A-E3643A9D181F}"/>
                    </a:ext>
                  </a:extLst>
                </p:cNvPr>
                <p:cNvSpPr>
                  <a:spLocks/>
                </p:cNvSpPr>
                <p:nvPr/>
              </p:nvSpPr>
              <p:spPr bwMode="auto">
                <a:xfrm>
                  <a:off x="3165" y="1961"/>
                  <a:ext cx="81" cy="103"/>
                </a:xfrm>
                <a:custGeom>
                  <a:avLst/>
                  <a:gdLst>
                    <a:gd name="T0" fmla="*/ 66 w 81"/>
                    <a:gd name="T1" fmla="*/ 103 h 103"/>
                    <a:gd name="T2" fmla="*/ 81 w 81"/>
                    <a:gd name="T3" fmla="*/ 88 h 103"/>
                    <a:gd name="T4" fmla="*/ 0 w 81"/>
                    <a:gd name="T5" fmla="*/ 0 h 103"/>
                  </a:gdLst>
                  <a:ahLst/>
                  <a:cxnLst>
                    <a:cxn ang="0">
                      <a:pos x="T0" y="T1"/>
                    </a:cxn>
                    <a:cxn ang="0">
                      <a:pos x="T2" y="T3"/>
                    </a:cxn>
                    <a:cxn ang="0">
                      <a:pos x="T4" y="T5"/>
                    </a:cxn>
                  </a:cxnLst>
                  <a:rect l="0" t="0" r="r" b="b"/>
                  <a:pathLst>
                    <a:path w="81" h="103">
                      <a:moveTo>
                        <a:pt x="66" y="103"/>
                      </a:moveTo>
                      <a:lnTo>
                        <a:pt x="81" y="8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30" name="Freeform 546">
                  <a:extLst>
                    <a:ext uri="{FF2B5EF4-FFF2-40B4-BE49-F238E27FC236}">
                      <a16:creationId xmlns:a16="http://schemas.microsoft.com/office/drawing/2014/main" id="{EB410477-5E73-0E4D-9896-640DC48B55AF}"/>
                    </a:ext>
                  </a:extLst>
                </p:cNvPr>
                <p:cNvSpPr>
                  <a:spLocks/>
                </p:cNvSpPr>
                <p:nvPr/>
              </p:nvSpPr>
              <p:spPr bwMode="auto">
                <a:xfrm>
                  <a:off x="3231" y="2049"/>
                  <a:ext cx="73" cy="109"/>
                </a:xfrm>
                <a:custGeom>
                  <a:avLst/>
                  <a:gdLst>
                    <a:gd name="T0" fmla="*/ 15 w 73"/>
                    <a:gd name="T1" fmla="*/ 0 h 109"/>
                    <a:gd name="T2" fmla="*/ 0 w 73"/>
                    <a:gd name="T3" fmla="*/ 15 h 109"/>
                    <a:gd name="T4" fmla="*/ 73 w 73"/>
                    <a:gd name="T5" fmla="*/ 109 h 109"/>
                    <a:gd name="T6" fmla="*/ 15 w 73"/>
                    <a:gd name="T7" fmla="*/ 0 h 109"/>
                  </a:gdLst>
                  <a:ahLst/>
                  <a:cxnLst>
                    <a:cxn ang="0">
                      <a:pos x="T0" y="T1"/>
                    </a:cxn>
                    <a:cxn ang="0">
                      <a:pos x="T2" y="T3"/>
                    </a:cxn>
                    <a:cxn ang="0">
                      <a:pos x="T4" y="T5"/>
                    </a:cxn>
                    <a:cxn ang="0">
                      <a:pos x="T6" y="T7"/>
                    </a:cxn>
                  </a:cxnLst>
                  <a:rect l="0" t="0" r="r" b="b"/>
                  <a:pathLst>
                    <a:path w="73" h="109">
                      <a:moveTo>
                        <a:pt x="15" y="0"/>
                      </a:moveTo>
                      <a:lnTo>
                        <a:pt x="0" y="15"/>
                      </a:lnTo>
                      <a:lnTo>
                        <a:pt x="73" y="109"/>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31" name="Freeform 547">
                  <a:extLst>
                    <a:ext uri="{FF2B5EF4-FFF2-40B4-BE49-F238E27FC236}">
                      <a16:creationId xmlns:a16="http://schemas.microsoft.com/office/drawing/2014/main" id="{8B4F697A-4B6D-5244-A41C-6C4928222EAD}"/>
                    </a:ext>
                  </a:extLst>
                </p:cNvPr>
                <p:cNvSpPr>
                  <a:spLocks/>
                </p:cNvSpPr>
                <p:nvPr/>
              </p:nvSpPr>
              <p:spPr bwMode="auto">
                <a:xfrm>
                  <a:off x="3231" y="2049"/>
                  <a:ext cx="73" cy="109"/>
                </a:xfrm>
                <a:custGeom>
                  <a:avLst/>
                  <a:gdLst>
                    <a:gd name="T0" fmla="*/ 15 w 73"/>
                    <a:gd name="T1" fmla="*/ 0 h 109"/>
                    <a:gd name="T2" fmla="*/ 0 w 73"/>
                    <a:gd name="T3" fmla="*/ 15 h 109"/>
                    <a:gd name="T4" fmla="*/ 73 w 73"/>
                    <a:gd name="T5" fmla="*/ 109 h 109"/>
                  </a:gdLst>
                  <a:ahLst/>
                  <a:cxnLst>
                    <a:cxn ang="0">
                      <a:pos x="T0" y="T1"/>
                    </a:cxn>
                    <a:cxn ang="0">
                      <a:pos x="T2" y="T3"/>
                    </a:cxn>
                    <a:cxn ang="0">
                      <a:pos x="T4" y="T5"/>
                    </a:cxn>
                  </a:cxnLst>
                  <a:rect l="0" t="0" r="r" b="b"/>
                  <a:pathLst>
                    <a:path w="73" h="109">
                      <a:moveTo>
                        <a:pt x="15" y="0"/>
                      </a:moveTo>
                      <a:lnTo>
                        <a:pt x="0" y="15"/>
                      </a:lnTo>
                      <a:lnTo>
                        <a:pt x="73"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32" name="Freeform 548">
                  <a:extLst>
                    <a:ext uri="{FF2B5EF4-FFF2-40B4-BE49-F238E27FC236}">
                      <a16:creationId xmlns:a16="http://schemas.microsoft.com/office/drawing/2014/main" id="{712260E6-E48A-2849-B2EA-D53B86ABABF8}"/>
                    </a:ext>
                  </a:extLst>
                </p:cNvPr>
                <p:cNvSpPr>
                  <a:spLocks/>
                </p:cNvSpPr>
                <p:nvPr/>
              </p:nvSpPr>
              <p:spPr bwMode="auto">
                <a:xfrm>
                  <a:off x="2814" y="1808"/>
                  <a:ext cx="103" cy="73"/>
                </a:xfrm>
                <a:custGeom>
                  <a:avLst/>
                  <a:gdLst>
                    <a:gd name="T0" fmla="*/ 15 w 103"/>
                    <a:gd name="T1" fmla="*/ 0 h 73"/>
                    <a:gd name="T2" fmla="*/ 0 w 103"/>
                    <a:gd name="T3" fmla="*/ 22 h 73"/>
                    <a:gd name="T4" fmla="*/ 103 w 103"/>
                    <a:gd name="T5" fmla="*/ 73 h 73"/>
                    <a:gd name="T6" fmla="*/ 15 w 103"/>
                    <a:gd name="T7" fmla="*/ 0 h 73"/>
                  </a:gdLst>
                  <a:ahLst/>
                  <a:cxnLst>
                    <a:cxn ang="0">
                      <a:pos x="T0" y="T1"/>
                    </a:cxn>
                    <a:cxn ang="0">
                      <a:pos x="T2" y="T3"/>
                    </a:cxn>
                    <a:cxn ang="0">
                      <a:pos x="T4" y="T5"/>
                    </a:cxn>
                    <a:cxn ang="0">
                      <a:pos x="T6" y="T7"/>
                    </a:cxn>
                  </a:cxnLst>
                  <a:rect l="0" t="0" r="r" b="b"/>
                  <a:pathLst>
                    <a:path w="103" h="73">
                      <a:moveTo>
                        <a:pt x="15" y="0"/>
                      </a:moveTo>
                      <a:lnTo>
                        <a:pt x="0" y="22"/>
                      </a:lnTo>
                      <a:lnTo>
                        <a:pt x="103" y="73"/>
                      </a:lnTo>
                      <a:lnTo>
                        <a:pt x="15"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33" name="Freeform 549">
                  <a:extLst>
                    <a:ext uri="{FF2B5EF4-FFF2-40B4-BE49-F238E27FC236}">
                      <a16:creationId xmlns:a16="http://schemas.microsoft.com/office/drawing/2014/main" id="{9F5087A9-3946-AD4C-B2B6-F947D130D31D}"/>
                    </a:ext>
                  </a:extLst>
                </p:cNvPr>
                <p:cNvSpPr>
                  <a:spLocks/>
                </p:cNvSpPr>
                <p:nvPr/>
              </p:nvSpPr>
              <p:spPr bwMode="auto">
                <a:xfrm>
                  <a:off x="2814" y="1808"/>
                  <a:ext cx="103" cy="73"/>
                </a:xfrm>
                <a:custGeom>
                  <a:avLst/>
                  <a:gdLst>
                    <a:gd name="T0" fmla="*/ 15 w 103"/>
                    <a:gd name="T1" fmla="*/ 0 h 73"/>
                    <a:gd name="T2" fmla="*/ 0 w 103"/>
                    <a:gd name="T3" fmla="*/ 22 h 73"/>
                    <a:gd name="T4" fmla="*/ 103 w 103"/>
                    <a:gd name="T5" fmla="*/ 73 h 73"/>
                  </a:gdLst>
                  <a:ahLst/>
                  <a:cxnLst>
                    <a:cxn ang="0">
                      <a:pos x="T0" y="T1"/>
                    </a:cxn>
                    <a:cxn ang="0">
                      <a:pos x="T2" y="T3"/>
                    </a:cxn>
                    <a:cxn ang="0">
                      <a:pos x="T4" y="T5"/>
                    </a:cxn>
                  </a:cxnLst>
                  <a:rect l="0" t="0" r="r" b="b"/>
                  <a:pathLst>
                    <a:path w="103" h="73">
                      <a:moveTo>
                        <a:pt x="15" y="0"/>
                      </a:moveTo>
                      <a:lnTo>
                        <a:pt x="0" y="22"/>
                      </a:lnTo>
                      <a:lnTo>
                        <a:pt x="103"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34" name="Freeform 550">
                  <a:extLst>
                    <a:ext uri="{FF2B5EF4-FFF2-40B4-BE49-F238E27FC236}">
                      <a16:creationId xmlns:a16="http://schemas.microsoft.com/office/drawing/2014/main" id="{FA33F7DC-F998-ED4B-85E2-7752D7DBE89C}"/>
                    </a:ext>
                  </a:extLst>
                </p:cNvPr>
                <p:cNvSpPr>
                  <a:spLocks/>
                </p:cNvSpPr>
                <p:nvPr/>
              </p:nvSpPr>
              <p:spPr bwMode="auto">
                <a:xfrm>
                  <a:off x="2829" y="1808"/>
                  <a:ext cx="109" cy="73"/>
                </a:xfrm>
                <a:custGeom>
                  <a:avLst/>
                  <a:gdLst>
                    <a:gd name="T0" fmla="*/ 88 w 109"/>
                    <a:gd name="T1" fmla="*/ 73 h 73"/>
                    <a:gd name="T2" fmla="*/ 109 w 109"/>
                    <a:gd name="T3" fmla="*/ 51 h 73"/>
                    <a:gd name="T4" fmla="*/ 0 w 109"/>
                    <a:gd name="T5" fmla="*/ 0 h 73"/>
                    <a:gd name="T6" fmla="*/ 88 w 109"/>
                    <a:gd name="T7" fmla="*/ 73 h 73"/>
                  </a:gdLst>
                  <a:ahLst/>
                  <a:cxnLst>
                    <a:cxn ang="0">
                      <a:pos x="T0" y="T1"/>
                    </a:cxn>
                    <a:cxn ang="0">
                      <a:pos x="T2" y="T3"/>
                    </a:cxn>
                    <a:cxn ang="0">
                      <a:pos x="T4" y="T5"/>
                    </a:cxn>
                    <a:cxn ang="0">
                      <a:pos x="T6" y="T7"/>
                    </a:cxn>
                  </a:cxnLst>
                  <a:rect l="0" t="0" r="r" b="b"/>
                  <a:pathLst>
                    <a:path w="109" h="73">
                      <a:moveTo>
                        <a:pt x="88" y="73"/>
                      </a:moveTo>
                      <a:lnTo>
                        <a:pt x="109" y="51"/>
                      </a:lnTo>
                      <a:lnTo>
                        <a:pt x="0" y="0"/>
                      </a:lnTo>
                      <a:lnTo>
                        <a:pt x="88" y="73"/>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35" name="Freeform 551">
                  <a:extLst>
                    <a:ext uri="{FF2B5EF4-FFF2-40B4-BE49-F238E27FC236}">
                      <a16:creationId xmlns:a16="http://schemas.microsoft.com/office/drawing/2014/main" id="{5D296F6F-2474-6B4A-90EC-D8B9D9C1F41B}"/>
                    </a:ext>
                  </a:extLst>
                </p:cNvPr>
                <p:cNvSpPr>
                  <a:spLocks/>
                </p:cNvSpPr>
                <p:nvPr/>
              </p:nvSpPr>
              <p:spPr bwMode="auto">
                <a:xfrm>
                  <a:off x="2829" y="1808"/>
                  <a:ext cx="109" cy="73"/>
                </a:xfrm>
                <a:custGeom>
                  <a:avLst/>
                  <a:gdLst>
                    <a:gd name="T0" fmla="*/ 88 w 109"/>
                    <a:gd name="T1" fmla="*/ 73 h 73"/>
                    <a:gd name="T2" fmla="*/ 109 w 109"/>
                    <a:gd name="T3" fmla="*/ 51 h 73"/>
                    <a:gd name="T4" fmla="*/ 0 w 109"/>
                    <a:gd name="T5" fmla="*/ 0 h 73"/>
                  </a:gdLst>
                  <a:ahLst/>
                  <a:cxnLst>
                    <a:cxn ang="0">
                      <a:pos x="T0" y="T1"/>
                    </a:cxn>
                    <a:cxn ang="0">
                      <a:pos x="T2" y="T3"/>
                    </a:cxn>
                    <a:cxn ang="0">
                      <a:pos x="T4" y="T5"/>
                    </a:cxn>
                  </a:cxnLst>
                  <a:rect l="0" t="0" r="r" b="b"/>
                  <a:pathLst>
                    <a:path w="109" h="73">
                      <a:moveTo>
                        <a:pt x="88" y="73"/>
                      </a:moveTo>
                      <a:lnTo>
                        <a:pt x="109"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36" name="Freeform 552">
                  <a:extLst>
                    <a:ext uri="{FF2B5EF4-FFF2-40B4-BE49-F238E27FC236}">
                      <a16:creationId xmlns:a16="http://schemas.microsoft.com/office/drawing/2014/main" id="{48611BDB-B392-494C-83DB-FA25904357F7}"/>
                    </a:ext>
                  </a:extLst>
                </p:cNvPr>
                <p:cNvSpPr>
                  <a:spLocks/>
                </p:cNvSpPr>
                <p:nvPr/>
              </p:nvSpPr>
              <p:spPr bwMode="auto">
                <a:xfrm>
                  <a:off x="3055" y="1881"/>
                  <a:ext cx="95" cy="102"/>
                </a:xfrm>
                <a:custGeom>
                  <a:avLst/>
                  <a:gdLst>
                    <a:gd name="T0" fmla="*/ 15 w 95"/>
                    <a:gd name="T1" fmla="*/ 0 h 102"/>
                    <a:gd name="T2" fmla="*/ 0 w 95"/>
                    <a:gd name="T3" fmla="*/ 22 h 102"/>
                    <a:gd name="T4" fmla="*/ 95 w 95"/>
                    <a:gd name="T5" fmla="*/ 102 h 102"/>
                    <a:gd name="T6" fmla="*/ 15 w 95"/>
                    <a:gd name="T7" fmla="*/ 0 h 102"/>
                  </a:gdLst>
                  <a:ahLst/>
                  <a:cxnLst>
                    <a:cxn ang="0">
                      <a:pos x="T0" y="T1"/>
                    </a:cxn>
                    <a:cxn ang="0">
                      <a:pos x="T2" y="T3"/>
                    </a:cxn>
                    <a:cxn ang="0">
                      <a:pos x="T4" y="T5"/>
                    </a:cxn>
                    <a:cxn ang="0">
                      <a:pos x="T6" y="T7"/>
                    </a:cxn>
                  </a:cxnLst>
                  <a:rect l="0" t="0" r="r" b="b"/>
                  <a:pathLst>
                    <a:path w="95" h="102">
                      <a:moveTo>
                        <a:pt x="15" y="0"/>
                      </a:moveTo>
                      <a:lnTo>
                        <a:pt x="0" y="22"/>
                      </a:lnTo>
                      <a:lnTo>
                        <a:pt x="95" y="102"/>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37" name="Freeform 553">
                  <a:extLst>
                    <a:ext uri="{FF2B5EF4-FFF2-40B4-BE49-F238E27FC236}">
                      <a16:creationId xmlns:a16="http://schemas.microsoft.com/office/drawing/2014/main" id="{6085B70B-B7B1-6944-BF30-654B8A4EA6F5}"/>
                    </a:ext>
                  </a:extLst>
                </p:cNvPr>
                <p:cNvSpPr>
                  <a:spLocks/>
                </p:cNvSpPr>
                <p:nvPr/>
              </p:nvSpPr>
              <p:spPr bwMode="auto">
                <a:xfrm>
                  <a:off x="3055" y="1881"/>
                  <a:ext cx="95" cy="102"/>
                </a:xfrm>
                <a:custGeom>
                  <a:avLst/>
                  <a:gdLst>
                    <a:gd name="T0" fmla="*/ 15 w 95"/>
                    <a:gd name="T1" fmla="*/ 0 h 102"/>
                    <a:gd name="T2" fmla="*/ 0 w 95"/>
                    <a:gd name="T3" fmla="*/ 22 h 102"/>
                    <a:gd name="T4" fmla="*/ 95 w 95"/>
                    <a:gd name="T5" fmla="*/ 102 h 102"/>
                  </a:gdLst>
                  <a:ahLst/>
                  <a:cxnLst>
                    <a:cxn ang="0">
                      <a:pos x="T0" y="T1"/>
                    </a:cxn>
                    <a:cxn ang="0">
                      <a:pos x="T2" y="T3"/>
                    </a:cxn>
                    <a:cxn ang="0">
                      <a:pos x="T4" y="T5"/>
                    </a:cxn>
                  </a:cxnLst>
                  <a:rect l="0" t="0" r="r" b="b"/>
                  <a:pathLst>
                    <a:path w="95" h="102">
                      <a:moveTo>
                        <a:pt x="15" y="0"/>
                      </a:moveTo>
                      <a:lnTo>
                        <a:pt x="0" y="22"/>
                      </a:lnTo>
                      <a:lnTo>
                        <a:pt x="95"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38" name="Freeform 554">
                  <a:extLst>
                    <a:ext uri="{FF2B5EF4-FFF2-40B4-BE49-F238E27FC236}">
                      <a16:creationId xmlns:a16="http://schemas.microsoft.com/office/drawing/2014/main" id="{488570C7-79FB-A448-BF26-0E058B8FCB36}"/>
                    </a:ext>
                  </a:extLst>
                </p:cNvPr>
                <p:cNvSpPr>
                  <a:spLocks/>
                </p:cNvSpPr>
                <p:nvPr/>
              </p:nvSpPr>
              <p:spPr bwMode="auto">
                <a:xfrm>
                  <a:off x="3070" y="1881"/>
                  <a:ext cx="95" cy="102"/>
                </a:xfrm>
                <a:custGeom>
                  <a:avLst/>
                  <a:gdLst>
                    <a:gd name="T0" fmla="*/ 80 w 95"/>
                    <a:gd name="T1" fmla="*/ 102 h 102"/>
                    <a:gd name="T2" fmla="*/ 95 w 95"/>
                    <a:gd name="T3" fmla="*/ 80 h 102"/>
                    <a:gd name="T4" fmla="*/ 0 w 95"/>
                    <a:gd name="T5" fmla="*/ 0 h 102"/>
                    <a:gd name="T6" fmla="*/ 80 w 95"/>
                    <a:gd name="T7" fmla="*/ 102 h 102"/>
                  </a:gdLst>
                  <a:ahLst/>
                  <a:cxnLst>
                    <a:cxn ang="0">
                      <a:pos x="T0" y="T1"/>
                    </a:cxn>
                    <a:cxn ang="0">
                      <a:pos x="T2" y="T3"/>
                    </a:cxn>
                    <a:cxn ang="0">
                      <a:pos x="T4" y="T5"/>
                    </a:cxn>
                    <a:cxn ang="0">
                      <a:pos x="T6" y="T7"/>
                    </a:cxn>
                  </a:cxnLst>
                  <a:rect l="0" t="0" r="r" b="b"/>
                  <a:pathLst>
                    <a:path w="95" h="102">
                      <a:moveTo>
                        <a:pt x="80" y="102"/>
                      </a:moveTo>
                      <a:lnTo>
                        <a:pt x="95" y="80"/>
                      </a:lnTo>
                      <a:lnTo>
                        <a:pt x="0" y="0"/>
                      </a:lnTo>
                      <a:lnTo>
                        <a:pt x="80" y="102"/>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39" name="Freeform 555">
                  <a:extLst>
                    <a:ext uri="{FF2B5EF4-FFF2-40B4-BE49-F238E27FC236}">
                      <a16:creationId xmlns:a16="http://schemas.microsoft.com/office/drawing/2014/main" id="{4F238ACB-0519-E143-B55E-E612875ED915}"/>
                    </a:ext>
                  </a:extLst>
                </p:cNvPr>
                <p:cNvSpPr>
                  <a:spLocks/>
                </p:cNvSpPr>
                <p:nvPr/>
              </p:nvSpPr>
              <p:spPr bwMode="auto">
                <a:xfrm>
                  <a:off x="3070" y="1881"/>
                  <a:ext cx="95" cy="102"/>
                </a:xfrm>
                <a:custGeom>
                  <a:avLst/>
                  <a:gdLst>
                    <a:gd name="T0" fmla="*/ 80 w 95"/>
                    <a:gd name="T1" fmla="*/ 102 h 102"/>
                    <a:gd name="T2" fmla="*/ 95 w 95"/>
                    <a:gd name="T3" fmla="*/ 80 h 102"/>
                    <a:gd name="T4" fmla="*/ 0 w 95"/>
                    <a:gd name="T5" fmla="*/ 0 h 102"/>
                  </a:gdLst>
                  <a:ahLst/>
                  <a:cxnLst>
                    <a:cxn ang="0">
                      <a:pos x="T0" y="T1"/>
                    </a:cxn>
                    <a:cxn ang="0">
                      <a:pos x="T2" y="T3"/>
                    </a:cxn>
                    <a:cxn ang="0">
                      <a:pos x="T4" y="T5"/>
                    </a:cxn>
                  </a:cxnLst>
                  <a:rect l="0" t="0" r="r" b="b"/>
                  <a:pathLst>
                    <a:path w="95" h="102">
                      <a:moveTo>
                        <a:pt x="80" y="102"/>
                      </a:moveTo>
                      <a:lnTo>
                        <a:pt x="95"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40" name="Freeform 556">
                  <a:extLst>
                    <a:ext uri="{FF2B5EF4-FFF2-40B4-BE49-F238E27FC236}">
                      <a16:creationId xmlns:a16="http://schemas.microsoft.com/office/drawing/2014/main" id="{94710D0C-9119-A54D-98BA-CD7619941661}"/>
                    </a:ext>
                  </a:extLst>
                </p:cNvPr>
                <p:cNvSpPr>
                  <a:spLocks/>
                </p:cNvSpPr>
                <p:nvPr/>
              </p:nvSpPr>
              <p:spPr bwMode="auto">
                <a:xfrm>
                  <a:off x="3319" y="2443"/>
                  <a:ext cx="22" cy="124"/>
                </a:xfrm>
                <a:custGeom>
                  <a:avLst/>
                  <a:gdLst>
                    <a:gd name="T0" fmla="*/ 14 w 22"/>
                    <a:gd name="T1" fmla="*/ 0 h 124"/>
                    <a:gd name="T2" fmla="*/ 0 w 22"/>
                    <a:gd name="T3" fmla="*/ 22 h 124"/>
                    <a:gd name="T4" fmla="*/ 22 w 22"/>
                    <a:gd name="T5" fmla="*/ 124 h 124"/>
                    <a:gd name="T6" fmla="*/ 14 w 22"/>
                    <a:gd name="T7" fmla="*/ 0 h 124"/>
                  </a:gdLst>
                  <a:ahLst/>
                  <a:cxnLst>
                    <a:cxn ang="0">
                      <a:pos x="T0" y="T1"/>
                    </a:cxn>
                    <a:cxn ang="0">
                      <a:pos x="T2" y="T3"/>
                    </a:cxn>
                    <a:cxn ang="0">
                      <a:pos x="T4" y="T5"/>
                    </a:cxn>
                    <a:cxn ang="0">
                      <a:pos x="T6" y="T7"/>
                    </a:cxn>
                  </a:cxnLst>
                  <a:rect l="0" t="0" r="r" b="b"/>
                  <a:pathLst>
                    <a:path w="22" h="124">
                      <a:moveTo>
                        <a:pt x="14" y="0"/>
                      </a:moveTo>
                      <a:lnTo>
                        <a:pt x="0" y="22"/>
                      </a:lnTo>
                      <a:lnTo>
                        <a:pt x="22" y="124"/>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41" name="Freeform 557">
                  <a:extLst>
                    <a:ext uri="{FF2B5EF4-FFF2-40B4-BE49-F238E27FC236}">
                      <a16:creationId xmlns:a16="http://schemas.microsoft.com/office/drawing/2014/main" id="{2CE8443E-A63A-2947-9B53-65C5A09E9D25}"/>
                    </a:ext>
                  </a:extLst>
                </p:cNvPr>
                <p:cNvSpPr>
                  <a:spLocks/>
                </p:cNvSpPr>
                <p:nvPr/>
              </p:nvSpPr>
              <p:spPr bwMode="auto">
                <a:xfrm>
                  <a:off x="3319" y="2443"/>
                  <a:ext cx="22" cy="124"/>
                </a:xfrm>
                <a:custGeom>
                  <a:avLst/>
                  <a:gdLst>
                    <a:gd name="T0" fmla="*/ 14 w 22"/>
                    <a:gd name="T1" fmla="*/ 0 h 124"/>
                    <a:gd name="T2" fmla="*/ 0 w 22"/>
                    <a:gd name="T3" fmla="*/ 22 h 124"/>
                    <a:gd name="T4" fmla="*/ 22 w 22"/>
                    <a:gd name="T5" fmla="*/ 124 h 124"/>
                  </a:gdLst>
                  <a:ahLst/>
                  <a:cxnLst>
                    <a:cxn ang="0">
                      <a:pos x="T0" y="T1"/>
                    </a:cxn>
                    <a:cxn ang="0">
                      <a:pos x="T2" y="T3"/>
                    </a:cxn>
                    <a:cxn ang="0">
                      <a:pos x="T4" y="T5"/>
                    </a:cxn>
                  </a:cxnLst>
                  <a:rect l="0" t="0" r="r" b="b"/>
                  <a:pathLst>
                    <a:path w="22" h="124">
                      <a:moveTo>
                        <a:pt x="14" y="0"/>
                      </a:moveTo>
                      <a:lnTo>
                        <a:pt x="0" y="22"/>
                      </a:lnTo>
                      <a:lnTo>
                        <a:pt x="2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42" name="Freeform 558">
                  <a:extLst>
                    <a:ext uri="{FF2B5EF4-FFF2-40B4-BE49-F238E27FC236}">
                      <a16:creationId xmlns:a16="http://schemas.microsoft.com/office/drawing/2014/main" id="{65232CD2-C13F-FE44-AC05-4EF97B69064F}"/>
                    </a:ext>
                  </a:extLst>
                </p:cNvPr>
                <p:cNvSpPr>
                  <a:spLocks/>
                </p:cNvSpPr>
                <p:nvPr/>
              </p:nvSpPr>
              <p:spPr bwMode="auto">
                <a:xfrm>
                  <a:off x="3319" y="2465"/>
                  <a:ext cx="22" cy="124"/>
                </a:xfrm>
                <a:custGeom>
                  <a:avLst/>
                  <a:gdLst>
                    <a:gd name="T0" fmla="*/ 7 w 22"/>
                    <a:gd name="T1" fmla="*/ 124 h 124"/>
                    <a:gd name="T2" fmla="*/ 22 w 22"/>
                    <a:gd name="T3" fmla="*/ 102 h 124"/>
                    <a:gd name="T4" fmla="*/ 0 w 22"/>
                    <a:gd name="T5" fmla="*/ 0 h 124"/>
                    <a:gd name="T6" fmla="*/ 7 w 22"/>
                    <a:gd name="T7" fmla="*/ 124 h 124"/>
                  </a:gdLst>
                  <a:ahLst/>
                  <a:cxnLst>
                    <a:cxn ang="0">
                      <a:pos x="T0" y="T1"/>
                    </a:cxn>
                    <a:cxn ang="0">
                      <a:pos x="T2" y="T3"/>
                    </a:cxn>
                    <a:cxn ang="0">
                      <a:pos x="T4" y="T5"/>
                    </a:cxn>
                    <a:cxn ang="0">
                      <a:pos x="T6" y="T7"/>
                    </a:cxn>
                  </a:cxnLst>
                  <a:rect l="0" t="0" r="r" b="b"/>
                  <a:pathLst>
                    <a:path w="22" h="124">
                      <a:moveTo>
                        <a:pt x="7" y="124"/>
                      </a:moveTo>
                      <a:lnTo>
                        <a:pt x="22" y="102"/>
                      </a:lnTo>
                      <a:lnTo>
                        <a:pt x="0" y="0"/>
                      </a:lnTo>
                      <a:lnTo>
                        <a:pt x="7"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43" name="Freeform 559">
                  <a:extLst>
                    <a:ext uri="{FF2B5EF4-FFF2-40B4-BE49-F238E27FC236}">
                      <a16:creationId xmlns:a16="http://schemas.microsoft.com/office/drawing/2014/main" id="{5E50123A-D746-6742-8BCB-4E658F2A83D4}"/>
                    </a:ext>
                  </a:extLst>
                </p:cNvPr>
                <p:cNvSpPr>
                  <a:spLocks/>
                </p:cNvSpPr>
                <p:nvPr/>
              </p:nvSpPr>
              <p:spPr bwMode="auto">
                <a:xfrm>
                  <a:off x="3319" y="2465"/>
                  <a:ext cx="22" cy="124"/>
                </a:xfrm>
                <a:custGeom>
                  <a:avLst/>
                  <a:gdLst>
                    <a:gd name="T0" fmla="*/ 7 w 22"/>
                    <a:gd name="T1" fmla="*/ 124 h 124"/>
                    <a:gd name="T2" fmla="*/ 22 w 22"/>
                    <a:gd name="T3" fmla="*/ 102 h 124"/>
                    <a:gd name="T4" fmla="*/ 0 w 22"/>
                    <a:gd name="T5" fmla="*/ 0 h 124"/>
                  </a:gdLst>
                  <a:ahLst/>
                  <a:cxnLst>
                    <a:cxn ang="0">
                      <a:pos x="T0" y="T1"/>
                    </a:cxn>
                    <a:cxn ang="0">
                      <a:pos x="T2" y="T3"/>
                    </a:cxn>
                    <a:cxn ang="0">
                      <a:pos x="T4" y="T5"/>
                    </a:cxn>
                  </a:cxnLst>
                  <a:rect l="0" t="0" r="r" b="b"/>
                  <a:pathLst>
                    <a:path w="22" h="124">
                      <a:moveTo>
                        <a:pt x="7" y="124"/>
                      </a:moveTo>
                      <a:lnTo>
                        <a:pt x="2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44" name="Freeform 560">
                  <a:extLst>
                    <a:ext uri="{FF2B5EF4-FFF2-40B4-BE49-F238E27FC236}">
                      <a16:creationId xmlns:a16="http://schemas.microsoft.com/office/drawing/2014/main" id="{6B416E51-2B15-F94A-8CFA-F763507BE26C}"/>
                    </a:ext>
                  </a:extLst>
                </p:cNvPr>
                <p:cNvSpPr>
                  <a:spLocks/>
                </p:cNvSpPr>
                <p:nvPr/>
              </p:nvSpPr>
              <p:spPr bwMode="auto">
                <a:xfrm>
                  <a:off x="2529" y="1838"/>
                  <a:ext cx="102" cy="36"/>
                </a:xfrm>
                <a:custGeom>
                  <a:avLst/>
                  <a:gdLst>
                    <a:gd name="T0" fmla="*/ 15 w 102"/>
                    <a:gd name="T1" fmla="*/ 0 h 36"/>
                    <a:gd name="T2" fmla="*/ 0 w 102"/>
                    <a:gd name="T3" fmla="*/ 21 h 36"/>
                    <a:gd name="T4" fmla="*/ 102 w 102"/>
                    <a:gd name="T5" fmla="*/ 36 h 36"/>
                    <a:gd name="T6" fmla="*/ 15 w 102"/>
                    <a:gd name="T7" fmla="*/ 0 h 36"/>
                  </a:gdLst>
                  <a:ahLst/>
                  <a:cxnLst>
                    <a:cxn ang="0">
                      <a:pos x="T0" y="T1"/>
                    </a:cxn>
                    <a:cxn ang="0">
                      <a:pos x="T2" y="T3"/>
                    </a:cxn>
                    <a:cxn ang="0">
                      <a:pos x="T4" y="T5"/>
                    </a:cxn>
                    <a:cxn ang="0">
                      <a:pos x="T6" y="T7"/>
                    </a:cxn>
                  </a:cxnLst>
                  <a:rect l="0" t="0" r="r" b="b"/>
                  <a:pathLst>
                    <a:path w="102" h="36">
                      <a:moveTo>
                        <a:pt x="15" y="0"/>
                      </a:moveTo>
                      <a:lnTo>
                        <a:pt x="0" y="21"/>
                      </a:lnTo>
                      <a:lnTo>
                        <a:pt x="102" y="36"/>
                      </a:lnTo>
                      <a:lnTo>
                        <a:pt x="15"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45" name="Freeform 561">
                  <a:extLst>
                    <a:ext uri="{FF2B5EF4-FFF2-40B4-BE49-F238E27FC236}">
                      <a16:creationId xmlns:a16="http://schemas.microsoft.com/office/drawing/2014/main" id="{AA24CAD4-9D4F-F14F-93E5-79296E128B6C}"/>
                    </a:ext>
                  </a:extLst>
                </p:cNvPr>
                <p:cNvSpPr>
                  <a:spLocks/>
                </p:cNvSpPr>
                <p:nvPr/>
              </p:nvSpPr>
              <p:spPr bwMode="auto">
                <a:xfrm>
                  <a:off x="2529" y="1838"/>
                  <a:ext cx="102" cy="36"/>
                </a:xfrm>
                <a:custGeom>
                  <a:avLst/>
                  <a:gdLst>
                    <a:gd name="T0" fmla="*/ 15 w 102"/>
                    <a:gd name="T1" fmla="*/ 0 h 36"/>
                    <a:gd name="T2" fmla="*/ 0 w 102"/>
                    <a:gd name="T3" fmla="*/ 21 h 36"/>
                    <a:gd name="T4" fmla="*/ 102 w 102"/>
                    <a:gd name="T5" fmla="*/ 36 h 36"/>
                  </a:gdLst>
                  <a:ahLst/>
                  <a:cxnLst>
                    <a:cxn ang="0">
                      <a:pos x="T0" y="T1"/>
                    </a:cxn>
                    <a:cxn ang="0">
                      <a:pos x="T2" y="T3"/>
                    </a:cxn>
                    <a:cxn ang="0">
                      <a:pos x="T4" y="T5"/>
                    </a:cxn>
                  </a:cxnLst>
                  <a:rect l="0" t="0" r="r" b="b"/>
                  <a:pathLst>
                    <a:path w="102" h="36">
                      <a:moveTo>
                        <a:pt x="15" y="0"/>
                      </a:moveTo>
                      <a:lnTo>
                        <a:pt x="0" y="21"/>
                      </a:lnTo>
                      <a:lnTo>
                        <a:pt x="102"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46" name="Freeform 562">
                  <a:extLst>
                    <a:ext uri="{FF2B5EF4-FFF2-40B4-BE49-F238E27FC236}">
                      <a16:creationId xmlns:a16="http://schemas.microsoft.com/office/drawing/2014/main" id="{D7D86C2B-937F-0648-8DD7-E8E67B95C1ED}"/>
                    </a:ext>
                  </a:extLst>
                </p:cNvPr>
                <p:cNvSpPr>
                  <a:spLocks/>
                </p:cNvSpPr>
                <p:nvPr/>
              </p:nvSpPr>
              <p:spPr bwMode="auto">
                <a:xfrm>
                  <a:off x="2544" y="1838"/>
                  <a:ext cx="102" cy="36"/>
                </a:xfrm>
                <a:custGeom>
                  <a:avLst/>
                  <a:gdLst>
                    <a:gd name="T0" fmla="*/ 87 w 102"/>
                    <a:gd name="T1" fmla="*/ 36 h 36"/>
                    <a:gd name="T2" fmla="*/ 102 w 102"/>
                    <a:gd name="T3" fmla="*/ 14 h 36"/>
                    <a:gd name="T4" fmla="*/ 0 w 102"/>
                    <a:gd name="T5" fmla="*/ 0 h 36"/>
                    <a:gd name="T6" fmla="*/ 87 w 102"/>
                    <a:gd name="T7" fmla="*/ 36 h 36"/>
                  </a:gdLst>
                  <a:ahLst/>
                  <a:cxnLst>
                    <a:cxn ang="0">
                      <a:pos x="T0" y="T1"/>
                    </a:cxn>
                    <a:cxn ang="0">
                      <a:pos x="T2" y="T3"/>
                    </a:cxn>
                    <a:cxn ang="0">
                      <a:pos x="T4" y="T5"/>
                    </a:cxn>
                    <a:cxn ang="0">
                      <a:pos x="T6" y="T7"/>
                    </a:cxn>
                  </a:cxnLst>
                  <a:rect l="0" t="0" r="r" b="b"/>
                  <a:pathLst>
                    <a:path w="102" h="36">
                      <a:moveTo>
                        <a:pt x="87" y="36"/>
                      </a:moveTo>
                      <a:lnTo>
                        <a:pt x="102" y="14"/>
                      </a:lnTo>
                      <a:lnTo>
                        <a:pt x="0" y="0"/>
                      </a:lnTo>
                      <a:lnTo>
                        <a:pt x="87" y="36"/>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47" name="Freeform 563">
                  <a:extLst>
                    <a:ext uri="{FF2B5EF4-FFF2-40B4-BE49-F238E27FC236}">
                      <a16:creationId xmlns:a16="http://schemas.microsoft.com/office/drawing/2014/main" id="{0852E5D8-B00A-9640-9E93-CD70EC037232}"/>
                    </a:ext>
                  </a:extLst>
                </p:cNvPr>
                <p:cNvSpPr>
                  <a:spLocks/>
                </p:cNvSpPr>
                <p:nvPr/>
              </p:nvSpPr>
              <p:spPr bwMode="auto">
                <a:xfrm>
                  <a:off x="2544" y="1838"/>
                  <a:ext cx="102" cy="36"/>
                </a:xfrm>
                <a:custGeom>
                  <a:avLst/>
                  <a:gdLst>
                    <a:gd name="T0" fmla="*/ 87 w 102"/>
                    <a:gd name="T1" fmla="*/ 36 h 36"/>
                    <a:gd name="T2" fmla="*/ 102 w 102"/>
                    <a:gd name="T3" fmla="*/ 14 h 36"/>
                    <a:gd name="T4" fmla="*/ 0 w 102"/>
                    <a:gd name="T5" fmla="*/ 0 h 36"/>
                  </a:gdLst>
                  <a:ahLst/>
                  <a:cxnLst>
                    <a:cxn ang="0">
                      <a:pos x="T0" y="T1"/>
                    </a:cxn>
                    <a:cxn ang="0">
                      <a:pos x="T2" y="T3"/>
                    </a:cxn>
                    <a:cxn ang="0">
                      <a:pos x="T4" y="T5"/>
                    </a:cxn>
                  </a:cxnLst>
                  <a:rect l="0" t="0" r="r" b="b"/>
                  <a:pathLst>
                    <a:path w="102" h="36">
                      <a:moveTo>
                        <a:pt x="87" y="36"/>
                      </a:moveTo>
                      <a:lnTo>
                        <a:pt x="102"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48" name="Freeform 564">
                  <a:extLst>
                    <a:ext uri="{FF2B5EF4-FFF2-40B4-BE49-F238E27FC236}">
                      <a16:creationId xmlns:a16="http://schemas.microsoft.com/office/drawing/2014/main" id="{FC9585C3-567C-CF40-A8DE-23DB6848A2F8}"/>
                    </a:ext>
                  </a:extLst>
                </p:cNvPr>
                <p:cNvSpPr>
                  <a:spLocks/>
                </p:cNvSpPr>
                <p:nvPr/>
              </p:nvSpPr>
              <p:spPr bwMode="auto">
                <a:xfrm>
                  <a:off x="3231" y="2064"/>
                  <a:ext cx="73" cy="116"/>
                </a:xfrm>
                <a:custGeom>
                  <a:avLst/>
                  <a:gdLst>
                    <a:gd name="T0" fmla="*/ 58 w 73"/>
                    <a:gd name="T1" fmla="*/ 116 h 116"/>
                    <a:gd name="T2" fmla="*/ 73 w 73"/>
                    <a:gd name="T3" fmla="*/ 94 h 116"/>
                    <a:gd name="T4" fmla="*/ 0 w 73"/>
                    <a:gd name="T5" fmla="*/ 0 h 116"/>
                    <a:gd name="T6" fmla="*/ 58 w 73"/>
                    <a:gd name="T7" fmla="*/ 116 h 116"/>
                  </a:gdLst>
                  <a:ahLst/>
                  <a:cxnLst>
                    <a:cxn ang="0">
                      <a:pos x="T0" y="T1"/>
                    </a:cxn>
                    <a:cxn ang="0">
                      <a:pos x="T2" y="T3"/>
                    </a:cxn>
                    <a:cxn ang="0">
                      <a:pos x="T4" y="T5"/>
                    </a:cxn>
                    <a:cxn ang="0">
                      <a:pos x="T6" y="T7"/>
                    </a:cxn>
                  </a:cxnLst>
                  <a:rect l="0" t="0" r="r" b="b"/>
                  <a:pathLst>
                    <a:path w="73" h="116">
                      <a:moveTo>
                        <a:pt x="58" y="116"/>
                      </a:moveTo>
                      <a:lnTo>
                        <a:pt x="73" y="94"/>
                      </a:lnTo>
                      <a:lnTo>
                        <a:pt x="0" y="0"/>
                      </a:lnTo>
                      <a:lnTo>
                        <a:pt x="58" y="116"/>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49" name="Freeform 565">
                  <a:extLst>
                    <a:ext uri="{FF2B5EF4-FFF2-40B4-BE49-F238E27FC236}">
                      <a16:creationId xmlns:a16="http://schemas.microsoft.com/office/drawing/2014/main" id="{7C650DF0-E747-614E-B8B9-661E30BBA60B}"/>
                    </a:ext>
                  </a:extLst>
                </p:cNvPr>
                <p:cNvSpPr>
                  <a:spLocks/>
                </p:cNvSpPr>
                <p:nvPr/>
              </p:nvSpPr>
              <p:spPr bwMode="auto">
                <a:xfrm>
                  <a:off x="3231" y="2064"/>
                  <a:ext cx="73" cy="116"/>
                </a:xfrm>
                <a:custGeom>
                  <a:avLst/>
                  <a:gdLst>
                    <a:gd name="T0" fmla="*/ 58 w 73"/>
                    <a:gd name="T1" fmla="*/ 116 h 116"/>
                    <a:gd name="T2" fmla="*/ 73 w 73"/>
                    <a:gd name="T3" fmla="*/ 94 h 116"/>
                    <a:gd name="T4" fmla="*/ 0 w 73"/>
                    <a:gd name="T5" fmla="*/ 0 h 116"/>
                  </a:gdLst>
                  <a:ahLst/>
                  <a:cxnLst>
                    <a:cxn ang="0">
                      <a:pos x="T0" y="T1"/>
                    </a:cxn>
                    <a:cxn ang="0">
                      <a:pos x="T2" y="T3"/>
                    </a:cxn>
                    <a:cxn ang="0">
                      <a:pos x="T4" y="T5"/>
                    </a:cxn>
                  </a:cxnLst>
                  <a:rect l="0" t="0" r="r" b="b"/>
                  <a:pathLst>
                    <a:path w="73" h="116">
                      <a:moveTo>
                        <a:pt x="58" y="116"/>
                      </a:moveTo>
                      <a:lnTo>
                        <a:pt x="73"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50" name="Freeform 566">
                  <a:extLst>
                    <a:ext uri="{FF2B5EF4-FFF2-40B4-BE49-F238E27FC236}">
                      <a16:creationId xmlns:a16="http://schemas.microsoft.com/office/drawing/2014/main" id="{B3EFE8E5-9291-204C-B1FF-CD8AB0AA955C}"/>
                    </a:ext>
                  </a:extLst>
                </p:cNvPr>
                <p:cNvSpPr>
                  <a:spLocks/>
                </p:cNvSpPr>
                <p:nvPr/>
              </p:nvSpPr>
              <p:spPr bwMode="auto">
                <a:xfrm>
                  <a:off x="3311" y="2304"/>
                  <a:ext cx="37" cy="117"/>
                </a:xfrm>
                <a:custGeom>
                  <a:avLst/>
                  <a:gdLst>
                    <a:gd name="T0" fmla="*/ 15 w 37"/>
                    <a:gd name="T1" fmla="*/ 0 h 117"/>
                    <a:gd name="T2" fmla="*/ 0 w 37"/>
                    <a:gd name="T3" fmla="*/ 22 h 117"/>
                    <a:gd name="T4" fmla="*/ 37 w 37"/>
                    <a:gd name="T5" fmla="*/ 117 h 117"/>
                    <a:gd name="T6" fmla="*/ 15 w 37"/>
                    <a:gd name="T7" fmla="*/ 0 h 117"/>
                  </a:gdLst>
                  <a:ahLst/>
                  <a:cxnLst>
                    <a:cxn ang="0">
                      <a:pos x="T0" y="T1"/>
                    </a:cxn>
                    <a:cxn ang="0">
                      <a:pos x="T2" y="T3"/>
                    </a:cxn>
                    <a:cxn ang="0">
                      <a:pos x="T4" y="T5"/>
                    </a:cxn>
                    <a:cxn ang="0">
                      <a:pos x="T6" y="T7"/>
                    </a:cxn>
                  </a:cxnLst>
                  <a:rect l="0" t="0" r="r" b="b"/>
                  <a:pathLst>
                    <a:path w="37" h="117">
                      <a:moveTo>
                        <a:pt x="15" y="0"/>
                      </a:moveTo>
                      <a:lnTo>
                        <a:pt x="0" y="22"/>
                      </a:lnTo>
                      <a:lnTo>
                        <a:pt x="37"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51" name="Freeform 567">
                  <a:extLst>
                    <a:ext uri="{FF2B5EF4-FFF2-40B4-BE49-F238E27FC236}">
                      <a16:creationId xmlns:a16="http://schemas.microsoft.com/office/drawing/2014/main" id="{329E3D97-3B32-5846-B12A-6712F158DC33}"/>
                    </a:ext>
                  </a:extLst>
                </p:cNvPr>
                <p:cNvSpPr>
                  <a:spLocks/>
                </p:cNvSpPr>
                <p:nvPr/>
              </p:nvSpPr>
              <p:spPr bwMode="auto">
                <a:xfrm>
                  <a:off x="3311" y="2304"/>
                  <a:ext cx="37" cy="117"/>
                </a:xfrm>
                <a:custGeom>
                  <a:avLst/>
                  <a:gdLst>
                    <a:gd name="T0" fmla="*/ 15 w 37"/>
                    <a:gd name="T1" fmla="*/ 0 h 117"/>
                    <a:gd name="T2" fmla="*/ 0 w 37"/>
                    <a:gd name="T3" fmla="*/ 22 h 117"/>
                    <a:gd name="T4" fmla="*/ 37 w 37"/>
                    <a:gd name="T5" fmla="*/ 117 h 117"/>
                  </a:gdLst>
                  <a:ahLst/>
                  <a:cxnLst>
                    <a:cxn ang="0">
                      <a:pos x="T0" y="T1"/>
                    </a:cxn>
                    <a:cxn ang="0">
                      <a:pos x="T2" y="T3"/>
                    </a:cxn>
                    <a:cxn ang="0">
                      <a:pos x="T4" y="T5"/>
                    </a:cxn>
                  </a:cxnLst>
                  <a:rect l="0" t="0" r="r" b="b"/>
                  <a:pathLst>
                    <a:path w="37" h="117">
                      <a:moveTo>
                        <a:pt x="15" y="0"/>
                      </a:moveTo>
                      <a:lnTo>
                        <a:pt x="0" y="22"/>
                      </a:lnTo>
                      <a:lnTo>
                        <a:pt x="3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52" name="Freeform 568">
                  <a:extLst>
                    <a:ext uri="{FF2B5EF4-FFF2-40B4-BE49-F238E27FC236}">
                      <a16:creationId xmlns:a16="http://schemas.microsoft.com/office/drawing/2014/main" id="{059CC171-9B78-1444-B58C-E63AEAB6A645}"/>
                    </a:ext>
                  </a:extLst>
                </p:cNvPr>
                <p:cNvSpPr>
                  <a:spLocks/>
                </p:cNvSpPr>
                <p:nvPr/>
              </p:nvSpPr>
              <p:spPr bwMode="auto">
                <a:xfrm>
                  <a:off x="3311" y="2326"/>
                  <a:ext cx="37" cy="117"/>
                </a:xfrm>
                <a:custGeom>
                  <a:avLst/>
                  <a:gdLst>
                    <a:gd name="T0" fmla="*/ 22 w 37"/>
                    <a:gd name="T1" fmla="*/ 117 h 117"/>
                    <a:gd name="T2" fmla="*/ 37 w 37"/>
                    <a:gd name="T3" fmla="*/ 95 h 117"/>
                    <a:gd name="T4" fmla="*/ 0 w 37"/>
                    <a:gd name="T5" fmla="*/ 0 h 117"/>
                    <a:gd name="T6" fmla="*/ 22 w 37"/>
                    <a:gd name="T7" fmla="*/ 117 h 117"/>
                  </a:gdLst>
                  <a:ahLst/>
                  <a:cxnLst>
                    <a:cxn ang="0">
                      <a:pos x="T0" y="T1"/>
                    </a:cxn>
                    <a:cxn ang="0">
                      <a:pos x="T2" y="T3"/>
                    </a:cxn>
                    <a:cxn ang="0">
                      <a:pos x="T4" y="T5"/>
                    </a:cxn>
                    <a:cxn ang="0">
                      <a:pos x="T6" y="T7"/>
                    </a:cxn>
                  </a:cxnLst>
                  <a:rect l="0" t="0" r="r" b="b"/>
                  <a:pathLst>
                    <a:path w="37" h="117">
                      <a:moveTo>
                        <a:pt x="22" y="117"/>
                      </a:moveTo>
                      <a:lnTo>
                        <a:pt x="37"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53" name="Freeform 569">
                  <a:extLst>
                    <a:ext uri="{FF2B5EF4-FFF2-40B4-BE49-F238E27FC236}">
                      <a16:creationId xmlns:a16="http://schemas.microsoft.com/office/drawing/2014/main" id="{BCC418D1-F269-8340-8198-49030C8A7E6A}"/>
                    </a:ext>
                  </a:extLst>
                </p:cNvPr>
                <p:cNvSpPr>
                  <a:spLocks/>
                </p:cNvSpPr>
                <p:nvPr/>
              </p:nvSpPr>
              <p:spPr bwMode="auto">
                <a:xfrm>
                  <a:off x="3311" y="2326"/>
                  <a:ext cx="37" cy="117"/>
                </a:xfrm>
                <a:custGeom>
                  <a:avLst/>
                  <a:gdLst>
                    <a:gd name="T0" fmla="*/ 22 w 37"/>
                    <a:gd name="T1" fmla="*/ 117 h 117"/>
                    <a:gd name="T2" fmla="*/ 37 w 37"/>
                    <a:gd name="T3" fmla="*/ 95 h 117"/>
                    <a:gd name="T4" fmla="*/ 0 w 37"/>
                    <a:gd name="T5" fmla="*/ 0 h 117"/>
                  </a:gdLst>
                  <a:ahLst/>
                  <a:cxnLst>
                    <a:cxn ang="0">
                      <a:pos x="T0" y="T1"/>
                    </a:cxn>
                    <a:cxn ang="0">
                      <a:pos x="T2" y="T3"/>
                    </a:cxn>
                    <a:cxn ang="0">
                      <a:pos x="T4" y="T5"/>
                    </a:cxn>
                  </a:cxnLst>
                  <a:rect l="0" t="0" r="r" b="b"/>
                  <a:pathLst>
                    <a:path w="37" h="117">
                      <a:moveTo>
                        <a:pt x="22" y="117"/>
                      </a:moveTo>
                      <a:lnTo>
                        <a:pt x="37"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54" name="Freeform 570">
                  <a:extLst>
                    <a:ext uri="{FF2B5EF4-FFF2-40B4-BE49-F238E27FC236}">
                      <a16:creationId xmlns:a16="http://schemas.microsoft.com/office/drawing/2014/main" id="{8AE35080-4614-DD4F-8511-1CBCFE8ACBE6}"/>
                    </a:ext>
                  </a:extLst>
                </p:cNvPr>
                <p:cNvSpPr>
                  <a:spLocks/>
                </p:cNvSpPr>
                <p:nvPr/>
              </p:nvSpPr>
              <p:spPr bwMode="auto">
                <a:xfrm>
                  <a:off x="2938" y="1838"/>
                  <a:ext cx="103" cy="87"/>
                </a:xfrm>
                <a:custGeom>
                  <a:avLst/>
                  <a:gdLst>
                    <a:gd name="T0" fmla="*/ 15 w 103"/>
                    <a:gd name="T1" fmla="*/ 0 h 87"/>
                    <a:gd name="T2" fmla="*/ 0 w 103"/>
                    <a:gd name="T3" fmla="*/ 21 h 87"/>
                    <a:gd name="T4" fmla="*/ 103 w 103"/>
                    <a:gd name="T5" fmla="*/ 87 h 87"/>
                    <a:gd name="T6" fmla="*/ 15 w 103"/>
                    <a:gd name="T7" fmla="*/ 0 h 87"/>
                  </a:gdLst>
                  <a:ahLst/>
                  <a:cxnLst>
                    <a:cxn ang="0">
                      <a:pos x="T0" y="T1"/>
                    </a:cxn>
                    <a:cxn ang="0">
                      <a:pos x="T2" y="T3"/>
                    </a:cxn>
                    <a:cxn ang="0">
                      <a:pos x="T4" y="T5"/>
                    </a:cxn>
                    <a:cxn ang="0">
                      <a:pos x="T6" y="T7"/>
                    </a:cxn>
                  </a:cxnLst>
                  <a:rect l="0" t="0" r="r" b="b"/>
                  <a:pathLst>
                    <a:path w="103" h="87">
                      <a:moveTo>
                        <a:pt x="15" y="0"/>
                      </a:moveTo>
                      <a:lnTo>
                        <a:pt x="0" y="21"/>
                      </a:lnTo>
                      <a:lnTo>
                        <a:pt x="103" y="87"/>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55" name="Freeform 571">
                  <a:extLst>
                    <a:ext uri="{FF2B5EF4-FFF2-40B4-BE49-F238E27FC236}">
                      <a16:creationId xmlns:a16="http://schemas.microsoft.com/office/drawing/2014/main" id="{099238CE-A3BB-2D4E-AE31-E7FB08FB8C1C}"/>
                    </a:ext>
                  </a:extLst>
                </p:cNvPr>
                <p:cNvSpPr>
                  <a:spLocks/>
                </p:cNvSpPr>
                <p:nvPr/>
              </p:nvSpPr>
              <p:spPr bwMode="auto">
                <a:xfrm>
                  <a:off x="2938" y="1838"/>
                  <a:ext cx="103" cy="87"/>
                </a:xfrm>
                <a:custGeom>
                  <a:avLst/>
                  <a:gdLst>
                    <a:gd name="T0" fmla="*/ 15 w 103"/>
                    <a:gd name="T1" fmla="*/ 0 h 87"/>
                    <a:gd name="T2" fmla="*/ 0 w 103"/>
                    <a:gd name="T3" fmla="*/ 21 h 87"/>
                    <a:gd name="T4" fmla="*/ 103 w 103"/>
                    <a:gd name="T5" fmla="*/ 87 h 87"/>
                  </a:gdLst>
                  <a:ahLst/>
                  <a:cxnLst>
                    <a:cxn ang="0">
                      <a:pos x="T0" y="T1"/>
                    </a:cxn>
                    <a:cxn ang="0">
                      <a:pos x="T2" y="T3"/>
                    </a:cxn>
                    <a:cxn ang="0">
                      <a:pos x="T4" y="T5"/>
                    </a:cxn>
                  </a:cxnLst>
                  <a:rect l="0" t="0" r="r" b="b"/>
                  <a:pathLst>
                    <a:path w="103" h="87">
                      <a:moveTo>
                        <a:pt x="15" y="0"/>
                      </a:moveTo>
                      <a:lnTo>
                        <a:pt x="0" y="21"/>
                      </a:lnTo>
                      <a:lnTo>
                        <a:pt x="103"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56" name="Freeform 572">
                  <a:extLst>
                    <a:ext uri="{FF2B5EF4-FFF2-40B4-BE49-F238E27FC236}">
                      <a16:creationId xmlns:a16="http://schemas.microsoft.com/office/drawing/2014/main" id="{09872DD7-B182-8D4C-9927-3E75C763382F}"/>
                    </a:ext>
                  </a:extLst>
                </p:cNvPr>
                <p:cNvSpPr>
                  <a:spLocks/>
                </p:cNvSpPr>
                <p:nvPr/>
              </p:nvSpPr>
              <p:spPr bwMode="auto">
                <a:xfrm>
                  <a:off x="2953" y="1838"/>
                  <a:ext cx="102" cy="87"/>
                </a:xfrm>
                <a:custGeom>
                  <a:avLst/>
                  <a:gdLst>
                    <a:gd name="T0" fmla="*/ 88 w 102"/>
                    <a:gd name="T1" fmla="*/ 87 h 87"/>
                    <a:gd name="T2" fmla="*/ 102 w 102"/>
                    <a:gd name="T3" fmla="*/ 65 h 87"/>
                    <a:gd name="T4" fmla="*/ 0 w 102"/>
                    <a:gd name="T5" fmla="*/ 0 h 87"/>
                    <a:gd name="T6" fmla="*/ 88 w 102"/>
                    <a:gd name="T7" fmla="*/ 87 h 87"/>
                  </a:gdLst>
                  <a:ahLst/>
                  <a:cxnLst>
                    <a:cxn ang="0">
                      <a:pos x="T0" y="T1"/>
                    </a:cxn>
                    <a:cxn ang="0">
                      <a:pos x="T2" y="T3"/>
                    </a:cxn>
                    <a:cxn ang="0">
                      <a:pos x="T4" y="T5"/>
                    </a:cxn>
                    <a:cxn ang="0">
                      <a:pos x="T6" y="T7"/>
                    </a:cxn>
                  </a:cxnLst>
                  <a:rect l="0" t="0" r="r" b="b"/>
                  <a:pathLst>
                    <a:path w="102" h="87">
                      <a:moveTo>
                        <a:pt x="88" y="87"/>
                      </a:moveTo>
                      <a:lnTo>
                        <a:pt x="102" y="65"/>
                      </a:lnTo>
                      <a:lnTo>
                        <a:pt x="0" y="0"/>
                      </a:lnTo>
                      <a:lnTo>
                        <a:pt x="88" y="87"/>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57" name="Freeform 573">
                  <a:extLst>
                    <a:ext uri="{FF2B5EF4-FFF2-40B4-BE49-F238E27FC236}">
                      <a16:creationId xmlns:a16="http://schemas.microsoft.com/office/drawing/2014/main" id="{C0DD8C8A-4883-E740-A585-36156F41835C}"/>
                    </a:ext>
                  </a:extLst>
                </p:cNvPr>
                <p:cNvSpPr>
                  <a:spLocks/>
                </p:cNvSpPr>
                <p:nvPr/>
              </p:nvSpPr>
              <p:spPr bwMode="auto">
                <a:xfrm>
                  <a:off x="2953" y="1838"/>
                  <a:ext cx="102" cy="87"/>
                </a:xfrm>
                <a:custGeom>
                  <a:avLst/>
                  <a:gdLst>
                    <a:gd name="T0" fmla="*/ 88 w 102"/>
                    <a:gd name="T1" fmla="*/ 87 h 87"/>
                    <a:gd name="T2" fmla="*/ 102 w 102"/>
                    <a:gd name="T3" fmla="*/ 65 h 87"/>
                    <a:gd name="T4" fmla="*/ 0 w 102"/>
                    <a:gd name="T5" fmla="*/ 0 h 87"/>
                  </a:gdLst>
                  <a:ahLst/>
                  <a:cxnLst>
                    <a:cxn ang="0">
                      <a:pos x="T0" y="T1"/>
                    </a:cxn>
                    <a:cxn ang="0">
                      <a:pos x="T2" y="T3"/>
                    </a:cxn>
                    <a:cxn ang="0">
                      <a:pos x="T4" y="T5"/>
                    </a:cxn>
                  </a:cxnLst>
                  <a:rect l="0" t="0" r="r" b="b"/>
                  <a:pathLst>
                    <a:path w="102" h="87">
                      <a:moveTo>
                        <a:pt x="88" y="87"/>
                      </a:moveTo>
                      <a:lnTo>
                        <a:pt x="102" y="6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58" name="Freeform 574">
                  <a:extLst>
                    <a:ext uri="{FF2B5EF4-FFF2-40B4-BE49-F238E27FC236}">
                      <a16:creationId xmlns:a16="http://schemas.microsoft.com/office/drawing/2014/main" id="{FC7F46F8-D92E-014E-9A99-66D9B2EC821E}"/>
                    </a:ext>
                  </a:extLst>
                </p:cNvPr>
                <p:cNvSpPr>
                  <a:spLocks/>
                </p:cNvSpPr>
                <p:nvPr/>
              </p:nvSpPr>
              <p:spPr bwMode="auto">
                <a:xfrm>
                  <a:off x="3150" y="1961"/>
                  <a:ext cx="81" cy="103"/>
                </a:xfrm>
                <a:custGeom>
                  <a:avLst/>
                  <a:gdLst>
                    <a:gd name="T0" fmla="*/ 15 w 81"/>
                    <a:gd name="T1" fmla="*/ 0 h 103"/>
                    <a:gd name="T2" fmla="*/ 0 w 81"/>
                    <a:gd name="T3" fmla="*/ 22 h 103"/>
                    <a:gd name="T4" fmla="*/ 81 w 81"/>
                    <a:gd name="T5" fmla="*/ 103 h 103"/>
                    <a:gd name="T6" fmla="*/ 15 w 81"/>
                    <a:gd name="T7" fmla="*/ 0 h 103"/>
                  </a:gdLst>
                  <a:ahLst/>
                  <a:cxnLst>
                    <a:cxn ang="0">
                      <a:pos x="T0" y="T1"/>
                    </a:cxn>
                    <a:cxn ang="0">
                      <a:pos x="T2" y="T3"/>
                    </a:cxn>
                    <a:cxn ang="0">
                      <a:pos x="T4" y="T5"/>
                    </a:cxn>
                    <a:cxn ang="0">
                      <a:pos x="T6" y="T7"/>
                    </a:cxn>
                  </a:cxnLst>
                  <a:rect l="0" t="0" r="r" b="b"/>
                  <a:pathLst>
                    <a:path w="81" h="103">
                      <a:moveTo>
                        <a:pt x="15" y="0"/>
                      </a:moveTo>
                      <a:lnTo>
                        <a:pt x="0" y="22"/>
                      </a:lnTo>
                      <a:lnTo>
                        <a:pt x="81" y="103"/>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59" name="Freeform 575">
                  <a:extLst>
                    <a:ext uri="{FF2B5EF4-FFF2-40B4-BE49-F238E27FC236}">
                      <a16:creationId xmlns:a16="http://schemas.microsoft.com/office/drawing/2014/main" id="{E73D60A9-21D4-D24D-87CB-6450DA1C2A52}"/>
                    </a:ext>
                  </a:extLst>
                </p:cNvPr>
                <p:cNvSpPr>
                  <a:spLocks/>
                </p:cNvSpPr>
                <p:nvPr/>
              </p:nvSpPr>
              <p:spPr bwMode="auto">
                <a:xfrm>
                  <a:off x="3150" y="1961"/>
                  <a:ext cx="81" cy="103"/>
                </a:xfrm>
                <a:custGeom>
                  <a:avLst/>
                  <a:gdLst>
                    <a:gd name="T0" fmla="*/ 15 w 81"/>
                    <a:gd name="T1" fmla="*/ 0 h 103"/>
                    <a:gd name="T2" fmla="*/ 0 w 81"/>
                    <a:gd name="T3" fmla="*/ 22 h 103"/>
                    <a:gd name="T4" fmla="*/ 81 w 81"/>
                    <a:gd name="T5" fmla="*/ 103 h 103"/>
                  </a:gdLst>
                  <a:ahLst/>
                  <a:cxnLst>
                    <a:cxn ang="0">
                      <a:pos x="T0" y="T1"/>
                    </a:cxn>
                    <a:cxn ang="0">
                      <a:pos x="T2" y="T3"/>
                    </a:cxn>
                    <a:cxn ang="0">
                      <a:pos x="T4" y="T5"/>
                    </a:cxn>
                  </a:cxnLst>
                  <a:rect l="0" t="0" r="r" b="b"/>
                  <a:pathLst>
                    <a:path w="81" h="103">
                      <a:moveTo>
                        <a:pt x="15" y="0"/>
                      </a:moveTo>
                      <a:lnTo>
                        <a:pt x="0" y="22"/>
                      </a:lnTo>
                      <a:lnTo>
                        <a:pt x="81" y="10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60" name="Freeform 576">
                  <a:extLst>
                    <a:ext uri="{FF2B5EF4-FFF2-40B4-BE49-F238E27FC236}">
                      <a16:creationId xmlns:a16="http://schemas.microsoft.com/office/drawing/2014/main" id="{727817B3-F5C6-8D4B-A0F2-4ACE254D7628}"/>
                    </a:ext>
                  </a:extLst>
                </p:cNvPr>
                <p:cNvSpPr>
                  <a:spLocks/>
                </p:cNvSpPr>
                <p:nvPr/>
              </p:nvSpPr>
              <p:spPr bwMode="auto">
                <a:xfrm>
                  <a:off x="2668" y="1816"/>
                  <a:ext cx="110" cy="51"/>
                </a:xfrm>
                <a:custGeom>
                  <a:avLst/>
                  <a:gdLst>
                    <a:gd name="T0" fmla="*/ 22 w 110"/>
                    <a:gd name="T1" fmla="*/ 0 h 51"/>
                    <a:gd name="T2" fmla="*/ 0 w 110"/>
                    <a:gd name="T3" fmla="*/ 22 h 51"/>
                    <a:gd name="T4" fmla="*/ 110 w 110"/>
                    <a:gd name="T5" fmla="*/ 51 h 51"/>
                    <a:gd name="T6" fmla="*/ 22 w 110"/>
                    <a:gd name="T7" fmla="*/ 0 h 51"/>
                  </a:gdLst>
                  <a:ahLst/>
                  <a:cxnLst>
                    <a:cxn ang="0">
                      <a:pos x="T0" y="T1"/>
                    </a:cxn>
                    <a:cxn ang="0">
                      <a:pos x="T2" y="T3"/>
                    </a:cxn>
                    <a:cxn ang="0">
                      <a:pos x="T4" y="T5"/>
                    </a:cxn>
                    <a:cxn ang="0">
                      <a:pos x="T6" y="T7"/>
                    </a:cxn>
                  </a:cxnLst>
                  <a:rect l="0" t="0" r="r" b="b"/>
                  <a:pathLst>
                    <a:path w="110" h="51">
                      <a:moveTo>
                        <a:pt x="22" y="0"/>
                      </a:moveTo>
                      <a:lnTo>
                        <a:pt x="0" y="22"/>
                      </a:lnTo>
                      <a:lnTo>
                        <a:pt x="110"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61" name="Freeform 577">
                  <a:extLst>
                    <a:ext uri="{FF2B5EF4-FFF2-40B4-BE49-F238E27FC236}">
                      <a16:creationId xmlns:a16="http://schemas.microsoft.com/office/drawing/2014/main" id="{E01F0452-6405-A34E-A0A4-BD6DD7BEEE9F}"/>
                    </a:ext>
                  </a:extLst>
                </p:cNvPr>
                <p:cNvSpPr>
                  <a:spLocks/>
                </p:cNvSpPr>
                <p:nvPr/>
              </p:nvSpPr>
              <p:spPr bwMode="auto">
                <a:xfrm>
                  <a:off x="2668" y="1816"/>
                  <a:ext cx="110" cy="51"/>
                </a:xfrm>
                <a:custGeom>
                  <a:avLst/>
                  <a:gdLst>
                    <a:gd name="T0" fmla="*/ 22 w 110"/>
                    <a:gd name="T1" fmla="*/ 0 h 51"/>
                    <a:gd name="T2" fmla="*/ 0 w 110"/>
                    <a:gd name="T3" fmla="*/ 22 h 51"/>
                    <a:gd name="T4" fmla="*/ 110 w 110"/>
                    <a:gd name="T5" fmla="*/ 51 h 51"/>
                  </a:gdLst>
                  <a:ahLst/>
                  <a:cxnLst>
                    <a:cxn ang="0">
                      <a:pos x="T0" y="T1"/>
                    </a:cxn>
                    <a:cxn ang="0">
                      <a:pos x="T2" y="T3"/>
                    </a:cxn>
                    <a:cxn ang="0">
                      <a:pos x="T4" y="T5"/>
                    </a:cxn>
                  </a:cxnLst>
                  <a:rect l="0" t="0" r="r" b="b"/>
                  <a:pathLst>
                    <a:path w="110" h="51">
                      <a:moveTo>
                        <a:pt x="22" y="0"/>
                      </a:moveTo>
                      <a:lnTo>
                        <a:pt x="0" y="22"/>
                      </a:lnTo>
                      <a:lnTo>
                        <a:pt x="11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62" name="Freeform 578">
                  <a:extLst>
                    <a:ext uri="{FF2B5EF4-FFF2-40B4-BE49-F238E27FC236}">
                      <a16:creationId xmlns:a16="http://schemas.microsoft.com/office/drawing/2014/main" id="{61C4DCE6-6E6F-F347-8ED5-B7C25D707062}"/>
                    </a:ext>
                  </a:extLst>
                </p:cNvPr>
                <p:cNvSpPr>
                  <a:spLocks/>
                </p:cNvSpPr>
                <p:nvPr/>
              </p:nvSpPr>
              <p:spPr bwMode="auto">
                <a:xfrm>
                  <a:off x="2690" y="1816"/>
                  <a:ext cx="102" cy="51"/>
                </a:xfrm>
                <a:custGeom>
                  <a:avLst/>
                  <a:gdLst>
                    <a:gd name="T0" fmla="*/ 88 w 102"/>
                    <a:gd name="T1" fmla="*/ 51 h 51"/>
                    <a:gd name="T2" fmla="*/ 102 w 102"/>
                    <a:gd name="T3" fmla="*/ 36 h 51"/>
                    <a:gd name="T4" fmla="*/ 0 w 102"/>
                    <a:gd name="T5" fmla="*/ 0 h 51"/>
                    <a:gd name="T6" fmla="*/ 88 w 102"/>
                    <a:gd name="T7" fmla="*/ 51 h 51"/>
                  </a:gdLst>
                  <a:ahLst/>
                  <a:cxnLst>
                    <a:cxn ang="0">
                      <a:pos x="T0" y="T1"/>
                    </a:cxn>
                    <a:cxn ang="0">
                      <a:pos x="T2" y="T3"/>
                    </a:cxn>
                    <a:cxn ang="0">
                      <a:pos x="T4" y="T5"/>
                    </a:cxn>
                    <a:cxn ang="0">
                      <a:pos x="T6" y="T7"/>
                    </a:cxn>
                  </a:cxnLst>
                  <a:rect l="0" t="0" r="r" b="b"/>
                  <a:pathLst>
                    <a:path w="102" h="51">
                      <a:moveTo>
                        <a:pt x="88" y="51"/>
                      </a:moveTo>
                      <a:lnTo>
                        <a:pt x="102" y="36"/>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63" name="Freeform 579">
                  <a:extLst>
                    <a:ext uri="{FF2B5EF4-FFF2-40B4-BE49-F238E27FC236}">
                      <a16:creationId xmlns:a16="http://schemas.microsoft.com/office/drawing/2014/main" id="{E7533B2D-806A-F840-894E-31189E97E06B}"/>
                    </a:ext>
                  </a:extLst>
                </p:cNvPr>
                <p:cNvSpPr>
                  <a:spLocks/>
                </p:cNvSpPr>
                <p:nvPr/>
              </p:nvSpPr>
              <p:spPr bwMode="auto">
                <a:xfrm>
                  <a:off x="2690" y="1816"/>
                  <a:ext cx="102" cy="51"/>
                </a:xfrm>
                <a:custGeom>
                  <a:avLst/>
                  <a:gdLst>
                    <a:gd name="T0" fmla="*/ 88 w 102"/>
                    <a:gd name="T1" fmla="*/ 51 h 51"/>
                    <a:gd name="T2" fmla="*/ 102 w 102"/>
                    <a:gd name="T3" fmla="*/ 36 h 51"/>
                    <a:gd name="T4" fmla="*/ 0 w 102"/>
                    <a:gd name="T5" fmla="*/ 0 h 51"/>
                  </a:gdLst>
                  <a:ahLst/>
                  <a:cxnLst>
                    <a:cxn ang="0">
                      <a:pos x="T0" y="T1"/>
                    </a:cxn>
                    <a:cxn ang="0">
                      <a:pos x="T2" y="T3"/>
                    </a:cxn>
                    <a:cxn ang="0">
                      <a:pos x="T4" y="T5"/>
                    </a:cxn>
                  </a:cxnLst>
                  <a:rect l="0" t="0" r="r" b="b"/>
                  <a:pathLst>
                    <a:path w="102" h="51">
                      <a:moveTo>
                        <a:pt x="88" y="51"/>
                      </a:moveTo>
                      <a:lnTo>
                        <a:pt x="102" y="36"/>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64" name="Freeform 580">
                  <a:extLst>
                    <a:ext uri="{FF2B5EF4-FFF2-40B4-BE49-F238E27FC236}">
                      <a16:creationId xmlns:a16="http://schemas.microsoft.com/office/drawing/2014/main" id="{3E33CAAC-EF4A-7044-9FB7-52D536899C3A}"/>
                    </a:ext>
                  </a:extLst>
                </p:cNvPr>
                <p:cNvSpPr>
                  <a:spLocks/>
                </p:cNvSpPr>
                <p:nvPr/>
              </p:nvSpPr>
              <p:spPr bwMode="auto">
                <a:xfrm>
                  <a:off x="3289" y="2610"/>
                  <a:ext cx="15" cy="117"/>
                </a:xfrm>
                <a:custGeom>
                  <a:avLst/>
                  <a:gdLst>
                    <a:gd name="T0" fmla="*/ 15 w 15"/>
                    <a:gd name="T1" fmla="*/ 0 h 117"/>
                    <a:gd name="T2" fmla="*/ 0 w 15"/>
                    <a:gd name="T3" fmla="*/ 22 h 117"/>
                    <a:gd name="T4" fmla="*/ 0 w 15"/>
                    <a:gd name="T5" fmla="*/ 117 h 117"/>
                    <a:gd name="T6" fmla="*/ 15 w 15"/>
                    <a:gd name="T7" fmla="*/ 0 h 117"/>
                  </a:gdLst>
                  <a:ahLst/>
                  <a:cxnLst>
                    <a:cxn ang="0">
                      <a:pos x="T0" y="T1"/>
                    </a:cxn>
                    <a:cxn ang="0">
                      <a:pos x="T2" y="T3"/>
                    </a:cxn>
                    <a:cxn ang="0">
                      <a:pos x="T4" y="T5"/>
                    </a:cxn>
                    <a:cxn ang="0">
                      <a:pos x="T6" y="T7"/>
                    </a:cxn>
                  </a:cxnLst>
                  <a:rect l="0" t="0" r="r" b="b"/>
                  <a:pathLst>
                    <a:path w="15" h="117">
                      <a:moveTo>
                        <a:pt x="15" y="0"/>
                      </a:moveTo>
                      <a:lnTo>
                        <a:pt x="0" y="22"/>
                      </a:lnTo>
                      <a:lnTo>
                        <a:pt x="0" y="117"/>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65" name="Freeform 581">
                  <a:extLst>
                    <a:ext uri="{FF2B5EF4-FFF2-40B4-BE49-F238E27FC236}">
                      <a16:creationId xmlns:a16="http://schemas.microsoft.com/office/drawing/2014/main" id="{693B53F5-5D3B-BF49-A57A-A5EB8D250EB4}"/>
                    </a:ext>
                  </a:extLst>
                </p:cNvPr>
                <p:cNvSpPr>
                  <a:spLocks/>
                </p:cNvSpPr>
                <p:nvPr/>
              </p:nvSpPr>
              <p:spPr bwMode="auto">
                <a:xfrm>
                  <a:off x="3289" y="2610"/>
                  <a:ext cx="15" cy="117"/>
                </a:xfrm>
                <a:custGeom>
                  <a:avLst/>
                  <a:gdLst>
                    <a:gd name="T0" fmla="*/ 15 w 15"/>
                    <a:gd name="T1" fmla="*/ 0 h 117"/>
                    <a:gd name="T2" fmla="*/ 0 w 15"/>
                    <a:gd name="T3" fmla="*/ 22 h 117"/>
                    <a:gd name="T4" fmla="*/ 0 w 15"/>
                    <a:gd name="T5" fmla="*/ 117 h 117"/>
                  </a:gdLst>
                  <a:ahLst/>
                  <a:cxnLst>
                    <a:cxn ang="0">
                      <a:pos x="T0" y="T1"/>
                    </a:cxn>
                    <a:cxn ang="0">
                      <a:pos x="T2" y="T3"/>
                    </a:cxn>
                    <a:cxn ang="0">
                      <a:pos x="T4" y="T5"/>
                    </a:cxn>
                  </a:cxnLst>
                  <a:rect l="0" t="0" r="r" b="b"/>
                  <a:pathLst>
                    <a:path w="15" h="117">
                      <a:moveTo>
                        <a:pt x="15" y="0"/>
                      </a:moveTo>
                      <a:lnTo>
                        <a:pt x="0" y="22"/>
                      </a:lnTo>
                      <a:lnTo>
                        <a:pt x="0"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66" name="Freeform 582">
                  <a:extLst>
                    <a:ext uri="{FF2B5EF4-FFF2-40B4-BE49-F238E27FC236}">
                      <a16:creationId xmlns:a16="http://schemas.microsoft.com/office/drawing/2014/main" id="{C18A4C30-EC2B-9D4C-969B-C33039775863}"/>
                    </a:ext>
                  </a:extLst>
                </p:cNvPr>
                <p:cNvSpPr>
                  <a:spLocks/>
                </p:cNvSpPr>
                <p:nvPr/>
              </p:nvSpPr>
              <p:spPr bwMode="auto">
                <a:xfrm>
                  <a:off x="3275" y="2632"/>
                  <a:ext cx="14" cy="117"/>
                </a:xfrm>
                <a:custGeom>
                  <a:avLst/>
                  <a:gdLst>
                    <a:gd name="T0" fmla="*/ 0 w 14"/>
                    <a:gd name="T1" fmla="*/ 117 h 117"/>
                    <a:gd name="T2" fmla="*/ 14 w 14"/>
                    <a:gd name="T3" fmla="*/ 95 h 117"/>
                    <a:gd name="T4" fmla="*/ 14 w 14"/>
                    <a:gd name="T5" fmla="*/ 0 h 117"/>
                    <a:gd name="T6" fmla="*/ 0 w 14"/>
                    <a:gd name="T7" fmla="*/ 117 h 117"/>
                  </a:gdLst>
                  <a:ahLst/>
                  <a:cxnLst>
                    <a:cxn ang="0">
                      <a:pos x="T0" y="T1"/>
                    </a:cxn>
                    <a:cxn ang="0">
                      <a:pos x="T2" y="T3"/>
                    </a:cxn>
                    <a:cxn ang="0">
                      <a:pos x="T4" y="T5"/>
                    </a:cxn>
                    <a:cxn ang="0">
                      <a:pos x="T6" y="T7"/>
                    </a:cxn>
                  </a:cxnLst>
                  <a:rect l="0" t="0" r="r" b="b"/>
                  <a:pathLst>
                    <a:path w="14" h="117">
                      <a:moveTo>
                        <a:pt x="0" y="117"/>
                      </a:moveTo>
                      <a:lnTo>
                        <a:pt x="14" y="95"/>
                      </a:lnTo>
                      <a:lnTo>
                        <a:pt x="14" y="0"/>
                      </a:lnTo>
                      <a:lnTo>
                        <a:pt x="0" y="117"/>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67" name="Freeform 583">
                  <a:extLst>
                    <a:ext uri="{FF2B5EF4-FFF2-40B4-BE49-F238E27FC236}">
                      <a16:creationId xmlns:a16="http://schemas.microsoft.com/office/drawing/2014/main" id="{AF9A7585-AD5A-D445-9F4E-C564517EF33A}"/>
                    </a:ext>
                  </a:extLst>
                </p:cNvPr>
                <p:cNvSpPr>
                  <a:spLocks/>
                </p:cNvSpPr>
                <p:nvPr/>
              </p:nvSpPr>
              <p:spPr bwMode="auto">
                <a:xfrm>
                  <a:off x="3275" y="2632"/>
                  <a:ext cx="14" cy="117"/>
                </a:xfrm>
                <a:custGeom>
                  <a:avLst/>
                  <a:gdLst>
                    <a:gd name="T0" fmla="*/ 0 w 14"/>
                    <a:gd name="T1" fmla="*/ 117 h 117"/>
                    <a:gd name="T2" fmla="*/ 14 w 14"/>
                    <a:gd name="T3" fmla="*/ 95 h 117"/>
                    <a:gd name="T4" fmla="*/ 14 w 14"/>
                    <a:gd name="T5" fmla="*/ 0 h 117"/>
                  </a:gdLst>
                  <a:ahLst/>
                  <a:cxnLst>
                    <a:cxn ang="0">
                      <a:pos x="T0" y="T1"/>
                    </a:cxn>
                    <a:cxn ang="0">
                      <a:pos x="T2" y="T3"/>
                    </a:cxn>
                    <a:cxn ang="0">
                      <a:pos x="T4" y="T5"/>
                    </a:cxn>
                  </a:cxnLst>
                  <a:rect l="0" t="0" r="r" b="b"/>
                  <a:pathLst>
                    <a:path w="14" h="117">
                      <a:moveTo>
                        <a:pt x="0" y="117"/>
                      </a:moveTo>
                      <a:lnTo>
                        <a:pt x="14" y="95"/>
                      </a:lnTo>
                      <a:lnTo>
                        <a:pt x="1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68" name="Freeform 584">
                  <a:extLst>
                    <a:ext uri="{FF2B5EF4-FFF2-40B4-BE49-F238E27FC236}">
                      <a16:creationId xmlns:a16="http://schemas.microsoft.com/office/drawing/2014/main" id="{CDB1ED60-72F5-7E44-A55D-03DD164564EE}"/>
                    </a:ext>
                  </a:extLst>
                </p:cNvPr>
                <p:cNvSpPr>
                  <a:spLocks/>
                </p:cNvSpPr>
                <p:nvPr/>
              </p:nvSpPr>
              <p:spPr bwMode="auto">
                <a:xfrm>
                  <a:off x="2368" y="1896"/>
                  <a:ext cx="95" cy="22"/>
                </a:xfrm>
                <a:custGeom>
                  <a:avLst/>
                  <a:gdLst>
                    <a:gd name="T0" fmla="*/ 22 w 95"/>
                    <a:gd name="T1" fmla="*/ 0 h 22"/>
                    <a:gd name="T2" fmla="*/ 0 w 95"/>
                    <a:gd name="T3" fmla="*/ 22 h 22"/>
                    <a:gd name="T4" fmla="*/ 95 w 95"/>
                    <a:gd name="T5" fmla="*/ 22 h 22"/>
                    <a:gd name="T6" fmla="*/ 22 w 95"/>
                    <a:gd name="T7" fmla="*/ 0 h 22"/>
                  </a:gdLst>
                  <a:ahLst/>
                  <a:cxnLst>
                    <a:cxn ang="0">
                      <a:pos x="T0" y="T1"/>
                    </a:cxn>
                    <a:cxn ang="0">
                      <a:pos x="T2" y="T3"/>
                    </a:cxn>
                    <a:cxn ang="0">
                      <a:pos x="T4" y="T5"/>
                    </a:cxn>
                    <a:cxn ang="0">
                      <a:pos x="T6" y="T7"/>
                    </a:cxn>
                  </a:cxnLst>
                  <a:rect l="0" t="0" r="r" b="b"/>
                  <a:pathLst>
                    <a:path w="95" h="22">
                      <a:moveTo>
                        <a:pt x="22" y="0"/>
                      </a:moveTo>
                      <a:lnTo>
                        <a:pt x="0" y="22"/>
                      </a:lnTo>
                      <a:lnTo>
                        <a:pt x="95" y="22"/>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69" name="Freeform 585">
                  <a:extLst>
                    <a:ext uri="{FF2B5EF4-FFF2-40B4-BE49-F238E27FC236}">
                      <a16:creationId xmlns:a16="http://schemas.microsoft.com/office/drawing/2014/main" id="{2F6EBC44-7CB8-A943-B476-761BD91EA83E}"/>
                    </a:ext>
                  </a:extLst>
                </p:cNvPr>
                <p:cNvSpPr>
                  <a:spLocks/>
                </p:cNvSpPr>
                <p:nvPr/>
              </p:nvSpPr>
              <p:spPr bwMode="auto">
                <a:xfrm>
                  <a:off x="2368" y="1896"/>
                  <a:ext cx="95" cy="22"/>
                </a:xfrm>
                <a:custGeom>
                  <a:avLst/>
                  <a:gdLst>
                    <a:gd name="T0" fmla="*/ 22 w 95"/>
                    <a:gd name="T1" fmla="*/ 0 h 22"/>
                    <a:gd name="T2" fmla="*/ 0 w 95"/>
                    <a:gd name="T3" fmla="*/ 22 h 22"/>
                    <a:gd name="T4" fmla="*/ 95 w 95"/>
                    <a:gd name="T5" fmla="*/ 22 h 22"/>
                  </a:gdLst>
                  <a:ahLst/>
                  <a:cxnLst>
                    <a:cxn ang="0">
                      <a:pos x="T0" y="T1"/>
                    </a:cxn>
                    <a:cxn ang="0">
                      <a:pos x="T2" y="T3"/>
                    </a:cxn>
                    <a:cxn ang="0">
                      <a:pos x="T4" y="T5"/>
                    </a:cxn>
                  </a:cxnLst>
                  <a:rect l="0" t="0" r="r" b="b"/>
                  <a:pathLst>
                    <a:path w="95" h="22">
                      <a:moveTo>
                        <a:pt x="22" y="0"/>
                      </a:moveTo>
                      <a:lnTo>
                        <a:pt x="0" y="22"/>
                      </a:lnTo>
                      <a:lnTo>
                        <a:pt x="95" y="2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70" name="Freeform 586">
                  <a:extLst>
                    <a:ext uri="{FF2B5EF4-FFF2-40B4-BE49-F238E27FC236}">
                      <a16:creationId xmlns:a16="http://schemas.microsoft.com/office/drawing/2014/main" id="{45B0D82B-8ECB-CE4C-B1CA-A06672A74113}"/>
                    </a:ext>
                  </a:extLst>
                </p:cNvPr>
                <p:cNvSpPr>
                  <a:spLocks/>
                </p:cNvSpPr>
                <p:nvPr/>
              </p:nvSpPr>
              <p:spPr bwMode="auto">
                <a:xfrm>
                  <a:off x="2390" y="1896"/>
                  <a:ext cx="95" cy="22"/>
                </a:xfrm>
                <a:custGeom>
                  <a:avLst/>
                  <a:gdLst>
                    <a:gd name="T0" fmla="*/ 73 w 95"/>
                    <a:gd name="T1" fmla="*/ 22 h 22"/>
                    <a:gd name="T2" fmla="*/ 95 w 95"/>
                    <a:gd name="T3" fmla="*/ 0 h 22"/>
                    <a:gd name="T4" fmla="*/ 0 w 95"/>
                    <a:gd name="T5" fmla="*/ 0 h 22"/>
                    <a:gd name="T6" fmla="*/ 73 w 95"/>
                    <a:gd name="T7" fmla="*/ 22 h 22"/>
                  </a:gdLst>
                  <a:ahLst/>
                  <a:cxnLst>
                    <a:cxn ang="0">
                      <a:pos x="T0" y="T1"/>
                    </a:cxn>
                    <a:cxn ang="0">
                      <a:pos x="T2" y="T3"/>
                    </a:cxn>
                    <a:cxn ang="0">
                      <a:pos x="T4" y="T5"/>
                    </a:cxn>
                    <a:cxn ang="0">
                      <a:pos x="T6" y="T7"/>
                    </a:cxn>
                  </a:cxnLst>
                  <a:rect l="0" t="0" r="r" b="b"/>
                  <a:pathLst>
                    <a:path w="95" h="22">
                      <a:moveTo>
                        <a:pt x="73" y="22"/>
                      </a:moveTo>
                      <a:lnTo>
                        <a:pt x="95" y="0"/>
                      </a:lnTo>
                      <a:lnTo>
                        <a:pt x="0" y="0"/>
                      </a:lnTo>
                      <a:lnTo>
                        <a:pt x="73" y="22"/>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71" name="Freeform 587">
                  <a:extLst>
                    <a:ext uri="{FF2B5EF4-FFF2-40B4-BE49-F238E27FC236}">
                      <a16:creationId xmlns:a16="http://schemas.microsoft.com/office/drawing/2014/main" id="{3C0FF3B9-0A00-074D-B822-5F79EB78F4F3}"/>
                    </a:ext>
                  </a:extLst>
                </p:cNvPr>
                <p:cNvSpPr>
                  <a:spLocks/>
                </p:cNvSpPr>
                <p:nvPr/>
              </p:nvSpPr>
              <p:spPr bwMode="auto">
                <a:xfrm>
                  <a:off x="2390" y="1896"/>
                  <a:ext cx="95" cy="22"/>
                </a:xfrm>
                <a:custGeom>
                  <a:avLst/>
                  <a:gdLst>
                    <a:gd name="T0" fmla="*/ 73 w 95"/>
                    <a:gd name="T1" fmla="*/ 22 h 22"/>
                    <a:gd name="T2" fmla="*/ 95 w 95"/>
                    <a:gd name="T3" fmla="*/ 0 h 22"/>
                    <a:gd name="T4" fmla="*/ 0 w 95"/>
                    <a:gd name="T5" fmla="*/ 0 h 22"/>
                  </a:gdLst>
                  <a:ahLst/>
                  <a:cxnLst>
                    <a:cxn ang="0">
                      <a:pos x="T0" y="T1"/>
                    </a:cxn>
                    <a:cxn ang="0">
                      <a:pos x="T2" y="T3"/>
                    </a:cxn>
                    <a:cxn ang="0">
                      <a:pos x="T4" y="T5"/>
                    </a:cxn>
                  </a:cxnLst>
                  <a:rect l="0" t="0" r="r" b="b"/>
                  <a:pathLst>
                    <a:path w="95" h="22">
                      <a:moveTo>
                        <a:pt x="73" y="22"/>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72" name="Freeform 588">
                  <a:extLst>
                    <a:ext uri="{FF2B5EF4-FFF2-40B4-BE49-F238E27FC236}">
                      <a16:creationId xmlns:a16="http://schemas.microsoft.com/office/drawing/2014/main" id="{499AA98F-9D29-F849-84A9-67767D156004}"/>
                    </a:ext>
                  </a:extLst>
                </p:cNvPr>
                <p:cNvSpPr>
                  <a:spLocks/>
                </p:cNvSpPr>
                <p:nvPr/>
              </p:nvSpPr>
              <p:spPr bwMode="auto">
                <a:xfrm>
                  <a:off x="3275" y="2180"/>
                  <a:ext cx="51" cy="124"/>
                </a:xfrm>
                <a:custGeom>
                  <a:avLst/>
                  <a:gdLst>
                    <a:gd name="T0" fmla="*/ 14 w 51"/>
                    <a:gd name="T1" fmla="*/ 0 h 124"/>
                    <a:gd name="T2" fmla="*/ 0 w 51"/>
                    <a:gd name="T3" fmla="*/ 22 h 124"/>
                    <a:gd name="T4" fmla="*/ 51 w 51"/>
                    <a:gd name="T5" fmla="*/ 124 h 124"/>
                    <a:gd name="T6" fmla="*/ 14 w 51"/>
                    <a:gd name="T7" fmla="*/ 0 h 124"/>
                  </a:gdLst>
                  <a:ahLst/>
                  <a:cxnLst>
                    <a:cxn ang="0">
                      <a:pos x="T0" y="T1"/>
                    </a:cxn>
                    <a:cxn ang="0">
                      <a:pos x="T2" y="T3"/>
                    </a:cxn>
                    <a:cxn ang="0">
                      <a:pos x="T4" y="T5"/>
                    </a:cxn>
                    <a:cxn ang="0">
                      <a:pos x="T6" y="T7"/>
                    </a:cxn>
                  </a:cxnLst>
                  <a:rect l="0" t="0" r="r" b="b"/>
                  <a:pathLst>
                    <a:path w="51" h="124">
                      <a:moveTo>
                        <a:pt x="14" y="0"/>
                      </a:moveTo>
                      <a:lnTo>
                        <a:pt x="0" y="22"/>
                      </a:lnTo>
                      <a:lnTo>
                        <a:pt x="51" y="124"/>
                      </a:lnTo>
                      <a:lnTo>
                        <a:pt x="14"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73" name="Freeform 589">
                  <a:extLst>
                    <a:ext uri="{FF2B5EF4-FFF2-40B4-BE49-F238E27FC236}">
                      <a16:creationId xmlns:a16="http://schemas.microsoft.com/office/drawing/2014/main" id="{CD2BFCD4-67C4-9B4A-AEC0-002757BA6FE2}"/>
                    </a:ext>
                  </a:extLst>
                </p:cNvPr>
                <p:cNvSpPr>
                  <a:spLocks/>
                </p:cNvSpPr>
                <p:nvPr/>
              </p:nvSpPr>
              <p:spPr bwMode="auto">
                <a:xfrm>
                  <a:off x="3275" y="2180"/>
                  <a:ext cx="51" cy="124"/>
                </a:xfrm>
                <a:custGeom>
                  <a:avLst/>
                  <a:gdLst>
                    <a:gd name="T0" fmla="*/ 14 w 51"/>
                    <a:gd name="T1" fmla="*/ 0 h 124"/>
                    <a:gd name="T2" fmla="*/ 0 w 51"/>
                    <a:gd name="T3" fmla="*/ 22 h 124"/>
                    <a:gd name="T4" fmla="*/ 51 w 51"/>
                    <a:gd name="T5" fmla="*/ 124 h 124"/>
                  </a:gdLst>
                  <a:ahLst/>
                  <a:cxnLst>
                    <a:cxn ang="0">
                      <a:pos x="T0" y="T1"/>
                    </a:cxn>
                    <a:cxn ang="0">
                      <a:pos x="T2" y="T3"/>
                    </a:cxn>
                    <a:cxn ang="0">
                      <a:pos x="T4" y="T5"/>
                    </a:cxn>
                  </a:cxnLst>
                  <a:rect l="0" t="0" r="r" b="b"/>
                  <a:pathLst>
                    <a:path w="51" h="124">
                      <a:moveTo>
                        <a:pt x="14" y="0"/>
                      </a:moveTo>
                      <a:lnTo>
                        <a:pt x="0" y="22"/>
                      </a:lnTo>
                      <a:lnTo>
                        <a:pt x="51"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74" name="Freeform 590">
                  <a:extLst>
                    <a:ext uri="{FF2B5EF4-FFF2-40B4-BE49-F238E27FC236}">
                      <a16:creationId xmlns:a16="http://schemas.microsoft.com/office/drawing/2014/main" id="{071BFE88-6F3D-C149-A921-7F67FF206F36}"/>
                    </a:ext>
                  </a:extLst>
                </p:cNvPr>
                <p:cNvSpPr>
                  <a:spLocks/>
                </p:cNvSpPr>
                <p:nvPr/>
              </p:nvSpPr>
              <p:spPr bwMode="auto">
                <a:xfrm>
                  <a:off x="3275" y="2202"/>
                  <a:ext cx="51" cy="124"/>
                </a:xfrm>
                <a:custGeom>
                  <a:avLst/>
                  <a:gdLst>
                    <a:gd name="T0" fmla="*/ 36 w 51"/>
                    <a:gd name="T1" fmla="*/ 124 h 124"/>
                    <a:gd name="T2" fmla="*/ 51 w 51"/>
                    <a:gd name="T3" fmla="*/ 102 h 124"/>
                    <a:gd name="T4" fmla="*/ 0 w 51"/>
                    <a:gd name="T5" fmla="*/ 0 h 124"/>
                    <a:gd name="T6" fmla="*/ 36 w 51"/>
                    <a:gd name="T7" fmla="*/ 124 h 124"/>
                  </a:gdLst>
                  <a:ahLst/>
                  <a:cxnLst>
                    <a:cxn ang="0">
                      <a:pos x="T0" y="T1"/>
                    </a:cxn>
                    <a:cxn ang="0">
                      <a:pos x="T2" y="T3"/>
                    </a:cxn>
                    <a:cxn ang="0">
                      <a:pos x="T4" y="T5"/>
                    </a:cxn>
                    <a:cxn ang="0">
                      <a:pos x="T6" y="T7"/>
                    </a:cxn>
                  </a:cxnLst>
                  <a:rect l="0" t="0" r="r" b="b"/>
                  <a:pathLst>
                    <a:path w="51" h="124">
                      <a:moveTo>
                        <a:pt x="36" y="124"/>
                      </a:moveTo>
                      <a:lnTo>
                        <a:pt x="51" y="102"/>
                      </a:lnTo>
                      <a:lnTo>
                        <a:pt x="0" y="0"/>
                      </a:lnTo>
                      <a:lnTo>
                        <a:pt x="36"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75" name="Freeform 591">
                  <a:extLst>
                    <a:ext uri="{FF2B5EF4-FFF2-40B4-BE49-F238E27FC236}">
                      <a16:creationId xmlns:a16="http://schemas.microsoft.com/office/drawing/2014/main" id="{7505C670-A12F-7B46-B21F-A29AA49341D2}"/>
                    </a:ext>
                  </a:extLst>
                </p:cNvPr>
                <p:cNvSpPr>
                  <a:spLocks/>
                </p:cNvSpPr>
                <p:nvPr/>
              </p:nvSpPr>
              <p:spPr bwMode="auto">
                <a:xfrm>
                  <a:off x="3275" y="2202"/>
                  <a:ext cx="51" cy="124"/>
                </a:xfrm>
                <a:custGeom>
                  <a:avLst/>
                  <a:gdLst>
                    <a:gd name="T0" fmla="*/ 36 w 51"/>
                    <a:gd name="T1" fmla="*/ 124 h 124"/>
                    <a:gd name="T2" fmla="*/ 51 w 51"/>
                    <a:gd name="T3" fmla="*/ 102 h 124"/>
                    <a:gd name="T4" fmla="*/ 0 w 51"/>
                    <a:gd name="T5" fmla="*/ 0 h 124"/>
                  </a:gdLst>
                  <a:ahLst/>
                  <a:cxnLst>
                    <a:cxn ang="0">
                      <a:pos x="T0" y="T1"/>
                    </a:cxn>
                    <a:cxn ang="0">
                      <a:pos x="T2" y="T3"/>
                    </a:cxn>
                    <a:cxn ang="0">
                      <a:pos x="T4" y="T5"/>
                    </a:cxn>
                  </a:cxnLst>
                  <a:rect l="0" t="0" r="r" b="b"/>
                  <a:pathLst>
                    <a:path w="51" h="124">
                      <a:moveTo>
                        <a:pt x="36" y="124"/>
                      </a:moveTo>
                      <a:lnTo>
                        <a:pt x="51"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76" name="Freeform 592">
                  <a:extLst>
                    <a:ext uri="{FF2B5EF4-FFF2-40B4-BE49-F238E27FC236}">
                      <a16:creationId xmlns:a16="http://schemas.microsoft.com/office/drawing/2014/main" id="{6A1BCA9D-0D24-CA4B-B6BB-5B947CD2DFC5}"/>
                    </a:ext>
                  </a:extLst>
                </p:cNvPr>
                <p:cNvSpPr>
                  <a:spLocks/>
                </p:cNvSpPr>
                <p:nvPr/>
              </p:nvSpPr>
              <p:spPr bwMode="auto">
                <a:xfrm>
                  <a:off x="3150" y="1983"/>
                  <a:ext cx="81" cy="102"/>
                </a:xfrm>
                <a:custGeom>
                  <a:avLst/>
                  <a:gdLst>
                    <a:gd name="T0" fmla="*/ 66 w 81"/>
                    <a:gd name="T1" fmla="*/ 102 h 102"/>
                    <a:gd name="T2" fmla="*/ 81 w 81"/>
                    <a:gd name="T3" fmla="*/ 81 h 102"/>
                    <a:gd name="T4" fmla="*/ 0 w 81"/>
                    <a:gd name="T5" fmla="*/ 0 h 102"/>
                    <a:gd name="T6" fmla="*/ 66 w 81"/>
                    <a:gd name="T7" fmla="*/ 102 h 102"/>
                  </a:gdLst>
                  <a:ahLst/>
                  <a:cxnLst>
                    <a:cxn ang="0">
                      <a:pos x="T0" y="T1"/>
                    </a:cxn>
                    <a:cxn ang="0">
                      <a:pos x="T2" y="T3"/>
                    </a:cxn>
                    <a:cxn ang="0">
                      <a:pos x="T4" y="T5"/>
                    </a:cxn>
                    <a:cxn ang="0">
                      <a:pos x="T6" y="T7"/>
                    </a:cxn>
                  </a:cxnLst>
                  <a:rect l="0" t="0" r="r" b="b"/>
                  <a:pathLst>
                    <a:path w="81" h="102">
                      <a:moveTo>
                        <a:pt x="66" y="102"/>
                      </a:moveTo>
                      <a:lnTo>
                        <a:pt x="81" y="81"/>
                      </a:lnTo>
                      <a:lnTo>
                        <a:pt x="0" y="0"/>
                      </a:lnTo>
                      <a:lnTo>
                        <a:pt x="66" y="102"/>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77" name="Freeform 593">
                  <a:extLst>
                    <a:ext uri="{FF2B5EF4-FFF2-40B4-BE49-F238E27FC236}">
                      <a16:creationId xmlns:a16="http://schemas.microsoft.com/office/drawing/2014/main" id="{A435153F-2B93-BC48-B3E4-C4AFE632295F}"/>
                    </a:ext>
                  </a:extLst>
                </p:cNvPr>
                <p:cNvSpPr>
                  <a:spLocks/>
                </p:cNvSpPr>
                <p:nvPr/>
              </p:nvSpPr>
              <p:spPr bwMode="auto">
                <a:xfrm>
                  <a:off x="3150" y="1983"/>
                  <a:ext cx="81" cy="102"/>
                </a:xfrm>
                <a:custGeom>
                  <a:avLst/>
                  <a:gdLst>
                    <a:gd name="T0" fmla="*/ 66 w 81"/>
                    <a:gd name="T1" fmla="*/ 102 h 102"/>
                    <a:gd name="T2" fmla="*/ 81 w 81"/>
                    <a:gd name="T3" fmla="*/ 81 h 102"/>
                    <a:gd name="T4" fmla="*/ 0 w 81"/>
                    <a:gd name="T5" fmla="*/ 0 h 102"/>
                  </a:gdLst>
                  <a:ahLst/>
                  <a:cxnLst>
                    <a:cxn ang="0">
                      <a:pos x="T0" y="T1"/>
                    </a:cxn>
                    <a:cxn ang="0">
                      <a:pos x="T2" y="T3"/>
                    </a:cxn>
                    <a:cxn ang="0">
                      <a:pos x="T4" y="T5"/>
                    </a:cxn>
                  </a:cxnLst>
                  <a:rect l="0" t="0" r="r" b="b"/>
                  <a:pathLst>
                    <a:path w="81" h="102">
                      <a:moveTo>
                        <a:pt x="66" y="102"/>
                      </a:moveTo>
                      <a:lnTo>
                        <a:pt x="81"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78" name="Freeform 594">
                  <a:extLst>
                    <a:ext uri="{FF2B5EF4-FFF2-40B4-BE49-F238E27FC236}">
                      <a16:creationId xmlns:a16="http://schemas.microsoft.com/office/drawing/2014/main" id="{00068B56-048C-B54D-9B7D-233AA37F377B}"/>
                    </a:ext>
                  </a:extLst>
                </p:cNvPr>
                <p:cNvSpPr>
                  <a:spLocks/>
                </p:cNvSpPr>
                <p:nvPr/>
              </p:nvSpPr>
              <p:spPr bwMode="auto">
                <a:xfrm>
                  <a:off x="3216" y="2064"/>
                  <a:ext cx="73" cy="116"/>
                </a:xfrm>
                <a:custGeom>
                  <a:avLst/>
                  <a:gdLst>
                    <a:gd name="T0" fmla="*/ 15 w 73"/>
                    <a:gd name="T1" fmla="*/ 0 h 116"/>
                    <a:gd name="T2" fmla="*/ 0 w 73"/>
                    <a:gd name="T3" fmla="*/ 21 h 116"/>
                    <a:gd name="T4" fmla="*/ 73 w 73"/>
                    <a:gd name="T5" fmla="*/ 116 h 116"/>
                    <a:gd name="T6" fmla="*/ 15 w 73"/>
                    <a:gd name="T7" fmla="*/ 0 h 116"/>
                  </a:gdLst>
                  <a:ahLst/>
                  <a:cxnLst>
                    <a:cxn ang="0">
                      <a:pos x="T0" y="T1"/>
                    </a:cxn>
                    <a:cxn ang="0">
                      <a:pos x="T2" y="T3"/>
                    </a:cxn>
                    <a:cxn ang="0">
                      <a:pos x="T4" y="T5"/>
                    </a:cxn>
                    <a:cxn ang="0">
                      <a:pos x="T6" y="T7"/>
                    </a:cxn>
                  </a:cxnLst>
                  <a:rect l="0" t="0" r="r" b="b"/>
                  <a:pathLst>
                    <a:path w="73" h="116">
                      <a:moveTo>
                        <a:pt x="15" y="0"/>
                      </a:moveTo>
                      <a:lnTo>
                        <a:pt x="0" y="21"/>
                      </a:lnTo>
                      <a:lnTo>
                        <a:pt x="73" y="116"/>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79" name="Freeform 595">
                  <a:extLst>
                    <a:ext uri="{FF2B5EF4-FFF2-40B4-BE49-F238E27FC236}">
                      <a16:creationId xmlns:a16="http://schemas.microsoft.com/office/drawing/2014/main" id="{BBDE3222-2A4A-C54C-97FD-F2713395C33B}"/>
                    </a:ext>
                  </a:extLst>
                </p:cNvPr>
                <p:cNvSpPr>
                  <a:spLocks/>
                </p:cNvSpPr>
                <p:nvPr/>
              </p:nvSpPr>
              <p:spPr bwMode="auto">
                <a:xfrm>
                  <a:off x="3216" y="2064"/>
                  <a:ext cx="73" cy="116"/>
                </a:xfrm>
                <a:custGeom>
                  <a:avLst/>
                  <a:gdLst>
                    <a:gd name="T0" fmla="*/ 15 w 73"/>
                    <a:gd name="T1" fmla="*/ 0 h 116"/>
                    <a:gd name="T2" fmla="*/ 0 w 73"/>
                    <a:gd name="T3" fmla="*/ 21 h 116"/>
                    <a:gd name="T4" fmla="*/ 73 w 73"/>
                    <a:gd name="T5" fmla="*/ 116 h 116"/>
                  </a:gdLst>
                  <a:ahLst/>
                  <a:cxnLst>
                    <a:cxn ang="0">
                      <a:pos x="T0" y="T1"/>
                    </a:cxn>
                    <a:cxn ang="0">
                      <a:pos x="T2" y="T3"/>
                    </a:cxn>
                    <a:cxn ang="0">
                      <a:pos x="T4" y="T5"/>
                    </a:cxn>
                  </a:cxnLst>
                  <a:rect l="0" t="0" r="r" b="b"/>
                  <a:pathLst>
                    <a:path w="73" h="116">
                      <a:moveTo>
                        <a:pt x="15" y="0"/>
                      </a:moveTo>
                      <a:lnTo>
                        <a:pt x="0" y="21"/>
                      </a:lnTo>
                      <a:lnTo>
                        <a:pt x="73"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80" name="Freeform 596">
                  <a:extLst>
                    <a:ext uri="{FF2B5EF4-FFF2-40B4-BE49-F238E27FC236}">
                      <a16:creationId xmlns:a16="http://schemas.microsoft.com/office/drawing/2014/main" id="{930C07D0-998C-E040-92CD-86E92CD8974A}"/>
                    </a:ext>
                  </a:extLst>
                </p:cNvPr>
                <p:cNvSpPr>
                  <a:spLocks/>
                </p:cNvSpPr>
                <p:nvPr/>
              </p:nvSpPr>
              <p:spPr bwMode="auto">
                <a:xfrm>
                  <a:off x="2792" y="1830"/>
                  <a:ext cx="110" cy="66"/>
                </a:xfrm>
                <a:custGeom>
                  <a:avLst/>
                  <a:gdLst>
                    <a:gd name="T0" fmla="*/ 22 w 110"/>
                    <a:gd name="T1" fmla="*/ 0 h 66"/>
                    <a:gd name="T2" fmla="*/ 0 w 110"/>
                    <a:gd name="T3" fmla="*/ 22 h 66"/>
                    <a:gd name="T4" fmla="*/ 110 w 110"/>
                    <a:gd name="T5" fmla="*/ 66 h 66"/>
                    <a:gd name="T6" fmla="*/ 22 w 110"/>
                    <a:gd name="T7" fmla="*/ 0 h 66"/>
                  </a:gdLst>
                  <a:ahLst/>
                  <a:cxnLst>
                    <a:cxn ang="0">
                      <a:pos x="T0" y="T1"/>
                    </a:cxn>
                    <a:cxn ang="0">
                      <a:pos x="T2" y="T3"/>
                    </a:cxn>
                    <a:cxn ang="0">
                      <a:pos x="T4" y="T5"/>
                    </a:cxn>
                    <a:cxn ang="0">
                      <a:pos x="T6" y="T7"/>
                    </a:cxn>
                  </a:cxnLst>
                  <a:rect l="0" t="0" r="r" b="b"/>
                  <a:pathLst>
                    <a:path w="110" h="66">
                      <a:moveTo>
                        <a:pt x="22" y="0"/>
                      </a:moveTo>
                      <a:lnTo>
                        <a:pt x="0" y="22"/>
                      </a:lnTo>
                      <a:lnTo>
                        <a:pt x="110" y="66"/>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81" name="Freeform 597">
                  <a:extLst>
                    <a:ext uri="{FF2B5EF4-FFF2-40B4-BE49-F238E27FC236}">
                      <a16:creationId xmlns:a16="http://schemas.microsoft.com/office/drawing/2014/main" id="{DA3EB418-83FB-3B4F-96BB-408500E69536}"/>
                    </a:ext>
                  </a:extLst>
                </p:cNvPr>
                <p:cNvSpPr>
                  <a:spLocks/>
                </p:cNvSpPr>
                <p:nvPr/>
              </p:nvSpPr>
              <p:spPr bwMode="auto">
                <a:xfrm>
                  <a:off x="2792" y="1830"/>
                  <a:ext cx="110" cy="66"/>
                </a:xfrm>
                <a:custGeom>
                  <a:avLst/>
                  <a:gdLst>
                    <a:gd name="T0" fmla="*/ 22 w 110"/>
                    <a:gd name="T1" fmla="*/ 0 h 66"/>
                    <a:gd name="T2" fmla="*/ 0 w 110"/>
                    <a:gd name="T3" fmla="*/ 22 h 66"/>
                    <a:gd name="T4" fmla="*/ 110 w 110"/>
                    <a:gd name="T5" fmla="*/ 66 h 66"/>
                  </a:gdLst>
                  <a:ahLst/>
                  <a:cxnLst>
                    <a:cxn ang="0">
                      <a:pos x="T0" y="T1"/>
                    </a:cxn>
                    <a:cxn ang="0">
                      <a:pos x="T2" y="T3"/>
                    </a:cxn>
                    <a:cxn ang="0">
                      <a:pos x="T4" y="T5"/>
                    </a:cxn>
                  </a:cxnLst>
                  <a:rect l="0" t="0" r="r" b="b"/>
                  <a:pathLst>
                    <a:path w="110" h="66">
                      <a:moveTo>
                        <a:pt x="22" y="0"/>
                      </a:moveTo>
                      <a:lnTo>
                        <a:pt x="0" y="22"/>
                      </a:lnTo>
                      <a:lnTo>
                        <a:pt x="110"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82" name="Freeform 598">
                  <a:extLst>
                    <a:ext uri="{FF2B5EF4-FFF2-40B4-BE49-F238E27FC236}">
                      <a16:creationId xmlns:a16="http://schemas.microsoft.com/office/drawing/2014/main" id="{9BB0381E-7BD2-2B49-BB11-7C940420BE84}"/>
                    </a:ext>
                  </a:extLst>
                </p:cNvPr>
                <p:cNvSpPr>
                  <a:spLocks/>
                </p:cNvSpPr>
                <p:nvPr/>
              </p:nvSpPr>
              <p:spPr bwMode="auto">
                <a:xfrm>
                  <a:off x="2814" y="1830"/>
                  <a:ext cx="103" cy="66"/>
                </a:xfrm>
                <a:custGeom>
                  <a:avLst/>
                  <a:gdLst>
                    <a:gd name="T0" fmla="*/ 88 w 103"/>
                    <a:gd name="T1" fmla="*/ 66 h 66"/>
                    <a:gd name="T2" fmla="*/ 103 w 103"/>
                    <a:gd name="T3" fmla="*/ 51 h 66"/>
                    <a:gd name="T4" fmla="*/ 0 w 103"/>
                    <a:gd name="T5" fmla="*/ 0 h 66"/>
                    <a:gd name="T6" fmla="*/ 88 w 103"/>
                    <a:gd name="T7" fmla="*/ 66 h 66"/>
                  </a:gdLst>
                  <a:ahLst/>
                  <a:cxnLst>
                    <a:cxn ang="0">
                      <a:pos x="T0" y="T1"/>
                    </a:cxn>
                    <a:cxn ang="0">
                      <a:pos x="T2" y="T3"/>
                    </a:cxn>
                    <a:cxn ang="0">
                      <a:pos x="T4" y="T5"/>
                    </a:cxn>
                    <a:cxn ang="0">
                      <a:pos x="T6" y="T7"/>
                    </a:cxn>
                  </a:cxnLst>
                  <a:rect l="0" t="0" r="r" b="b"/>
                  <a:pathLst>
                    <a:path w="103" h="66">
                      <a:moveTo>
                        <a:pt x="88" y="66"/>
                      </a:moveTo>
                      <a:lnTo>
                        <a:pt x="103" y="51"/>
                      </a:lnTo>
                      <a:lnTo>
                        <a:pt x="0" y="0"/>
                      </a:lnTo>
                      <a:lnTo>
                        <a:pt x="88" y="66"/>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83" name="Freeform 599">
                  <a:extLst>
                    <a:ext uri="{FF2B5EF4-FFF2-40B4-BE49-F238E27FC236}">
                      <a16:creationId xmlns:a16="http://schemas.microsoft.com/office/drawing/2014/main" id="{B7E39ABC-8D4D-FE42-8C01-EB41DA944D01}"/>
                    </a:ext>
                  </a:extLst>
                </p:cNvPr>
                <p:cNvSpPr>
                  <a:spLocks/>
                </p:cNvSpPr>
                <p:nvPr/>
              </p:nvSpPr>
              <p:spPr bwMode="auto">
                <a:xfrm>
                  <a:off x="2814" y="1830"/>
                  <a:ext cx="103" cy="66"/>
                </a:xfrm>
                <a:custGeom>
                  <a:avLst/>
                  <a:gdLst>
                    <a:gd name="T0" fmla="*/ 88 w 103"/>
                    <a:gd name="T1" fmla="*/ 66 h 66"/>
                    <a:gd name="T2" fmla="*/ 103 w 103"/>
                    <a:gd name="T3" fmla="*/ 51 h 66"/>
                    <a:gd name="T4" fmla="*/ 0 w 103"/>
                    <a:gd name="T5" fmla="*/ 0 h 66"/>
                  </a:gdLst>
                  <a:ahLst/>
                  <a:cxnLst>
                    <a:cxn ang="0">
                      <a:pos x="T0" y="T1"/>
                    </a:cxn>
                    <a:cxn ang="0">
                      <a:pos x="T2" y="T3"/>
                    </a:cxn>
                    <a:cxn ang="0">
                      <a:pos x="T4" y="T5"/>
                    </a:cxn>
                  </a:cxnLst>
                  <a:rect l="0" t="0" r="r" b="b"/>
                  <a:pathLst>
                    <a:path w="103" h="66">
                      <a:moveTo>
                        <a:pt x="88" y="66"/>
                      </a:moveTo>
                      <a:lnTo>
                        <a:pt x="103"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84" name="Freeform 600">
                  <a:extLst>
                    <a:ext uri="{FF2B5EF4-FFF2-40B4-BE49-F238E27FC236}">
                      <a16:creationId xmlns:a16="http://schemas.microsoft.com/office/drawing/2014/main" id="{0B64ACFE-C7FF-6E4F-98BE-7AF4A54BCA01}"/>
                    </a:ext>
                  </a:extLst>
                </p:cNvPr>
                <p:cNvSpPr>
                  <a:spLocks/>
                </p:cNvSpPr>
                <p:nvPr/>
              </p:nvSpPr>
              <p:spPr bwMode="auto">
                <a:xfrm>
                  <a:off x="3041" y="1903"/>
                  <a:ext cx="95" cy="95"/>
                </a:xfrm>
                <a:custGeom>
                  <a:avLst/>
                  <a:gdLst>
                    <a:gd name="T0" fmla="*/ 14 w 95"/>
                    <a:gd name="T1" fmla="*/ 0 h 95"/>
                    <a:gd name="T2" fmla="*/ 0 w 95"/>
                    <a:gd name="T3" fmla="*/ 22 h 95"/>
                    <a:gd name="T4" fmla="*/ 95 w 95"/>
                    <a:gd name="T5" fmla="*/ 95 h 95"/>
                    <a:gd name="T6" fmla="*/ 14 w 95"/>
                    <a:gd name="T7" fmla="*/ 0 h 95"/>
                  </a:gdLst>
                  <a:ahLst/>
                  <a:cxnLst>
                    <a:cxn ang="0">
                      <a:pos x="T0" y="T1"/>
                    </a:cxn>
                    <a:cxn ang="0">
                      <a:pos x="T2" y="T3"/>
                    </a:cxn>
                    <a:cxn ang="0">
                      <a:pos x="T4" y="T5"/>
                    </a:cxn>
                    <a:cxn ang="0">
                      <a:pos x="T6" y="T7"/>
                    </a:cxn>
                  </a:cxnLst>
                  <a:rect l="0" t="0" r="r" b="b"/>
                  <a:pathLst>
                    <a:path w="95" h="95">
                      <a:moveTo>
                        <a:pt x="14" y="0"/>
                      </a:moveTo>
                      <a:lnTo>
                        <a:pt x="0" y="22"/>
                      </a:lnTo>
                      <a:lnTo>
                        <a:pt x="95" y="95"/>
                      </a:lnTo>
                      <a:lnTo>
                        <a:pt x="14"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85" name="Freeform 601">
                  <a:extLst>
                    <a:ext uri="{FF2B5EF4-FFF2-40B4-BE49-F238E27FC236}">
                      <a16:creationId xmlns:a16="http://schemas.microsoft.com/office/drawing/2014/main" id="{26CB1C7B-396C-534A-B658-FA60941B351A}"/>
                    </a:ext>
                  </a:extLst>
                </p:cNvPr>
                <p:cNvSpPr>
                  <a:spLocks/>
                </p:cNvSpPr>
                <p:nvPr/>
              </p:nvSpPr>
              <p:spPr bwMode="auto">
                <a:xfrm>
                  <a:off x="3041" y="1903"/>
                  <a:ext cx="95" cy="95"/>
                </a:xfrm>
                <a:custGeom>
                  <a:avLst/>
                  <a:gdLst>
                    <a:gd name="T0" fmla="*/ 14 w 95"/>
                    <a:gd name="T1" fmla="*/ 0 h 95"/>
                    <a:gd name="T2" fmla="*/ 0 w 95"/>
                    <a:gd name="T3" fmla="*/ 22 h 95"/>
                    <a:gd name="T4" fmla="*/ 95 w 95"/>
                    <a:gd name="T5" fmla="*/ 95 h 95"/>
                  </a:gdLst>
                  <a:ahLst/>
                  <a:cxnLst>
                    <a:cxn ang="0">
                      <a:pos x="T0" y="T1"/>
                    </a:cxn>
                    <a:cxn ang="0">
                      <a:pos x="T2" y="T3"/>
                    </a:cxn>
                    <a:cxn ang="0">
                      <a:pos x="T4" y="T5"/>
                    </a:cxn>
                  </a:cxnLst>
                  <a:rect l="0" t="0" r="r" b="b"/>
                  <a:pathLst>
                    <a:path w="95" h="95">
                      <a:moveTo>
                        <a:pt x="14" y="0"/>
                      </a:moveTo>
                      <a:lnTo>
                        <a:pt x="0" y="22"/>
                      </a:lnTo>
                      <a:lnTo>
                        <a:pt x="95"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86" name="Freeform 602">
                  <a:extLst>
                    <a:ext uri="{FF2B5EF4-FFF2-40B4-BE49-F238E27FC236}">
                      <a16:creationId xmlns:a16="http://schemas.microsoft.com/office/drawing/2014/main" id="{1D71D6A5-985B-804E-86BD-F92FD6086496}"/>
                    </a:ext>
                  </a:extLst>
                </p:cNvPr>
                <p:cNvSpPr>
                  <a:spLocks/>
                </p:cNvSpPr>
                <p:nvPr/>
              </p:nvSpPr>
              <p:spPr bwMode="auto">
                <a:xfrm>
                  <a:off x="3055" y="1903"/>
                  <a:ext cx="95" cy="95"/>
                </a:xfrm>
                <a:custGeom>
                  <a:avLst/>
                  <a:gdLst>
                    <a:gd name="T0" fmla="*/ 81 w 95"/>
                    <a:gd name="T1" fmla="*/ 95 h 95"/>
                    <a:gd name="T2" fmla="*/ 95 w 95"/>
                    <a:gd name="T3" fmla="*/ 80 h 95"/>
                    <a:gd name="T4" fmla="*/ 0 w 95"/>
                    <a:gd name="T5" fmla="*/ 0 h 95"/>
                    <a:gd name="T6" fmla="*/ 81 w 95"/>
                    <a:gd name="T7" fmla="*/ 95 h 95"/>
                  </a:gdLst>
                  <a:ahLst/>
                  <a:cxnLst>
                    <a:cxn ang="0">
                      <a:pos x="T0" y="T1"/>
                    </a:cxn>
                    <a:cxn ang="0">
                      <a:pos x="T2" y="T3"/>
                    </a:cxn>
                    <a:cxn ang="0">
                      <a:pos x="T4" y="T5"/>
                    </a:cxn>
                    <a:cxn ang="0">
                      <a:pos x="T6" y="T7"/>
                    </a:cxn>
                  </a:cxnLst>
                  <a:rect l="0" t="0" r="r" b="b"/>
                  <a:pathLst>
                    <a:path w="95" h="95">
                      <a:moveTo>
                        <a:pt x="81" y="95"/>
                      </a:moveTo>
                      <a:lnTo>
                        <a:pt x="95" y="80"/>
                      </a:lnTo>
                      <a:lnTo>
                        <a:pt x="0" y="0"/>
                      </a:lnTo>
                      <a:lnTo>
                        <a:pt x="81"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87" name="Freeform 603">
                  <a:extLst>
                    <a:ext uri="{FF2B5EF4-FFF2-40B4-BE49-F238E27FC236}">
                      <a16:creationId xmlns:a16="http://schemas.microsoft.com/office/drawing/2014/main" id="{0F9A4ACC-82A7-3B47-AA2C-0595B8BD81E9}"/>
                    </a:ext>
                  </a:extLst>
                </p:cNvPr>
                <p:cNvSpPr>
                  <a:spLocks/>
                </p:cNvSpPr>
                <p:nvPr/>
              </p:nvSpPr>
              <p:spPr bwMode="auto">
                <a:xfrm>
                  <a:off x="3055" y="1903"/>
                  <a:ext cx="95" cy="95"/>
                </a:xfrm>
                <a:custGeom>
                  <a:avLst/>
                  <a:gdLst>
                    <a:gd name="T0" fmla="*/ 81 w 95"/>
                    <a:gd name="T1" fmla="*/ 95 h 95"/>
                    <a:gd name="T2" fmla="*/ 95 w 95"/>
                    <a:gd name="T3" fmla="*/ 80 h 95"/>
                    <a:gd name="T4" fmla="*/ 0 w 95"/>
                    <a:gd name="T5" fmla="*/ 0 h 95"/>
                  </a:gdLst>
                  <a:ahLst/>
                  <a:cxnLst>
                    <a:cxn ang="0">
                      <a:pos x="T0" y="T1"/>
                    </a:cxn>
                    <a:cxn ang="0">
                      <a:pos x="T2" y="T3"/>
                    </a:cxn>
                    <a:cxn ang="0">
                      <a:pos x="T4" y="T5"/>
                    </a:cxn>
                  </a:cxnLst>
                  <a:rect l="0" t="0" r="r" b="b"/>
                  <a:pathLst>
                    <a:path w="95" h="95">
                      <a:moveTo>
                        <a:pt x="81" y="95"/>
                      </a:moveTo>
                      <a:lnTo>
                        <a:pt x="95"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88" name="Freeform 604">
                  <a:extLst>
                    <a:ext uri="{FF2B5EF4-FFF2-40B4-BE49-F238E27FC236}">
                      <a16:creationId xmlns:a16="http://schemas.microsoft.com/office/drawing/2014/main" id="{811F00E3-3E56-D34F-870E-05701B1922AC}"/>
                    </a:ext>
                  </a:extLst>
                </p:cNvPr>
                <p:cNvSpPr>
                  <a:spLocks/>
                </p:cNvSpPr>
                <p:nvPr/>
              </p:nvSpPr>
              <p:spPr bwMode="auto">
                <a:xfrm>
                  <a:off x="3304" y="2465"/>
                  <a:ext cx="22" cy="124"/>
                </a:xfrm>
                <a:custGeom>
                  <a:avLst/>
                  <a:gdLst>
                    <a:gd name="T0" fmla="*/ 15 w 22"/>
                    <a:gd name="T1" fmla="*/ 0 h 124"/>
                    <a:gd name="T2" fmla="*/ 0 w 22"/>
                    <a:gd name="T3" fmla="*/ 21 h 124"/>
                    <a:gd name="T4" fmla="*/ 22 w 22"/>
                    <a:gd name="T5" fmla="*/ 124 h 124"/>
                    <a:gd name="T6" fmla="*/ 15 w 22"/>
                    <a:gd name="T7" fmla="*/ 0 h 124"/>
                  </a:gdLst>
                  <a:ahLst/>
                  <a:cxnLst>
                    <a:cxn ang="0">
                      <a:pos x="T0" y="T1"/>
                    </a:cxn>
                    <a:cxn ang="0">
                      <a:pos x="T2" y="T3"/>
                    </a:cxn>
                    <a:cxn ang="0">
                      <a:pos x="T4" y="T5"/>
                    </a:cxn>
                    <a:cxn ang="0">
                      <a:pos x="T6" y="T7"/>
                    </a:cxn>
                  </a:cxnLst>
                  <a:rect l="0" t="0" r="r" b="b"/>
                  <a:pathLst>
                    <a:path w="22" h="124">
                      <a:moveTo>
                        <a:pt x="15" y="0"/>
                      </a:moveTo>
                      <a:lnTo>
                        <a:pt x="0" y="21"/>
                      </a:lnTo>
                      <a:lnTo>
                        <a:pt x="22" y="124"/>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89" name="Freeform 605">
                  <a:extLst>
                    <a:ext uri="{FF2B5EF4-FFF2-40B4-BE49-F238E27FC236}">
                      <a16:creationId xmlns:a16="http://schemas.microsoft.com/office/drawing/2014/main" id="{2B8828A9-2AFA-4141-97AB-6C92F2FA7E77}"/>
                    </a:ext>
                  </a:extLst>
                </p:cNvPr>
                <p:cNvSpPr>
                  <a:spLocks/>
                </p:cNvSpPr>
                <p:nvPr/>
              </p:nvSpPr>
              <p:spPr bwMode="auto">
                <a:xfrm>
                  <a:off x="3304" y="2465"/>
                  <a:ext cx="22" cy="124"/>
                </a:xfrm>
                <a:custGeom>
                  <a:avLst/>
                  <a:gdLst>
                    <a:gd name="T0" fmla="*/ 15 w 22"/>
                    <a:gd name="T1" fmla="*/ 0 h 124"/>
                    <a:gd name="T2" fmla="*/ 0 w 22"/>
                    <a:gd name="T3" fmla="*/ 21 h 124"/>
                    <a:gd name="T4" fmla="*/ 22 w 22"/>
                    <a:gd name="T5" fmla="*/ 124 h 124"/>
                  </a:gdLst>
                  <a:ahLst/>
                  <a:cxnLst>
                    <a:cxn ang="0">
                      <a:pos x="T0" y="T1"/>
                    </a:cxn>
                    <a:cxn ang="0">
                      <a:pos x="T2" y="T3"/>
                    </a:cxn>
                    <a:cxn ang="0">
                      <a:pos x="T4" y="T5"/>
                    </a:cxn>
                  </a:cxnLst>
                  <a:rect l="0" t="0" r="r" b="b"/>
                  <a:pathLst>
                    <a:path w="22" h="124">
                      <a:moveTo>
                        <a:pt x="15" y="0"/>
                      </a:moveTo>
                      <a:lnTo>
                        <a:pt x="0" y="21"/>
                      </a:lnTo>
                      <a:lnTo>
                        <a:pt x="2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90" name="Freeform 606">
                  <a:extLst>
                    <a:ext uri="{FF2B5EF4-FFF2-40B4-BE49-F238E27FC236}">
                      <a16:creationId xmlns:a16="http://schemas.microsoft.com/office/drawing/2014/main" id="{AB91E1D0-4987-8240-81D9-6F5564A5863D}"/>
                    </a:ext>
                  </a:extLst>
                </p:cNvPr>
                <p:cNvSpPr>
                  <a:spLocks/>
                </p:cNvSpPr>
                <p:nvPr/>
              </p:nvSpPr>
              <p:spPr bwMode="auto">
                <a:xfrm>
                  <a:off x="3304" y="2486"/>
                  <a:ext cx="22" cy="124"/>
                </a:xfrm>
                <a:custGeom>
                  <a:avLst/>
                  <a:gdLst>
                    <a:gd name="T0" fmla="*/ 0 w 22"/>
                    <a:gd name="T1" fmla="*/ 124 h 124"/>
                    <a:gd name="T2" fmla="*/ 22 w 22"/>
                    <a:gd name="T3" fmla="*/ 103 h 124"/>
                    <a:gd name="T4" fmla="*/ 0 w 22"/>
                    <a:gd name="T5" fmla="*/ 0 h 124"/>
                    <a:gd name="T6" fmla="*/ 0 w 22"/>
                    <a:gd name="T7" fmla="*/ 124 h 124"/>
                  </a:gdLst>
                  <a:ahLst/>
                  <a:cxnLst>
                    <a:cxn ang="0">
                      <a:pos x="T0" y="T1"/>
                    </a:cxn>
                    <a:cxn ang="0">
                      <a:pos x="T2" y="T3"/>
                    </a:cxn>
                    <a:cxn ang="0">
                      <a:pos x="T4" y="T5"/>
                    </a:cxn>
                    <a:cxn ang="0">
                      <a:pos x="T6" y="T7"/>
                    </a:cxn>
                  </a:cxnLst>
                  <a:rect l="0" t="0" r="r" b="b"/>
                  <a:pathLst>
                    <a:path w="22" h="124">
                      <a:moveTo>
                        <a:pt x="0" y="124"/>
                      </a:moveTo>
                      <a:lnTo>
                        <a:pt x="22" y="103"/>
                      </a:lnTo>
                      <a:lnTo>
                        <a:pt x="0" y="0"/>
                      </a:lnTo>
                      <a:lnTo>
                        <a:pt x="0"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91" name="Freeform 607">
                  <a:extLst>
                    <a:ext uri="{FF2B5EF4-FFF2-40B4-BE49-F238E27FC236}">
                      <a16:creationId xmlns:a16="http://schemas.microsoft.com/office/drawing/2014/main" id="{1AD3B0D9-B56F-124D-86DE-29451C278AEE}"/>
                    </a:ext>
                  </a:extLst>
                </p:cNvPr>
                <p:cNvSpPr>
                  <a:spLocks/>
                </p:cNvSpPr>
                <p:nvPr/>
              </p:nvSpPr>
              <p:spPr bwMode="auto">
                <a:xfrm>
                  <a:off x="3304" y="2486"/>
                  <a:ext cx="22" cy="124"/>
                </a:xfrm>
                <a:custGeom>
                  <a:avLst/>
                  <a:gdLst>
                    <a:gd name="T0" fmla="*/ 0 w 22"/>
                    <a:gd name="T1" fmla="*/ 124 h 124"/>
                    <a:gd name="T2" fmla="*/ 22 w 22"/>
                    <a:gd name="T3" fmla="*/ 103 h 124"/>
                    <a:gd name="T4" fmla="*/ 0 w 22"/>
                    <a:gd name="T5" fmla="*/ 0 h 124"/>
                  </a:gdLst>
                  <a:ahLst/>
                  <a:cxnLst>
                    <a:cxn ang="0">
                      <a:pos x="T0" y="T1"/>
                    </a:cxn>
                    <a:cxn ang="0">
                      <a:pos x="T2" y="T3"/>
                    </a:cxn>
                    <a:cxn ang="0">
                      <a:pos x="T4" y="T5"/>
                    </a:cxn>
                  </a:cxnLst>
                  <a:rect l="0" t="0" r="r" b="b"/>
                  <a:pathLst>
                    <a:path w="22" h="124">
                      <a:moveTo>
                        <a:pt x="0" y="124"/>
                      </a:moveTo>
                      <a:lnTo>
                        <a:pt x="22" y="10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92" name="Freeform 608">
                  <a:extLst>
                    <a:ext uri="{FF2B5EF4-FFF2-40B4-BE49-F238E27FC236}">
                      <a16:creationId xmlns:a16="http://schemas.microsoft.com/office/drawing/2014/main" id="{F1CBA796-B7BF-2044-BC1F-8E1F22A8881B}"/>
                    </a:ext>
                  </a:extLst>
                </p:cNvPr>
                <p:cNvSpPr>
                  <a:spLocks/>
                </p:cNvSpPr>
                <p:nvPr/>
              </p:nvSpPr>
              <p:spPr bwMode="auto">
                <a:xfrm>
                  <a:off x="2507" y="1859"/>
                  <a:ext cx="103" cy="37"/>
                </a:xfrm>
                <a:custGeom>
                  <a:avLst/>
                  <a:gdLst>
                    <a:gd name="T0" fmla="*/ 22 w 103"/>
                    <a:gd name="T1" fmla="*/ 0 h 37"/>
                    <a:gd name="T2" fmla="*/ 0 w 103"/>
                    <a:gd name="T3" fmla="*/ 15 h 37"/>
                    <a:gd name="T4" fmla="*/ 103 w 103"/>
                    <a:gd name="T5" fmla="*/ 37 h 37"/>
                    <a:gd name="T6" fmla="*/ 22 w 103"/>
                    <a:gd name="T7" fmla="*/ 0 h 37"/>
                  </a:gdLst>
                  <a:ahLst/>
                  <a:cxnLst>
                    <a:cxn ang="0">
                      <a:pos x="T0" y="T1"/>
                    </a:cxn>
                    <a:cxn ang="0">
                      <a:pos x="T2" y="T3"/>
                    </a:cxn>
                    <a:cxn ang="0">
                      <a:pos x="T4" y="T5"/>
                    </a:cxn>
                    <a:cxn ang="0">
                      <a:pos x="T6" y="T7"/>
                    </a:cxn>
                  </a:cxnLst>
                  <a:rect l="0" t="0" r="r" b="b"/>
                  <a:pathLst>
                    <a:path w="103" h="37">
                      <a:moveTo>
                        <a:pt x="22" y="0"/>
                      </a:moveTo>
                      <a:lnTo>
                        <a:pt x="0" y="15"/>
                      </a:lnTo>
                      <a:lnTo>
                        <a:pt x="103" y="37"/>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93" name="Freeform 609">
                  <a:extLst>
                    <a:ext uri="{FF2B5EF4-FFF2-40B4-BE49-F238E27FC236}">
                      <a16:creationId xmlns:a16="http://schemas.microsoft.com/office/drawing/2014/main" id="{9D03A00A-D63B-D64C-AAC9-6DD31A9D62D7}"/>
                    </a:ext>
                  </a:extLst>
                </p:cNvPr>
                <p:cNvSpPr>
                  <a:spLocks/>
                </p:cNvSpPr>
                <p:nvPr/>
              </p:nvSpPr>
              <p:spPr bwMode="auto">
                <a:xfrm>
                  <a:off x="2507" y="1859"/>
                  <a:ext cx="103" cy="37"/>
                </a:xfrm>
                <a:custGeom>
                  <a:avLst/>
                  <a:gdLst>
                    <a:gd name="T0" fmla="*/ 22 w 103"/>
                    <a:gd name="T1" fmla="*/ 0 h 37"/>
                    <a:gd name="T2" fmla="*/ 0 w 103"/>
                    <a:gd name="T3" fmla="*/ 15 h 37"/>
                    <a:gd name="T4" fmla="*/ 103 w 103"/>
                    <a:gd name="T5" fmla="*/ 37 h 37"/>
                  </a:gdLst>
                  <a:ahLst/>
                  <a:cxnLst>
                    <a:cxn ang="0">
                      <a:pos x="T0" y="T1"/>
                    </a:cxn>
                    <a:cxn ang="0">
                      <a:pos x="T2" y="T3"/>
                    </a:cxn>
                    <a:cxn ang="0">
                      <a:pos x="T4" y="T5"/>
                    </a:cxn>
                  </a:cxnLst>
                  <a:rect l="0" t="0" r="r" b="b"/>
                  <a:pathLst>
                    <a:path w="103" h="37">
                      <a:moveTo>
                        <a:pt x="22" y="0"/>
                      </a:moveTo>
                      <a:lnTo>
                        <a:pt x="0" y="15"/>
                      </a:lnTo>
                      <a:lnTo>
                        <a:pt x="103" y="3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94" name="Freeform 610">
                  <a:extLst>
                    <a:ext uri="{FF2B5EF4-FFF2-40B4-BE49-F238E27FC236}">
                      <a16:creationId xmlns:a16="http://schemas.microsoft.com/office/drawing/2014/main" id="{621E404D-88B1-714F-B6D6-80AF6C41E018}"/>
                    </a:ext>
                  </a:extLst>
                </p:cNvPr>
                <p:cNvSpPr>
                  <a:spLocks/>
                </p:cNvSpPr>
                <p:nvPr/>
              </p:nvSpPr>
              <p:spPr bwMode="auto">
                <a:xfrm>
                  <a:off x="2529" y="1859"/>
                  <a:ext cx="102" cy="37"/>
                </a:xfrm>
                <a:custGeom>
                  <a:avLst/>
                  <a:gdLst>
                    <a:gd name="T0" fmla="*/ 81 w 102"/>
                    <a:gd name="T1" fmla="*/ 37 h 37"/>
                    <a:gd name="T2" fmla="*/ 102 w 102"/>
                    <a:gd name="T3" fmla="*/ 15 h 37"/>
                    <a:gd name="T4" fmla="*/ 0 w 102"/>
                    <a:gd name="T5" fmla="*/ 0 h 37"/>
                    <a:gd name="T6" fmla="*/ 81 w 102"/>
                    <a:gd name="T7" fmla="*/ 37 h 37"/>
                  </a:gdLst>
                  <a:ahLst/>
                  <a:cxnLst>
                    <a:cxn ang="0">
                      <a:pos x="T0" y="T1"/>
                    </a:cxn>
                    <a:cxn ang="0">
                      <a:pos x="T2" y="T3"/>
                    </a:cxn>
                    <a:cxn ang="0">
                      <a:pos x="T4" y="T5"/>
                    </a:cxn>
                    <a:cxn ang="0">
                      <a:pos x="T6" y="T7"/>
                    </a:cxn>
                  </a:cxnLst>
                  <a:rect l="0" t="0" r="r" b="b"/>
                  <a:pathLst>
                    <a:path w="102" h="37">
                      <a:moveTo>
                        <a:pt x="81" y="37"/>
                      </a:moveTo>
                      <a:lnTo>
                        <a:pt x="102" y="15"/>
                      </a:lnTo>
                      <a:lnTo>
                        <a:pt x="0" y="0"/>
                      </a:lnTo>
                      <a:lnTo>
                        <a:pt x="81" y="37"/>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95" name="Freeform 611">
                  <a:extLst>
                    <a:ext uri="{FF2B5EF4-FFF2-40B4-BE49-F238E27FC236}">
                      <a16:creationId xmlns:a16="http://schemas.microsoft.com/office/drawing/2014/main" id="{AB71806B-E2FA-754A-823D-04ED90398A1A}"/>
                    </a:ext>
                  </a:extLst>
                </p:cNvPr>
                <p:cNvSpPr>
                  <a:spLocks/>
                </p:cNvSpPr>
                <p:nvPr/>
              </p:nvSpPr>
              <p:spPr bwMode="auto">
                <a:xfrm>
                  <a:off x="2529" y="1859"/>
                  <a:ext cx="102" cy="37"/>
                </a:xfrm>
                <a:custGeom>
                  <a:avLst/>
                  <a:gdLst>
                    <a:gd name="T0" fmla="*/ 81 w 102"/>
                    <a:gd name="T1" fmla="*/ 37 h 37"/>
                    <a:gd name="T2" fmla="*/ 102 w 102"/>
                    <a:gd name="T3" fmla="*/ 15 h 37"/>
                    <a:gd name="T4" fmla="*/ 0 w 102"/>
                    <a:gd name="T5" fmla="*/ 0 h 37"/>
                  </a:gdLst>
                  <a:ahLst/>
                  <a:cxnLst>
                    <a:cxn ang="0">
                      <a:pos x="T0" y="T1"/>
                    </a:cxn>
                    <a:cxn ang="0">
                      <a:pos x="T2" y="T3"/>
                    </a:cxn>
                    <a:cxn ang="0">
                      <a:pos x="T4" y="T5"/>
                    </a:cxn>
                  </a:cxnLst>
                  <a:rect l="0" t="0" r="r" b="b"/>
                  <a:pathLst>
                    <a:path w="102" h="37">
                      <a:moveTo>
                        <a:pt x="81" y="37"/>
                      </a:moveTo>
                      <a:lnTo>
                        <a:pt x="102" y="1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96" name="Freeform 612">
                  <a:extLst>
                    <a:ext uri="{FF2B5EF4-FFF2-40B4-BE49-F238E27FC236}">
                      <a16:creationId xmlns:a16="http://schemas.microsoft.com/office/drawing/2014/main" id="{77CE3788-1CE5-7B40-91D6-4974888AE141}"/>
                    </a:ext>
                  </a:extLst>
                </p:cNvPr>
                <p:cNvSpPr>
                  <a:spLocks/>
                </p:cNvSpPr>
                <p:nvPr/>
              </p:nvSpPr>
              <p:spPr bwMode="auto">
                <a:xfrm>
                  <a:off x="3216" y="2085"/>
                  <a:ext cx="73" cy="117"/>
                </a:xfrm>
                <a:custGeom>
                  <a:avLst/>
                  <a:gdLst>
                    <a:gd name="T0" fmla="*/ 59 w 73"/>
                    <a:gd name="T1" fmla="*/ 117 h 117"/>
                    <a:gd name="T2" fmla="*/ 73 w 73"/>
                    <a:gd name="T3" fmla="*/ 95 h 117"/>
                    <a:gd name="T4" fmla="*/ 0 w 73"/>
                    <a:gd name="T5" fmla="*/ 0 h 117"/>
                    <a:gd name="T6" fmla="*/ 59 w 73"/>
                    <a:gd name="T7" fmla="*/ 117 h 117"/>
                  </a:gdLst>
                  <a:ahLst/>
                  <a:cxnLst>
                    <a:cxn ang="0">
                      <a:pos x="T0" y="T1"/>
                    </a:cxn>
                    <a:cxn ang="0">
                      <a:pos x="T2" y="T3"/>
                    </a:cxn>
                    <a:cxn ang="0">
                      <a:pos x="T4" y="T5"/>
                    </a:cxn>
                    <a:cxn ang="0">
                      <a:pos x="T6" y="T7"/>
                    </a:cxn>
                  </a:cxnLst>
                  <a:rect l="0" t="0" r="r" b="b"/>
                  <a:pathLst>
                    <a:path w="73" h="117">
                      <a:moveTo>
                        <a:pt x="59" y="117"/>
                      </a:moveTo>
                      <a:lnTo>
                        <a:pt x="73" y="95"/>
                      </a:lnTo>
                      <a:lnTo>
                        <a:pt x="0" y="0"/>
                      </a:lnTo>
                      <a:lnTo>
                        <a:pt x="59"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97" name="Freeform 613">
                  <a:extLst>
                    <a:ext uri="{FF2B5EF4-FFF2-40B4-BE49-F238E27FC236}">
                      <a16:creationId xmlns:a16="http://schemas.microsoft.com/office/drawing/2014/main" id="{0981573C-D059-DE49-95C2-484CE991E33B}"/>
                    </a:ext>
                  </a:extLst>
                </p:cNvPr>
                <p:cNvSpPr>
                  <a:spLocks/>
                </p:cNvSpPr>
                <p:nvPr/>
              </p:nvSpPr>
              <p:spPr bwMode="auto">
                <a:xfrm>
                  <a:off x="3216" y="2085"/>
                  <a:ext cx="73" cy="117"/>
                </a:xfrm>
                <a:custGeom>
                  <a:avLst/>
                  <a:gdLst>
                    <a:gd name="T0" fmla="*/ 59 w 73"/>
                    <a:gd name="T1" fmla="*/ 117 h 117"/>
                    <a:gd name="T2" fmla="*/ 73 w 73"/>
                    <a:gd name="T3" fmla="*/ 95 h 117"/>
                    <a:gd name="T4" fmla="*/ 0 w 73"/>
                    <a:gd name="T5" fmla="*/ 0 h 117"/>
                  </a:gdLst>
                  <a:ahLst/>
                  <a:cxnLst>
                    <a:cxn ang="0">
                      <a:pos x="T0" y="T1"/>
                    </a:cxn>
                    <a:cxn ang="0">
                      <a:pos x="T2" y="T3"/>
                    </a:cxn>
                    <a:cxn ang="0">
                      <a:pos x="T4" y="T5"/>
                    </a:cxn>
                  </a:cxnLst>
                  <a:rect l="0" t="0" r="r" b="b"/>
                  <a:pathLst>
                    <a:path w="73" h="117">
                      <a:moveTo>
                        <a:pt x="59" y="117"/>
                      </a:moveTo>
                      <a:lnTo>
                        <a:pt x="73"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4998" name="Freeform 614">
                  <a:extLst>
                    <a:ext uri="{FF2B5EF4-FFF2-40B4-BE49-F238E27FC236}">
                      <a16:creationId xmlns:a16="http://schemas.microsoft.com/office/drawing/2014/main" id="{1032E601-4843-3640-B01A-C9BDA13414C9}"/>
                    </a:ext>
                  </a:extLst>
                </p:cNvPr>
                <p:cNvSpPr>
                  <a:spLocks/>
                </p:cNvSpPr>
                <p:nvPr/>
              </p:nvSpPr>
              <p:spPr bwMode="auto">
                <a:xfrm>
                  <a:off x="3297" y="2326"/>
                  <a:ext cx="36" cy="117"/>
                </a:xfrm>
                <a:custGeom>
                  <a:avLst/>
                  <a:gdLst>
                    <a:gd name="T0" fmla="*/ 14 w 36"/>
                    <a:gd name="T1" fmla="*/ 0 h 117"/>
                    <a:gd name="T2" fmla="*/ 0 w 36"/>
                    <a:gd name="T3" fmla="*/ 22 h 117"/>
                    <a:gd name="T4" fmla="*/ 36 w 36"/>
                    <a:gd name="T5" fmla="*/ 117 h 117"/>
                    <a:gd name="T6" fmla="*/ 14 w 36"/>
                    <a:gd name="T7" fmla="*/ 0 h 117"/>
                  </a:gdLst>
                  <a:ahLst/>
                  <a:cxnLst>
                    <a:cxn ang="0">
                      <a:pos x="T0" y="T1"/>
                    </a:cxn>
                    <a:cxn ang="0">
                      <a:pos x="T2" y="T3"/>
                    </a:cxn>
                    <a:cxn ang="0">
                      <a:pos x="T4" y="T5"/>
                    </a:cxn>
                    <a:cxn ang="0">
                      <a:pos x="T6" y="T7"/>
                    </a:cxn>
                  </a:cxnLst>
                  <a:rect l="0" t="0" r="r" b="b"/>
                  <a:pathLst>
                    <a:path w="36" h="117">
                      <a:moveTo>
                        <a:pt x="14" y="0"/>
                      </a:moveTo>
                      <a:lnTo>
                        <a:pt x="0" y="22"/>
                      </a:lnTo>
                      <a:lnTo>
                        <a:pt x="36" y="117"/>
                      </a:lnTo>
                      <a:lnTo>
                        <a:pt x="14"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4999" name="Freeform 615">
                  <a:extLst>
                    <a:ext uri="{FF2B5EF4-FFF2-40B4-BE49-F238E27FC236}">
                      <a16:creationId xmlns:a16="http://schemas.microsoft.com/office/drawing/2014/main" id="{6B60ABBC-1840-124A-B7A0-B1628600D727}"/>
                    </a:ext>
                  </a:extLst>
                </p:cNvPr>
                <p:cNvSpPr>
                  <a:spLocks/>
                </p:cNvSpPr>
                <p:nvPr/>
              </p:nvSpPr>
              <p:spPr bwMode="auto">
                <a:xfrm>
                  <a:off x="3297" y="2326"/>
                  <a:ext cx="36" cy="117"/>
                </a:xfrm>
                <a:custGeom>
                  <a:avLst/>
                  <a:gdLst>
                    <a:gd name="T0" fmla="*/ 14 w 36"/>
                    <a:gd name="T1" fmla="*/ 0 h 117"/>
                    <a:gd name="T2" fmla="*/ 0 w 36"/>
                    <a:gd name="T3" fmla="*/ 22 h 117"/>
                    <a:gd name="T4" fmla="*/ 36 w 36"/>
                    <a:gd name="T5" fmla="*/ 117 h 117"/>
                  </a:gdLst>
                  <a:ahLst/>
                  <a:cxnLst>
                    <a:cxn ang="0">
                      <a:pos x="T0" y="T1"/>
                    </a:cxn>
                    <a:cxn ang="0">
                      <a:pos x="T2" y="T3"/>
                    </a:cxn>
                    <a:cxn ang="0">
                      <a:pos x="T4" y="T5"/>
                    </a:cxn>
                  </a:cxnLst>
                  <a:rect l="0" t="0" r="r" b="b"/>
                  <a:pathLst>
                    <a:path w="36" h="117">
                      <a:moveTo>
                        <a:pt x="14" y="0"/>
                      </a:moveTo>
                      <a:lnTo>
                        <a:pt x="0" y="22"/>
                      </a:lnTo>
                      <a:lnTo>
                        <a:pt x="3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00" name="Freeform 616">
                  <a:extLst>
                    <a:ext uri="{FF2B5EF4-FFF2-40B4-BE49-F238E27FC236}">
                      <a16:creationId xmlns:a16="http://schemas.microsoft.com/office/drawing/2014/main" id="{2450624B-7A15-6945-9F97-E3901F3E06F5}"/>
                    </a:ext>
                  </a:extLst>
                </p:cNvPr>
                <p:cNvSpPr>
                  <a:spLocks/>
                </p:cNvSpPr>
                <p:nvPr/>
              </p:nvSpPr>
              <p:spPr bwMode="auto">
                <a:xfrm>
                  <a:off x="3297" y="2348"/>
                  <a:ext cx="36" cy="117"/>
                </a:xfrm>
                <a:custGeom>
                  <a:avLst/>
                  <a:gdLst>
                    <a:gd name="T0" fmla="*/ 22 w 36"/>
                    <a:gd name="T1" fmla="*/ 117 h 117"/>
                    <a:gd name="T2" fmla="*/ 36 w 36"/>
                    <a:gd name="T3" fmla="*/ 95 h 117"/>
                    <a:gd name="T4" fmla="*/ 0 w 36"/>
                    <a:gd name="T5" fmla="*/ 0 h 117"/>
                    <a:gd name="T6" fmla="*/ 22 w 36"/>
                    <a:gd name="T7" fmla="*/ 117 h 117"/>
                  </a:gdLst>
                  <a:ahLst/>
                  <a:cxnLst>
                    <a:cxn ang="0">
                      <a:pos x="T0" y="T1"/>
                    </a:cxn>
                    <a:cxn ang="0">
                      <a:pos x="T2" y="T3"/>
                    </a:cxn>
                    <a:cxn ang="0">
                      <a:pos x="T4" y="T5"/>
                    </a:cxn>
                    <a:cxn ang="0">
                      <a:pos x="T6" y="T7"/>
                    </a:cxn>
                  </a:cxnLst>
                  <a:rect l="0" t="0" r="r" b="b"/>
                  <a:pathLst>
                    <a:path w="36" h="117">
                      <a:moveTo>
                        <a:pt x="22" y="117"/>
                      </a:moveTo>
                      <a:lnTo>
                        <a:pt x="36" y="95"/>
                      </a:lnTo>
                      <a:lnTo>
                        <a:pt x="0" y="0"/>
                      </a:lnTo>
                      <a:lnTo>
                        <a:pt x="22" y="117"/>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01" name="Freeform 617">
                  <a:extLst>
                    <a:ext uri="{FF2B5EF4-FFF2-40B4-BE49-F238E27FC236}">
                      <a16:creationId xmlns:a16="http://schemas.microsoft.com/office/drawing/2014/main" id="{433950DB-C0A6-124B-B52E-5BF16F3B7134}"/>
                    </a:ext>
                  </a:extLst>
                </p:cNvPr>
                <p:cNvSpPr>
                  <a:spLocks/>
                </p:cNvSpPr>
                <p:nvPr/>
              </p:nvSpPr>
              <p:spPr bwMode="auto">
                <a:xfrm>
                  <a:off x="3297" y="2348"/>
                  <a:ext cx="36" cy="117"/>
                </a:xfrm>
                <a:custGeom>
                  <a:avLst/>
                  <a:gdLst>
                    <a:gd name="T0" fmla="*/ 22 w 36"/>
                    <a:gd name="T1" fmla="*/ 117 h 117"/>
                    <a:gd name="T2" fmla="*/ 36 w 36"/>
                    <a:gd name="T3" fmla="*/ 95 h 117"/>
                    <a:gd name="T4" fmla="*/ 0 w 36"/>
                    <a:gd name="T5" fmla="*/ 0 h 117"/>
                  </a:gdLst>
                  <a:ahLst/>
                  <a:cxnLst>
                    <a:cxn ang="0">
                      <a:pos x="T0" y="T1"/>
                    </a:cxn>
                    <a:cxn ang="0">
                      <a:pos x="T2" y="T3"/>
                    </a:cxn>
                    <a:cxn ang="0">
                      <a:pos x="T4" y="T5"/>
                    </a:cxn>
                  </a:cxnLst>
                  <a:rect l="0" t="0" r="r" b="b"/>
                  <a:pathLst>
                    <a:path w="36" h="117">
                      <a:moveTo>
                        <a:pt x="22" y="117"/>
                      </a:moveTo>
                      <a:lnTo>
                        <a:pt x="3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02" name="Freeform 618">
                  <a:extLst>
                    <a:ext uri="{FF2B5EF4-FFF2-40B4-BE49-F238E27FC236}">
                      <a16:creationId xmlns:a16="http://schemas.microsoft.com/office/drawing/2014/main" id="{DB6829DF-54EF-E046-A58E-A743381B01C3}"/>
                    </a:ext>
                  </a:extLst>
                </p:cNvPr>
                <p:cNvSpPr>
                  <a:spLocks/>
                </p:cNvSpPr>
                <p:nvPr/>
              </p:nvSpPr>
              <p:spPr bwMode="auto">
                <a:xfrm>
                  <a:off x="2917" y="1859"/>
                  <a:ext cx="102" cy="81"/>
                </a:xfrm>
                <a:custGeom>
                  <a:avLst/>
                  <a:gdLst>
                    <a:gd name="T0" fmla="*/ 21 w 102"/>
                    <a:gd name="T1" fmla="*/ 0 h 81"/>
                    <a:gd name="T2" fmla="*/ 0 w 102"/>
                    <a:gd name="T3" fmla="*/ 22 h 81"/>
                    <a:gd name="T4" fmla="*/ 102 w 102"/>
                    <a:gd name="T5" fmla="*/ 81 h 81"/>
                    <a:gd name="T6" fmla="*/ 21 w 102"/>
                    <a:gd name="T7" fmla="*/ 0 h 81"/>
                  </a:gdLst>
                  <a:ahLst/>
                  <a:cxnLst>
                    <a:cxn ang="0">
                      <a:pos x="T0" y="T1"/>
                    </a:cxn>
                    <a:cxn ang="0">
                      <a:pos x="T2" y="T3"/>
                    </a:cxn>
                    <a:cxn ang="0">
                      <a:pos x="T4" y="T5"/>
                    </a:cxn>
                    <a:cxn ang="0">
                      <a:pos x="T6" y="T7"/>
                    </a:cxn>
                  </a:cxnLst>
                  <a:rect l="0" t="0" r="r" b="b"/>
                  <a:pathLst>
                    <a:path w="102" h="81">
                      <a:moveTo>
                        <a:pt x="21" y="0"/>
                      </a:moveTo>
                      <a:lnTo>
                        <a:pt x="0" y="22"/>
                      </a:lnTo>
                      <a:lnTo>
                        <a:pt x="102" y="81"/>
                      </a:lnTo>
                      <a:lnTo>
                        <a:pt x="21"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03" name="Freeform 619">
                  <a:extLst>
                    <a:ext uri="{FF2B5EF4-FFF2-40B4-BE49-F238E27FC236}">
                      <a16:creationId xmlns:a16="http://schemas.microsoft.com/office/drawing/2014/main" id="{7B732A00-0877-254E-87C0-A9C0D63392A4}"/>
                    </a:ext>
                  </a:extLst>
                </p:cNvPr>
                <p:cNvSpPr>
                  <a:spLocks/>
                </p:cNvSpPr>
                <p:nvPr/>
              </p:nvSpPr>
              <p:spPr bwMode="auto">
                <a:xfrm>
                  <a:off x="2917" y="1859"/>
                  <a:ext cx="102" cy="81"/>
                </a:xfrm>
                <a:custGeom>
                  <a:avLst/>
                  <a:gdLst>
                    <a:gd name="T0" fmla="*/ 21 w 102"/>
                    <a:gd name="T1" fmla="*/ 0 h 81"/>
                    <a:gd name="T2" fmla="*/ 0 w 102"/>
                    <a:gd name="T3" fmla="*/ 22 h 81"/>
                    <a:gd name="T4" fmla="*/ 102 w 102"/>
                    <a:gd name="T5" fmla="*/ 81 h 81"/>
                  </a:gdLst>
                  <a:ahLst/>
                  <a:cxnLst>
                    <a:cxn ang="0">
                      <a:pos x="T0" y="T1"/>
                    </a:cxn>
                    <a:cxn ang="0">
                      <a:pos x="T2" y="T3"/>
                    </a:cxn>
                    <a:cxn ang="0">
                      <a:pos x="T4" y="T5"/>
                    </a:cxn>
                  </a:cxnLst>
                  <a:rect l="0" t="0" r="r" b="b"/>
                  <a:pathLst>
                    <a:path w="102" h="81">
                      <a:moveTo>
                        <a:pt x="21" y="0"/>
                      </a:moveTo>
                      <a:lnTo>
                        <a:pt x="0" y="22"/>
                      </a:lnTo>
                      <a:lnTo>
                        <a:pt x="102" y="8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04" name="Freeform 620">
                  <a:extLst>
                    <a:ext uri="{FF2B5EF4-FFF2-40B4-BE49-F238E27FC236}">
                      <a16:creationId xmlns:a16="http://schemas.microsoft.com/office/drawing/2014/main" id="{3037847B-6F81-9641-89F2-101333553F6F}"/>
                    </a:ext>
                  </a:extLst>
                </p:cNvPr>
                <p:cNvSpPr>
                  <a:spLocks/>
                </p:cNvSpPr>
                <p:nvPr/>
              </p:nvSpPr>
              <p:spPr bwMode="auto">
                <a:xfrm>
                  <a:off x="2938" y="1859"/>
                  <a:ext cx="103" cy="81"/>
                </a:xfrm>
                <a:custGeom>
                  <a:avLst/>
                  <a:gdLst>
                    <a:gd name="T0" fmla="*/ 81 w 103"/>
                    <a:gd name="T1" fmla="*/ 81 h 81"/>
                    <a:gd name="T2" fmla="*/ 103 w 103"/>
                    <a:gd name="T3" fmla="*/ 66 h 81"/>
                    <a:gd name="T4" fmla="*/ 0 w 103"/>
                    <a:gd name="T5" fmla="*/ 0 h 81"/>
                    <a:gd name="T6" fmla="*/ 81 w 103"/>
                    <a:gd name="T7" fmla="*/ 81 h 81"/>
                  </a:gdLst>
                  <a:ahLst/>
                  <a:cxnLst>
                    <a:cxn ang="0">
                      <a:pos x="T0" y="T1"/>
                    </a:cxn>
                    <a:cxn ang="0">
                      <a:pos x="T2" y="T3"/>
                    </a:cxn>
                    <a:cxn ang="0">
                      <a:pos x="T4" y="T5"/>
                    </a:cxn>
                    <a:cxn ang="0">
                      <a:pos x="T6" y="T7"/>
                    </a:cxn>
                  </a:cxnLst>
                  <a:rect l="0" t="0" r="r" b="b"/>
                  <a:pathLst>
                    <a:path w="103" h="81">
                      <a:moveTo>
                        <a:pt x="81" y="81"/>
                      </a:moveTo>
                      <a:lnTo>
                        <a:pt x="103" y="66"/>
                      </a:lnTo>
                      <a:lnTo>
                        <a:pt x="0" y="0"/>
                      </a:lnTo>
                      <a:lnTo>
                        <a:pt x="81" y="81"/>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05" name="Freeform 621">
                  <a:extLst>
                    <a:ext uri="{FF2B5EF4-FFF2-40B4-BE49-F238E27FC236}">
                      <a16:creationId xmlns:a16="http://schemas.microsoft.com/office/drawing/2014/main" id="{08443832-E5BD-E740-B514-4A6F00527111}"/>
                    </a:ext>
                  </a:extLst>
                </p:cNvPr>
                <p:cNvSpPr>
                  <a:spLocks/>
                </p:cNvSpPr>
                <p:nvPr/>
              </p:nvSpPr>
              <p:spPr bwMode="auto">
                <a:xfrm>
                  <a:off x="2938" y="1859"/>
                  <a:ext cx="103" cy="81"/>
                </a:xfrm>
                <a:custGeom>
                  <a:avLst/>
                  <a:gdLst>
                    <a:gd name="T0" fmla="*/ 81 w 103"/>
                    <a:gd name="T1" fmla="*/ 81 h 81"/>
                    <a:gd name="T2" fmla="*/ 103 w 103"/>
                    <a:gd name="T3" fmla="*/ 66 h 81"/>
                    <a:gd name="T4" fmla="*/ 0 w 103"/>
                    <a:gd name="T5" fmla="*/ 0 h 81"/>
                  </a:gdLst>
                  <a:ahLst/>
                  <a:cxnLst>
                    <a:cxn ang="0">
                      <a:pos x="T0" y="T1"/>
                    </a:cxn>
                    <a:cxn ang="0">
                      <a:pos x="T2" y="T3"/>
                    </a:cxn>
                    <a:cxn ang="0">
                      <a:pos x="T4" y="T5"/>
                    </a:cxn>
                  </a:cxnLst>
                  <a:rect l="0" t="0" r="r" b="b"/>
                  <a:pathLst>
                    <a:path w="103" h="81">
                      <a:moveTo>
                        <a:pt x="81" y="81"/>
                      </a:moveTo>
                      <a:lnTo>
                        <a:pt x="103" y="66"/>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06" name="Freeform 622">
                  <a:extLst>
                    <a:ext uri="{FF2B5EF4-FFF2-40B4-BE49-F238E27FC236}">
                      <a16:creationId xmlns:a16="http://schemas.microsoft.com/office/drawing/2014/main" id="{17C1C389-AE25-0143-A6AA-60536A00944C}"/>
                    </a:ext>
                  </a:extLst>
                </p:cNvPr>
                <p:cNvSpPr>
                  <a:spLocks/>
                </p:cNvSpPr>
                <p:nvPr/>
              </p:nvSpPr>
              <p:spPr bwMode="auto">
                <a:xfrm>
                  <a:off x="3136" y="1983"/>
                  <a:ext cx="80" cy="102"/>
                </a:xfrm>
                <a:custGeom>
                  <a:avLst/>
                  <a:gdLst>
                    <a:gd name="T0" fmla="*/ 14 w 80"/>
                    <a:gd name="T1" fmla="*/ 0 h 102"/>
                    <a:gd name="T2" fmla="*/ 0 w 80"/>
                    <a:gd name="T3" fmla="*/ 15 h 102"/>
                    <a:gd name="T4" fmla="*/ 80 w 80"/>
                    <a:gd name="T5" fmla="*/ 102 h 102"/>
                    <a:gd name="T6" fmla="*/ 14 w 80"/>
                    <a:gd name="T7" fmla="*/ 0 h 102"/>
                  </a:gdLst>
                  <a:ahLst/>
                  <a:cxnLst>
                    <a:cxn ang="0">
                      <a:pos x="T0" y="T1"/>
                    </a:cxn>
                    <a:cxn ang="0">
                      <a:pos x="T2" y="T3"/>
                    </a:cxn>
                    <a:cxn ang="0">
                      <a:pos x="T4" y="T5"/>
                    </a:cxn>
                    <a:cxn ang="0">
                      <a:pos x="T6" y="T7"/>
                    </a:cxn>
                  </a:cxnLst>
                  <a:rect l="0" t="0" r="r" b="b"/>
                  <a:pathLst>
                    <a:path w="80" h="102">
                      <a:moveTo>
                        <a:pt x="14" y="0"/>
                      </a:moveTo>
                      <a:lnTo>
                        <a:pt x="0" y="15"/>
                      </a:lnTo>
                      <a:lnTo>
                        <a:pt x="80" y="102"/>
                      </a:lnTo>
                      <a:lnTo>
                        <a:pt x="14"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07" name="Freeform 623">
                  <a:extLst>
                    <a:ext uri="{FF2B5EF4-FFF2-40B4-BE49-F238E27FC236}">
                      <a16:creationId xmlns:a16="http://schemas.microsoft.com/office/drawing/2014/main" id="{1F16EEDF-A2DB-924F-B7F2-0B6E7E7A96B6}"/>
                    </a:ext>
                  </a:extLst>
                </p:cNvPr>
                <p:cNvSpPr>
                  <a:spLocks/>
                </p:cNvSpPr>
                <p:nvPr/>
              </p:nvSpPr>
              <p:spPr bwMode="auto">
                <a:xfrm>
                  <a:off x="3136" y="1983"/>
                  <a:ext cx="80" cy="102"/>
                </a:xfrm>
                <a:custGeom>
                  <a:avLst/>
                  <a:gdLst>
                    <a:gd name="T0" fmla="*/ 14 w 80"/>
                    <a:gd name="T1" fmla="*/ 0 h 102"/>
                    <a:gd name="T2" fmla="*/ 0 w 80"/>
                    <a:gd name="T3" fmla="*/ 15 h 102"/>
                    <a:gd name="T4" fmla="*/ 80 w 80"/>
                    <a:gd name="T5" fmla="*/ 102 h 102"/>
                  </a:gdLst>
                  <a:ahLst/>
                  <a:cxnLst>
                    <a:cxn ang="0">
                      <a:pos x="T0" y="T1"/>
                    </a:cxn>
                    <a:cxn ang="0">
                      <a:pos x="T2" y="T3"/>
                    </a:cxn>
                    <a:cxn ang="0">
                      <a:pos x="T4" y="T5"/>
                    </a:cxn>
                  </a:cxnLst>
                  <a:rect l="0" t="0" r="r" b="b"/>
                  <a:pathLst>
                    <a:path w="80" h="102">
                      <a:moveTo>
                        <a:pt x="14" y="0"/>
                      </a:moveTo>
                      <a:lnTo>
                        <a:pt x="0" y="15"/>
                      </a:lnTo>
                      <a:lnTo>
                        <a:pt x="80"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08" name="Freeform 624">
                  <a:extLst>
                    <a:ext uri="{FF2B5EF4-FFF2-40B4-BE49-F238E27FC236}">
                      <a16:creationId xmlns:a16="http://schemas.microsoft.com/office/drawing/2014/main" id="{B7152874-808B-1945-9EAE-6E29F5B9A13E}"/>
                    </a:ext>
                  </a:extLst>
                </p:cNvPr>
                <p:cNvSpPr>
                  <a:spLocks/>
                </p:cNvSpPr>
                <p:nvPr/>
              </p:nvSpPr>
              <p:spPr bwMode="auto">
                <a:xfrm>
                  <a:off x="2646" y="1838"/>
                  <a:ext cx="110" cy="51"/>
                </a:xfrm>
                <a:custGeom>
                  <a:avLst/>
                  <a:gdLst>
                    <a:gd name="T0" fmla="*/ 22 w 110"/>
                    <a:gd name="T1" fmla="*/ 0 h 51"/>
                    <a:gd name="T2" fmla="*/ 0 w 110"/>
                    <a:gd name="T3" fmla="*/ 14 h 51"/>
                    <a:gd name="T4" fmla="*/ 110 w 110"/>
                    <a:gd name="T5" fmla="*/ 51 h 51"/>
                    <a:gd name="T6" fmla="*/ 22 w 110"/>
                    <a:gd name="T7" fmla="*/ 0 h 51"/>
                  </a:gdLst>
                  <a:ahLst/>
                  <a:cxnLst>
                    <a:cxn ang="0">
                      <a:pos x="T0" y="T1"/>
                    </a:cxn>
                    <a:cxn ang="0">
                      <a:pos x="T2" y="T3"/>
                    </a:cxn>
                    <a:cxn ang="0">
                      <a:pos x="T4" y="T5"/>
                    </a:cxn>
                    <a:cxn ang="0">
                      <a:pos x="T6" y="T7"/>
                    </a:cxn>
                  </a:cxnLst>
                  <a:rect l="0" t="0" r="r" b="b"/>
                  <a:pathLst>
                    <a:path w="110" h="51">
                      <a:moveTo>
                        <a:pt x="22" y="0"/>
                      </a:moveTo>
                      <a:lnTo>
                        <a:pt x="0" y="14"/>
                      </a:lnTo>
                      <a:lnTo>
                        <a:pt x="110"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09" name="Freeform 625">
                  <a:extLst>
                    <a:ext uri="{FF2B5EF4-FFF2-40B4-BE49-F238E27FC236}">
                      <a16:creationId xmlns:a16="http://schemas.microsoft.com/office/drawing/2014/main" id="{B505F391-7836-6F4C-8844-49752819DD59}"/>
                    </a:ext>
                  </a:extLst>
                </p:cNvPr>
                <p:cNvSpPr>
                  <a:spLocks/>
                </p:cNvSpPr>
                <p:nvPr/>
              </p:nvSpPr>
              <p:spPr bwMode="auto">
                <a:xfrm>
                  <a:off x="2646" y="1838"/>
                  <a:ext cx="110" cy="51"/>
                </a:xfrm>
                <a:custGeom>
                  <a:avLst/>
                  <a:gdLst>
                    <a:gd name="T0" fmla="*/ 22 w 110"/>
                    <a:gd name="T1" fmla="*/ 0 h 51"/>
                    <a:gd name="T2" fmla="*/ 0 w 110"/>
                    <a:gd name="T3" fmla="*/ 14 h 51"/>
                    <a:gd name="T4" fmla="*/ 110 w 110"/>
                    <a:gd name="T5" fmla="*/ 51 h 51"/>
                  </a:gdLst>
                  <a:ahLst/>
                  <a:cxnLst>
                    <a:cxn ang="0">
                      <a:pos x="T0" y="T1"/>
                    </a:cxn>
                    <a:cxn ang="0">
                      <a:pos x="T2" y="T3"/>
                    </a:cxn>
                    <a:cxn ang="0">
                      <a:pos x="T4" y="T5"/>
                    </a:cxn>
                  </a:cxnLst>
                  <a:rect l="0" t="0" r="r" b="b"/>
                  <a:pathLst>
                    <a:path w="110" h="51">
                      <a:moveTo>
                        <a:pt x="22" y="0"/>
                      </a:moveTo>
                      <a:lnTo>
                        <a:pt x="0" y="14"/>
                      </a:lnTo>
                      <a:lnTo>
                        <a:pt x="11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10" name="Freeform 626">
                  <a:extLst>
                    <a:ext uri="{FF2B5EF4-FFF2-40B4-BE49-F238E27FC236}">
                      <a16:creationId xmlns:a16="http://schemas.microsoft.com/office/drawing/2014/main" id="{7D445ACD-4911-864E-9C21-25526C455A2F}"/>
                    </a:ext>
                  </a:extLst>
                </p:cNvPr>
                <p:cNvSpPr>
                  <a:spLocks/>
                </p:cNvSpPr>
                <p:nvPr/>
              </p:nvSpPr>
              <p:spPr bwMode="auto">
                <a:xfrm>
                  <a:off x="2668" y="1838"/>
                  <a:ext cx="110" cy="51"/>
                </a:xfrm>
                <a:custGeom>
                  <a:avLst/>
                  <a:gdLst>
                    <a:gd name="T0" fmla="*/ 88 w 110"/>
                    <a:gd name="T1" fmla="*/ 51 h 51"/>
                    <a:gd name="T2" fmla="*/ 110 w 110"/>
                    <a:gd name="T3" fmla="*/ 29 h 51"/>
                    <a:gd name="T4" fmla="*/ 0 w 110"/>
                    <a:gd name="T5" fmla="*/ 0 h 51"/>
                    <a:gd name="T6" fmla="*/ 88 w 110"/>
                    <a:gd name="T7" fmla="*/ 51 h 51"/>
                  </a:gdLst>
                  <a:ahLst/>
                  <a:cxnLst>
                    <a:cxn ang="0">
                      <a:pos x="T0" y="T1"/>
                    </a:cxn>
                    <a:cxn ang="0">
                      <a:pos x="T2" y="T3"/>
                    </a:cxn>
                    <a:cxn ang="0">
                      <a:pos x="T4" y="T5"/>
                    </a:cxn>
                    <a:cxn ang="0">
                      <a:pos x="T6" y="T7"/>
                    </a:cxn>
                  </a:cxnLst>
                  <a:rect l="0" t="0" r="r" b="b"/>
                  <a:pathLst>
                    <a:path w="110" h="51">
                      <a:moveTo>
                        <a:pt x="88" y="51"/>
                      </a:moveTo>
                      <a:lnTo>
                        <a:pt x="110" y="29"/>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11" name="Freeform 627">
                  <a:extLst>
                    <a:ext uri="{FF2B5EF4-FFF2-40B4-BE49-F238E27FC236}">
                      <a16:creationId xmlns:a16="http://schemas.microsoft.com/office/drawing/2014/main" id="{0754E903-CF5E-954C-B046-32F4D8465745}"/>
                    </a:ext>
                  </a:extLst>
                </p:cNvPr>
                <p:cNvSpPr>
                  <a:spLocks/>
                </p:cNvSpPr>
                <p:nvPr/>
              </p:nvSpPr>
              <p:spPr bwMode="auto">
                <a:xfrm>
                  <a:off x="2668" y="1838"/>
                  <a:ext cx="110" cy="51"/>
                </a:xfrm>
                <a:custGeom>
                  <a:avLst/>
                  <a:gdLst>
                    <a:gd name="T0" fmla="*/ 88 w 110"/>
                    <a:gd name="T1" fmla="*/ 51 h 51"/>
                    <a:gd name="T2" fmla="*/ 110 w 110"/>
                    <a:gd name="T3" fmla="*/ 29 h 51"/>
                    <a:gd name="T4" fmla="*/ 0 w 110"/>
                    <a:gd name="T5" fmla="*/ 0 h 51"/>
                  </a:gdLst>
                  <a:ahLst/>
                  <a:cxnLst>
                    <a:cxn ang="0">
                      <a:pos x="T0" y="T1"/>
                    </a:cxn>
                    <a:cxn ang="0">
                      <a:pos x="T2" y="T3"/>
                    </a:cxn>
                    <a:cxn ang="0">
                      <a:pos x="T4" y="T5"/>
                    </a:cxn>
                  </a:cxnLst>
                  <a:rect l="0" t="0" r="r" b="b"/>
                  <a:pathLst>
                    <a:path w="110" h="51">
                      <a:moveTo>
                        <a:pt x="88" y="51"/>
                      </a:moveTo>
                      <a:lnTo>
                        <a:pt x="110"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12" name="Freeform 628">
                  <a:extLst>
                    <a:ext uri="{FF2B5EF4-FFF2-40B4-BE49-F238E27FC236}">
                      <a16:creationId xmlns:a16="http://schemas.microsoft.com/office/drawing/2014/main" id="{4B4899A9-9BC9-3544-A06D-0262FC45665F}"/>
                    </a:ext>
                  </a:extLst>
                </p:cNvPr>
                <p:cNvSpPr>
                  <a:spLocks/>
                </p:cNvSpPr>
                <p:nvPr/>
              </p:nvSpPr>
              <p:spPr bwMode="auto">
                <a:xfrm>
                  <a:off x="3275" y="2632"/>
                  <a:ext cx="14" cy="117"/>
                </a:xfrm>
                <a:custGeom>
                  <a:avLst/>
                  <a:gdLst>
                    <a:gd name="T0" fmla="*/ 14 w 14"/>
                    <a:gd name="T1" fmla="*/ 0 h 117"/>
                    <a:gd name="T2" fmla="*/ 0 w 14"/>
                    <a:gd name="T3" fmla="*/ 29 h 117"/>
                    <a:gd name="T4" fmla="*/ 0 w 14"/>
                    <a:gd name="T5" fmla="*/ 117 h 117"/>
                    <a:gd name="T6" fmla="*/ 14 w 14"/>
                    <a:gd name="T7" fmla="*/ 0 h 117"/>
                  </a:gdLst>
                  <a:ahLst/>
                  <a:cxnLst>
                    <a:cxn ang="0">
                      <a:pos x="T0" y="T1"/>
                    </a:cxn>
                    <a:cxn ang="0">
                      <a:pos x="T2" y="T3"/>
                    </a:cxn>
                    <a:cxn ang="0">
                      <a:pos x="T4" y="T5"/>
                    </a:cxn>
                    <a:cxn ang="0">
                      <a:pos x="T6" y="T7"/>
                    </a:cxn>
                  </a:cxnLst>
                  <a:rect l="0" t="0" r="r" b="b"/>
                  <a:pathLst>
                    <a:path w="14" h="117">
                      <a:moveTo>
                        <a:pt x="14" y="0"/>
                      </a:moveTo>
                      <a:lnTo>
                        <a:pt x="0" y="29"/>
                      </a:lnTo>
                      <a:lnTo>
                        <a:pt x="0" y="117"/>
                      </a:lnTo>
                      <a:lnTo>
                        <a:pt x="14"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13" name="Freeform 629">
                  <a:extLst>
                    <a:ext uri="{FF2B5EF4-FFF2-40B4-BE49-F238E27FC236}">
                      <a16:creationId xmlns:a16="http://schemas.microsoft.com/office/drawing/2014/main" id="{8B8349A0-1556-9245-AF13-542361125C72}"/>
                    </a:ext>
                  </a:extLst>
                </p:cNvPr>
                <p:cNvSpPr>
                  <a:spLocks/>
                </p:cNvSpPr>
                <p:nvPr/>
              </p:nvSpPr>
              <p:spPr bwMode="auto">
                <a:xfrm>
                  <a:off x="3275" y="2632"/>
                  <a:ext cx="14" cy="117"/>
                </a:xfrm>
                <a:custGeom>
                  <a:avLst/>
                  <a:gdLst>
                    <a:gd name="T0" fmla="*/ 14 w 14"/>
                    <a:gd name="T1" fmla="*/ 0 h 117"/>
                    <a:gd name="T2" fmla="*/ 0 w 14"/>
                    <a:gd name="T3" fmla="*/ 29 h 117"/>
                    <a:gd name="T4" fmla="*/ 0 w 14"/>
                    <a:gd name="T5" fmla="*/ 117 h 117"/>
                  </a:gdLst>
                  <a:ahLst/>
                  <a:cxnLst>
                    <a:cxn ang="0">
                      <a:pos x="T0" y="T1"/>
                    </a:cxn>
                    <a:cxn ang="0">
                      <a:pos x="T2" y="T3"/>
                    </a:cxn>
                    <a:cxn ang="0">
                      <a:pos x="T4" y="T5"/>
                    </a:cxn>
                  </a:cxnLst>
                  <a:rect l="0" t="0" r="r" b="b"/>
                  <a:pathLst>
                    <a:path w="14" h="117">
                      <a:moveTo>
                        <a:pt x="14" y="0"/>
                      </a:moveTo>
                      <a:lnTo>
                        <a:pt x="0" y="29"/>
                      </a:lnTo>
                      <a:lnTo>
                        <a:pt x="0"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14" name="Freeform 630">
                  <a:extLst>
                    <a:ext uri="{FF2B5EF4-FFF2-40B4-BE49-F238E27FC236}">
                      <a16:creationId xmlns:a16="http://schemas.microsoft.com/office/drawing/2014/main" id="{10980682-76AA-4F4F-B78D-5D7B994B4714}"/>
                    </a:ext>
                  </a:extLst>
                </p:cNvPr>
                <p:cNvSpPr>
                  <a:spLocks/>
                </p:cNvSpPr>
                <p:nvPr/>
              </p:nvSpPr>
              <p:spPr bwMode="auto">
                <a:xfrm>
                  <a:off x="3260" y="2661"/>
                  <a:ext cx="15" cy="110"/>
                </a:xfrm>
                <a:custGeom>
                  <a:avLst/>
                  <a:gdLst>
                    <a:gd name="T0" fmla="*/ 0 w 15"/>
                    <a:gd name="T1" fmla="*/ 110 h 110"/>
                    <a:gd name="T2" fmla="*/ 15 w 15"/>
                    <a:gd name="T3" fmla="*/ 88 h 110"/>
                    <a:gd name="T4" fmla="*/ 15 w 15"/>
                    <a:gd name="T5" fmla="*/ 0 h 110"/>
                    <a:gd name="T6" fmla="*/ 0 w 15"/>
                    <a:gd name="T7" fmla="*/ 110 h 110"/>
                  </a:gdLst>
                  <a:ahLst/>
                  <a:cxnLst>
                    <a:cxn ang="0">
                      <a:pos x="T0" y="T1"/>
                    </a:cxn>
                    <a:cxn ang="0">
                      <a:pos x="T2" y="T3"/>
                    </a:cxn>
                    <a:cxn ang="0">
                      <a:pos x="T4" y="T5"/>
                    </a:cxn>
                    <a:cxn ang="0">
                      <a:pos x="T6" y="T7"/>
                    </a:cxn>
                  </a:cxnLst>
                  <a:rect l="0" t="0" r="r" b="b"/>
                  <a:pathLst>
                    <a:path w="15" h="110">
                      <a:moveTo>
                        <a:pt x="0" y="110"/>
                      </a:moveTo>
                      <a:lnTo>
                        <a:pt x="15" y="88"/>
                      </a:lnTo>
                      <a:lnTo>
                        <a:pt x="15" y="0"/>
                      </a:lnTo>
                      <a:lnTo>
                        <a:pt x="0" y="11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15" name="Freeform 631">
                  <a:extLst>
                    <a:ext uri="{FF2B5EF4-FFF2-40B4-BE49-F238E27FC236}">
                      <a16:creationId xmlns:a16="http://schemas.microsoft.com/office/drawing/2014/main" id="{C3EBF3CC-152B-A74C-B906-A2B4AFEFBE41}"/>
                    </a:ext>
                  </a:extLst>
                </p:cNvPr>
                <p:cNvSpPr>
                  <a:spLocks/>
                </p:cNvSpPr>
                <p:nvPr/>
              </p:nvSpPr>
              <p:spPr bwMode="auto">
                <a:xfrm>
                  <a:off x="3260" y="2661"/>
                  <a:ext cx="15" cy="110"/>
                </a:xfrm>
                <a:custGeom>
                  <a:avLst/>
                  <a:gdLst>
                    <a:gd name="T0" fmla="*/ 0 w 15"/>
                    <a:gd name="T1" fmla="*/ 110 h 110"/>
                    <a:gd name="T2" fmla="*/ 15 w 15"/>
                    <a:gd name="T3" fmla="*/ 88 h 110"/>
                    <a:gd name="T4" fmla="*/ 15 w 15"/>
                    <a:gd name="T5" fmla="*/ 0 h 110"/>
                  </a:gdLst>
                  <a:ahLst/>
                  <a:cxnLst>
                    <a:cxn ang="0">
                      <a:pos x="T0" y="T1"/>
                    </a:cxn>
                    <a:cxn ang="0">
                      <a:pos x="T2" y="T3"/>
                    </a:cxn>
                    <a:cxn ang="0">
                      <a:pos x="T4" y="T5"/>
                    </a:cxn>
                  </a:cxnLst>
                  <a:rect l="0" t="0" r="r" b="b"/>
                  <a:pathLst>
                    <a:path w="15" h="110">
                      <a:moveTo>
                        <a:pt x="0" y="110"/>
                      </a:moveTo>
                      <a:lnTo>
                        <a:pt x="15" y="88"/>
                      </a:lnTo>
                      <a:lnTo>
                        <a:pt x="15"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16" name="Freeform 632">
                  <a:extLst>
                    <a:ext uri="{FF2B5EF4-FFF2-40B4-BE49-F238E27FC236}">
                      <a16:creationId xmlns:a16="http://schemas.microsoft.com/office/drawing/2014/main" id="{5C6C5417-8F83-964D-84AE-0EE93995DF38}"/>
                    </a:ext>
                  </a:extLst>
                </p:cNvPr>
                <p:cNvSpPr>
                  <a:spLocks/>
                </p:cNvSpPr>
                <p:nvPr/>
              </p:nvSpPr>
              <p:spPr bwMode="auto">
                <a:xfrm>
                  <a:off x="2346" y="1918"/>
                  <a:ext cx="103" cy="22"/>
                </a:xfrm>
                <a:custGeom>
                  <a:avLst/>
                  <a:gdLst>
                    <a:gd name="T0" fmla="*/ 22 w 103"/>
                    <a:gd name="T1" fmla="*/ 0 h 22"/>
                    <a:gd name="T2" fmla="*/ 0 w 103"/>
                    <a:gd name="T3" fmla="*/ 22 h 22"/>
                    <a:gd name="T4" fmla="*/ 103 w 103"/>
                    <a:gd name="T5" fmla="*/ 14 h 22"/>
                    <a:gd name="T6" fmla="*/ 22 w 103"/>
                    <a:gd name="T7" fmla="*/ 0 h 22"/>
                  </a:gdLst>
                  <a:ahLst/>
                  <a:cxnLst>
                    <a:cxn ang="0">
                      <a:pos x="T0" y="T1"/>
                    </a:cxn>
                    <a:cxn ang="0">
                      <a:pos x="T2" y="T3"/>
                    </a:cxn>
                    <a:cxn ang="0">
                      <a:pos x="T4" y="T5"/>
                    </a:cxn>
                    <a:cxn ang="0">
                      <a:pos x="T6" y="T7"/>
                    </a:cxn>
                  </a:cxnLst>
                  <a:rect l="0" t="0" r="r" b="b"/>
                  <a:pathLst>
                    <a:path w="103" h="22">
                      <a:moveTo>
                        <a:pt x="22" y="0"/>
                      </a:moveTo>
                      <a:lnTo>
                        <a:pt x="0" y="22"/>
                      </a:lnTo>
                      <a:lnTo>
                        <a:pt x="103" y="14"/>
                      </a:lnTo>
                      <a:lnTo>
                        <a:pt x="22" y="0"/>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17" name="Freeform 633">
                  <a:extLst>
                    <a:ext uri="{FF2B5EF4-FFF2-40B4-BE49-F238E27FC236}">
                      <a16:creationId xmlns:a16="http://schemas.microsoft.com/office/drawing/2014/main" id="{CB1B5F3F-A692-684F-BA3C-B7E9CE808189}"/>
                    </a:ext>
                  </a:extLst>
                </p:cNvPr>
                <p:cNvSpPr>
                  <a:spLocks/>
                </p:cNvSpPr>
                <p:nvPr/>
              </p:nvSpPr>
              <p:spPr bwMode="auto">
                <a:xfrm>
                  <a:off x="2346" y="1918"/>
                  <a:ext cx="103" cy="22"/>
                </a:xfrm>
                <a:custGeom>
                  <a:avLst/>
                  <a:gdLst>
                    <a:gd name="T0" fmla="*/ 22 w 103"/>
                    <a:gd name="T1" fmla="*/ 0 h 22"/>
                    <a:gd name="T2" fmla="*/ 0 w 103"/>
                    <a:gd name="T3" fmla="*/ 22 h 22"/>
                    <a:gd name="T4" fmla="*/ 103 w 103"/>
                    <a:gd name="T5" fmla="*/ 14 h 22"/>
                  </a:gdLst>
                  <a:ahLst/>
                  <a:cxnLst>
                    <a:cxn ang="0">
                      <a:pos x="T0" y="T1"/>
                    </a:cxn>
                    <a:cxn ang="0">
                      <a:pos x="T2" y="T3"/>
                    </a:cxn>
                    <a:cxn ang="0">
                      <a:pos x="T4" y="T5"/>
                    </a:cxn>
                  </a:cxnLst>
                  <a:rect l="0" t="0" r="r" b="b"/>
                  <a:pathLst>
                    <a:path w="103" h="22">
                      <a:moveTo>
                        <a:pt x="22" y="0"/>
                      </a:moveTo>
                      <a:lnTo>
                        <a:pt x="0" y="22"/>
                      </a:lnTo>
                      <a:lnTo>
                        <a:pt x="103"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18" name="Freeform 634">
                  <a:extLst>
                    <a:ext uri="{FF2B5EF4-FFF2-40B4-BE49-F238E27FC236}">
                      <a16:creationId xmlns:a16="http://schemas.microsoft.com/office/drawing/2014/main" id="{1D2875E4-BBF5-2C47-B0FB-38BDA36F90AA}"/>
                    </a:ext>
                  </a:extLst>
                </p:cNvPr>
                <p:cNvSpPr>
                  <a:spLocks/>
                </p:cNvSpPr>
                <p:nvPr/>
              </p:nvSpPr>
              <p:spPr bwMode="auto">
                <a:xfrm>
                  <a:off x="2368" y="1918"/>
                  <a:ext cx="95" cy="14"/>
                </a:xfrm>
                <a:custGeom>
                  <a:avLst/>
                  <a:gdLst>
                    <a:gd name="T0" fmla="*/ 81 w 95"/>
                    <a:gd name="T1" fmla="*/ 14 h 14"/>
                    <a:gd name="T2" fmla="*/ 95 w 95"/>
                    <a:gd name="T3" fmla="*/ 0 h 14"/>
                    <a:gd name="T4" fmla="*/ 0 w 95"/>
                    <a:gd name="T5" fmla="*/ 0 h 14"/>
                    <a:gd name="T6" fmla="*/ 81 w 95"/>
                    <a:gd name="T7" fmla="*/ 14 h 14"/>
                  </a:gdLst>
                  <a:ahLst/>
                  <a:cxnLst>
                    <a:cxn ang="0">
                      <a:pos x="T0" y="T1"/>
                    </a:cxn>
                    <a:cxn ang="0">
                      <a:pos x="T2" y="T3"/>
                    </a:cxn>
                    <a:cxn ang="0">
                      <a:pos x="T4" y="T5"/>
                    </a:cxn>
                    <a:cxn ang="0">
                      <a:pos x="T6" y="T7"/>
                    </a:cxn>
                  </a:cxnLst>
                  <a:rect l="0" t="0" r="r" b="b"/>
                  <a:pathLst>
                    <a:path w="95" h="14">
                      <a:moveTo>
                        <a:pt x="81" y="14"/>
                      </a:moveTo>
                      <a:lnTo>
                        <a:pt x="95" y="0"/>
                      </a:lnTo>
                      <a:lnTo>
                        <a:pt x="0" y="0"/>
                      </a:lnTo>
                      <a:lnTo>
                        <a:pt x="81" y="14"/>
                      </a:lnTo>
                      <a:close/>
                    </a:path>
                  </a:pathLst>
                </a:custGeom>
                <a:solidFill>
                  <a:srgbClr val="6FAE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19" name="Freeform 635">
                  <a:extLst>
                    <a:ext uri="{FF2B5EF4-FFF2-40B4-BE49-F238E27FC236}">
                      <a16:creationId xmlns:a16="http://schemas.microsoft.com/office/drawing/2014/main" id="{17869215-702D-4F44-A80A-862DC21D84F2}"/>
                    </a:ext>
                  </a:extLst>
                </p:cNvPr>
                <p:cNvSpPr>
                  <a:spLocks/>
                </p:cNvSpPr>
                <p:nvPr/>
              </p:nvSpPr>
              <p:spPr bwMode="auto">
                <a:xfrm>
                  <a:off x="2368" y="1918"/>
                  <a:ext cx="95" cy="14"/>
                </a:xfrm>
                <a:custGeom>
                  <a:avLst/>
                  <a:gdLst>
                    <a:gd name="T0" fmla="*/ 81 w 95"/>
                    <a:gd name="T1" fmla="*/ 14 h 14"/>
                    <a:gd name="T2" fmla="*/ 95 w 95"/>
                    <a:gd name="T3" fmla="*/ 0 h 14"/>
                    <a:gd name="T4" fmla="*/ 0 w 95"/>
                    <a:gd name="T5" fmla="*/ 0 h 14"/>
                  </a:gdLst>
                  <a:ahLst/>
                  <a:cxnLst>
                    <a:cxn ang="0">
                      <a:pos x="T0" y="T1"/>
                    </a:cxn>
                    <a:cxn ang="0">
                      <a:pos x="T2" y="T3"/>
                    </a:cxn>
                    <a:cxn ang="0">
                      <a:pos x="T4" y="T5"/>
                    </a:cxn>
                  </a:cxnLst>
                  <a:rect l="0" t="0" r="r" b="b"/>
                  <a:pathLst>
                    <a:path w="95" h="14">
                      <a:moveTo>
                        <a:pt x="81" y="14"/>
                      </a:moveTo>
                      <a:lnTo>
                        <a:pt x="95"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20" name="Freeform 636">
                  <a:extLst>
                    <a:ext uri="{FF2B5EF4-FFF2-40B4-BE49-F238E27FC236}">
                      <a16:creationId xmlns:a16="http://schemas.microsoft.com/office/drawing/2014/main" id="{3BC925CB-84A2-BB46-9C32-649F798ACEF9}"/>
                    </a:ext>
                  </a:extLst>
                </p:cNvPr>
                <p:cNvSpPr>
                  <a:spLocks/>
                </p:cNvSpPr>
                <p:nvPr/>
              </p:nvSpPr>
              <p:spPr bwMode="auto">
                <a:xfrm>
                  <a:off x="3253" y="2202"/>
                  <a:ext cx="58" cy="124"/>
                </a:xfrm>
                <a:custGeom>
                  <a:avLst/>
                  <a:gdLst>
                    <a:gd name="T0" fmla="*/ 22 w 58"/>
                    <a:gd name="T1" fmla="*/ 0 h 124"/>
                    <a:gd name="T2" fmla="*/ 0 w 58"/>
                    <a:gd name="T3" fmla="*/ 22 h 124"/>
                    <a:gd name="T4" fmla="*/ 58 w 58"/>
                    <a:gd name="T5" fmla="*/ 124 h 124"/>
                    <a:gd name="T6" fmla="*/ 22 w 58"/>
                    <a:gd name="T7" fmla="*/ 0 h 124"/>
                  </a:gdLst>
                  <a:ahLst/>
                  <a:cxnLst>
                    <a:cxn ang="0">
                      <a:pos x="T0" y="T1"/>
                    </a:cxn>
                    <a:cxn ang="0">
                      <a:pos x="T2" y="T3"/>
                    </a:cxn>
                    <a:cxn ang="0">
                      <a:pos x="T4" y="T5"/>
                    </a:cxn>
                    <a:cxn ang="0">
                      <a:pos x="T6" y="T7"/>
                    </a:cxn>
                  </a:cxnLst>
                  <a:rect l="0" t="0" r="r" b="b"/>
                  <a:pathLst>
                    <a:path w="58" h="124">
                      <a:moveTo>
                        <a:pt x="22" y="0"/>
                      </a:moveTo>
                      <a:lnTo>
                        <a:pt x="0" y="22"/>
                      </a:lnTo>
                      <a:lnTo>
                        <a:pt x="58" y="124"/>
                      </a:lnTo>
                      <a:lnTo>
                        <a:pt x="22"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21" name="Freeform 637">
                  <a:extLst>
                    <a:ext uri="{FF2B5EF4-FFF2-40B4-BE49-F238E27FC236}">
                      <a16:creationId xmlns:a16="http://schemas.microsoft.com/office/drawing/2014/main" id="{0CED1580-74C1-0741-AD7A-3CF1ED8557FB}"/>
                    </a:ext>
                  </a:extLst>
                </p:cNvPr>
                <p:cNvSpPr>
                  <a:spLocks/>
                </p:cNvSpPr>
                <p:nvPr/>
              </p:nvSpPr>
              <p:spPr bwMode="auto">
                <a:xfrm>
                  <a:off x="3253" y="2202"/>
                  <a:ext cx="58" cy="124"/>
                </a:xfrm>
                <a:custGeom>
                  <a:avLst/>
                  <a:gdLst>
                    <a:gd name="T0" fmla="*/ 22 w 58"/>
                    <a:gd name="T1" fmla="*/ 0 h 124"/>
                    <a:gd name="T2" fmla="*/ 0 w 58"/>
                    <a:gd name="T3" fmla="*/ 22 h 124"/>
                    <a:gd name="T4" fmla="*/ 58 w 58"/>
                    <a:gd name="T5" fmla="*/ 124 h 124"/>
                  </a:gdLst>
                  <a:ahLst/>
                  <a:cxnLst>
                    <a:cxn ang="0">
                      <a:pos x="T0" y="T1"/>
                    </a:cxn>
                    <a:cxn ang="0">
                      <a:pos x="T2" y="T3"/>
                    </a:cxn>
                    <a:cxn ang="0">
                      <a:pos x="T4" y="T5"/>
                    </a:cxn>
                  </a:cxnLst>
                  <a:rect l="0" t="0" r="r" b="b"/>
                  <a:pathLst>
                    <a:path w="58" h="124">
                      <a:moveTo>
                        <a:pt x="22" y="0"/>
                      </a:moveTo>
                      <a:lnTo>
                        <a:pt x="0" y="22"/>
                      </a:lnTo>
                      <a:lnTo>
                        <a:pt x="58"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22" name="Freeform 638">
                  <a:extLst>
                    <a:ext uri="{FF2B5EF4-FFF2-40B4-BE49-F238E27FC236}">
                      <a16:creationId xmlns:a16="http://schemas.microsoft.com/office/drawing/2014/main" id="{AAF00C78-F477-B04F-9BBC-44D75102846D}"/>
                    </a:ext>
                  </a:extLst>
                </p:cNvPr>
                <p:cNvSpPr>
                  <a:spLocks/>
                </p:cNvSpPr>
                <p:nvPr/>
              </p:nvSpPr>
              <p:spPr bwMode="auto">
                <a:xfrm>
                  <a:off x="3253" y="2224"/>
                  <a:ext cx="58" cy="124"/>
                </a:xfrm>
                <a:custGeom>
                  <a:avLst/>
                  <a:gdLst>
                    <a:gd name="T0" fmla="*/ 44 w 58"/>
                    <a:gd name="T1" fmla="*/ 124 h 124"/>
                    <a:gd name="T2" fmla="*/ 58 w 58"/>
                    <a:gd name="T3" fmla="*/ 102 h 124"/>
                    <a:gd name="T4" fmla="*/ 0 w 58"/>
                    <a:gd name="T5" fmla="*/ 0 h 124"/>
                    <a:gd name="T6" fmla="*/ 44 w 58"/>
                    <a:gd name="T7" fmla="*/ 124 h 124"/>
                  </a:gdLst>
                  <a:ahLst/>
                  <a:cxnLst>
                    <a:cxn ang="0">
                      <a:pos x="T0" y="T1"/>
                    </a:cxn>
                    <a:cxn ang="0">
                      <a:pos x="T2" y="T3"/>
                    </a:cxn>
                    <a:cxn ang="0">
                      <a:pos x="T4" y="T5"/>
                    </a:cxn>
                    <a:cxn ang="0">
                      <a:pos x="T6" y="T7"/>
                    </a:cxn>
                  </a:cxnLst>
                  <a:rect l="0" t="0" r="r" b="b"/>
                  <a:pathLst>
                    <a:path w="58" h="124">
                      <a:moveTo>
                        <a:pt x="44" y="124"/>
                      </a:moveTo>
                      <a:lnTo>
                        <a:pt x="58" y="102"/>
                      </a:lnTo>
                      <a:lnTo>
                        <a:pt x="0" y="0"/>
                      </a:lnTo>
                      <a:lnTo>
                        <a:pt x="44"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23" name="Freeform 639">
                  <a:extLst>
                    <a:ext uri="{FF2B5EF4-FFF2-40B4-BE49-F238E27FC236}">
                      <a16:creationId xmlns:a16="http://schemas.microsoft.com/office/drawing/2014/main" id="{2C36F41C-6234-9D4C-9D8F-952675681E9D}"/>
                    </a:ext>
                  </a:extLst>
                </p:cNvPr>
                <p:cNvSpPr>
                  <a:spLocks/>
                </p:cNvSpPr>
                <p:nvPr/>
              </p:nvSpPr>
              <p:spPr bwMode="auto">
                <a:xfrm>
                  <a:off x="3253" y="2224"/>
                  <a:ext cx="58" cy="124"/>
                </a:xfrm>
                <a:custGeom>
                  <a:avLst/>
                  <a:gdLst>
                    <a:gd name="T0" fmla="*/ 44 w 58"/>
                    <a:gd name="T1" fmla="*/ 124 h 124"/>
                    <a:gd name="T2" fmla="*/ 58 w 58"/>
                    <a:gd name="T3" fmla="*/ 102 h 124"/>
                    <a:gd name="T4" fmla="*/ 0 w 58"/>
                    <a:gd name="T5" fmla="*/ 0 h 124"/>
                  </a:gdLst>
                  <a:ahLst/>
                  <a:cxnLst>
                    <a:cxn ang="0">
                      <a:pos x="T0" y="T1"/>
                    </a:cxn>
                    <a:cxn ang="0">
                      <a:pos x="T2" y="T3"/>
                    </a:cxn>
                    <a:cxn ang="0">
                      <a:pos x="T4" y="T5"/>
                    </a:cxn>
                  </a:cxnLst>
                  <a:rect l="0" t="0" r="r" b="b"/>
                  <a:pathLst>
                    <a:path w="58" h="124">
                      <a:moveTo>
                        <a:pt x="44" y="124"/>
                      </a:moveTo>
                      <a:lnTo>
                        <a:pt x="58"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24" name="Freeform 640">
                  <a:extLst>
                    <a:ext uri="{FF2B5EF4-FFF2-40B4-BE49-F238E27FC236}">
                      <a16:creationId xmlns:a16="http://schemas.microsoft.com/office/drawing/2014/main" id="{7EC50D0F-E13A-8546-B4BF-1961CFB83F8F}"/>
                    </a:ext>
                  </a:extLst>
                </p:cNvPr>
                <p:cNvSpPr>
                  <a:spLocks/>
                </p:cNvSpPr>
                <p:nvPr/>
              </p:nvSpPr>
              <p:spPr bwMode="auto">
                <a:xfrm>
                  <a:off x="3136" y="1998"/>
                  <a:ext cx="80" cy="109"/>
                </a:xfrm>
                <a:custGeom>
                  <a:avLst/>
                  <a:gdLst>
                    <a:gd name="T0" fmla="*/ 66 w 80"/>
                    <a:gd name="T1" fmla="*/ 109 h 109"/>
                    <a:gd name="T2" fmla="*/ 80 w 80"/>
                    <a:gd name="T3" fmla="*/ 87 h 109"/>
                    <a:gd name="T4" fmla="*/ 0 w 80"/>
                    <a:gd name="T5" fmla="*/ 0 h 109"/>
                    <a:gd name="T6" fmla="*/ 66 w 80"/>
                    <a:gd name="T7" fmla="*/ 109 h 109"/>
                  </a:gdLst>
                  <a:ahLst/>
                  <a:cxnLst>
                    <a:cxn ang="0">
                      <a:pos x="T0" y="T1"/>
                    </a:cxn>
                    <a:cxn ang="0">
                      <a:pos x="T2" y="T3"/>
                    </a:cxn>
                    <a:cxn ang="0">
                      <a:pos x="T4" y="T5"/>
                    </a:cxn>
                    <a:cxn ang="0">
                      <a:pos x="T6" y="T7"/>
                    </a:cxn>
                  </a:cxnLst>
                  <a:rect l="0" t="0" r="r" b="b"/>
                  <a:pathLst>
                    <a:path w="80" h="109">
                      <a:moveTo>
                        <a:pt x="66" y="109"/>
                      </a:moveTo>
                      <a:lnTo>
                        <a:pt x="80" y="87"/>
                      </a:lnTo>
                      <a:lnTo>
                        <a:pt x="0" y="0"/>
                      </a:lnTo>
                      <a:lnTo>
                        <a:pt x="66"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25" name="Freeform 641">
                  <a:extLst>
                    <a:ext uri="{FF2B5EF4-FFF2-40B4-BE49-F238E27FC236}">
                      <a16:creationId xmlns:a16="http://schemas.microsoft.com/office/drawing/2014/main" id="{D7B5978B-4D77-9744-9C68-3E76E697429E}"/>
                    </a:ext>
                  </a:extLst>
                </p:cNvPr>
                <p:cNvSpPr>
                  <a:spLocks/>
                </p:cNvSpPr>
                <p:nvPr/>
              </p:nvSpPr>
              <p:spPr bwMode="auto">
                <a:xfrm>
                  <a:off x="3136" y="1998"/>
                  <a:ext cx="80" cy="109"/>
                </a:xfrm>
                <a:custGeom>
                  <a:avLst/>
                  <a:gdLst>
                    <a:gd name="T0" fmla="*/ 66 w 80"/>
                    <a:gd name="T1" fmla="*/ 109 h 109"/>
                    <a:gd name="T2" fmla="*/ 80 w 80"/>
                    <a:gd name="T3" fmla="*/ 87 h 109"/>
                    <a:gd name="T4" fmla="*/ 0 w 80"/>
                    <a:gd name="T5" fmla="*/ 0 h 109"/>
                  </a:gdLst>
                  <a:ahLst/>
                  <a:cxnLst>
                    <a:cxn ang="0">
                      <a:pos x="T0" y="T1"/>
                    </a:cxn>
                    <a:cxn ang="0">
                      <a:pos x="T2" y="T3"/>
                    </a:cxn>
                    <a:cxn ang="0">
                      <a:pos x="T4" y="T5"/>
                    </a:cxn>
                  </a:cxnLst>
                  <a:rect l="0" t="0" r="r" b="b"/>
                  <a:pathLst>
                    <a:path w="80" h="109">
                      <a:moveTo>
                        <a:pt x="66" y="109"/>
                      </a:moveTo>
                      <a:lnTo>
                        <a:pt x="80"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26" name="Freeform 642">
                  <a:extLst>
                    <a:ext uri="{FF2B5EF4-FFF2-40B4-BE49-F238E27FC236}">
                      <a16:creationId xmlns:a16="http://schemas.microsoft.com/office/drawing/2014/main" id="{CF52327E-FCFA-364C-BE12-6A9DEC821FFD}"/>
                    </a:ext>
                  </a:extLst>
                </p:cNvPr>
                <p:cNvSpPr>
                  <a:spLocks/>
                </p:cNvSpPr>
                <p:nvPr/>
              </p:nvSpPr>
              <p:spPr bwMode="auto">
                <a:xfrm>
                  <a:off x="3202" y="2085"/>
                  <a:ext cx="73" cy="117"/>
                </a:xfrm>
                <a:custGeom>
                  <a:avLst/>
                  <a:gdLst>
                    <a:gd name="T0" fmla="*/ 14 w 73"/>
                    <a:gd name="T1" fmla="*/ 0 h 117"/>
                    <a:gd name="T2" fmla="*/ 0 w 73"/>
                    <a:gd name="T3" fmla="*/ 22 h 117"/>
                    <a:gd name="T4" fmla="*/ 73 w 73"/>
                    <a:gd name="T5" fmla="*/ 117 h 117"/>
                    <a:gd name="T6" fmla="*/ 14 w 73"/>
                    <a:gd name="T7" fmla="*/ 0 h 117"/>
                  </a:gdLst>
                  <a:ahLst/>
                  <a:cxnLst>
                    <a:cxn ang="0">
                      <a:pos x="T0" y="T1"/>
                    </a:cxn>
                    <a:cxn ang="0">
                      <a:pos x="T2" y="T3"/>
                    </a:cxn>
                    <a:cxn ang="0">
                      <a:pos x="T4" y="T5"/>
                    </a:cxn>
                    <a:cxn ang="0">
                      <a:pos x="T6" y="T7"/>
                    </a:cxn>
                  </a:cxnLst>
                  <a:rect l="0" t="0" r="r" b="b"/>
                  <a:pathLst>
                    <a:path w="73" h="117">
                      <a:moveTo>
                        <a:pt x="14" y="0"/>
                      </a:moveTo>
                      <a:lnTo>
                        <a:pt x="0" y="22"/>
                      </a:lnTo>
                      <a:lnTo>
                        <a:pt x="73" y="117"/>
                      </a:lnTo>
                      <a:lnTo>
                        <a:pt x="14"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27" name="Freeform 643">
                  <a:extLst>
                    <a:ext uri="{FF2B5EF4-FFF2-40B4-BE49-F238E27FC236}">
                      <a16:creationId xmlns:a16="http://schemas.microsoft.com/office/drawing/2014/main" id="{2687A84D-07A8-D24E-8AE4-65D895D7444E}"/>
                    </a:ext>
                  </a:extLst>
                </p:cNvPr>
                <p:cNvSpPr>
                  <a:spLocks/>
                </p:cNvSpPr>
                <p:nvPr/>
              </p:nvSpPr>
              <p:spPr bwMode="auto">
                <a:xfrm>
                  <a:off x="3202" y="2085"/>
                  <a:ext cx="73" cy="117"/>
                </a:xfrm>
                <a:custGeom>
                  <a:avLst/>
                  <a:gdLst>
                    <a:gd name="T0" fmla="*/ 14 w 73"/>
                    <a:gd name="T1" fmla="*/ 0 h 117"/>
                    <a:gd name="T2" fmla="*/ 0 w 73"/>
                    <a:gd name="T3" fmla="*/ 22 h 117"/>
                    <a:gd name="T4" fmla="*/ 73 w 73"/>
                    <a:gd name="T5" fmla="*/ 117 h 117"/>
                  </a:gdLst>
                  <a:ahLst/>
                  <a:cxnLst>
                    <a:cxn ang="0">
                      <a:pos x="T0" y="T1"/>
                    </a:cxn>
                    <a:cxn ang="0">
                      <a:pos x="T2" y="T3"/>
                    </a:cxn>
                    <a:cxn ang="0">
                      <a:pos x="T4" y="T5"/>
                    </a:cxn>
                  </a:cxnLst>
                  <a:rect l="0" t="0" r="r" b="b"/>
                  <a:pathLst>
                    <a:path w="73" h="117">
                      <a:moveTo>
                        <a:pt x="14" y="0"/>
                      </a:moveTo>
                      <a:lnTo>
                        <a:pt x="0" y="22"/>
                      </a:lnTo>
                      <a:lnTo>
                        <a:pt x="73"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28" name="Freeform 644">
                  <a:extLst>
                    <a:ext uri="{FF2B5EF4-FFF2-40B4-BE49-F238E27FC236}">
                      <a16:creationId xmlns:a16="http://schemas.microsoft.com/office/drawing/2014/main" id="{BFE13B4E-D845-7A4D-8EA1-ABBCF17AEB15}"/>
                    </a:ext>
                  </a:extLst>
                </p:cNvPr>
                <p:cNvSpPr>
                  <a:spLocks/>
                </p:cNvSpPr>
                <p:nvPr/>
              </p:nvSpPr>
              <p:spPr bwMode="auto">
                <a:xfrm>
                  <a:off x="2778" y="1852"/>
                  <a:ext cx="102" cy="66"/>
                </a:xfrm>
                <a:custGeom>
                  <a:avLst/>
                  <a:gdLst>
                    <a:gd name="T0" fmla="*/ 14 w 102"/>
                    <a:gd name="T1" fmla="*/ 0 h 66"/>
                    <a:gd name="T2" fmla="*/ 0 w 102"/>
                    <a:gd name="T3" fmla="*/ 15 h 66"/>
                    <a:gd name="T4" fmla="*/ 102 w 102"/>
                    <a:gd name="T5" fmla="*/ 66 h 66"/>
                    <a:gd name="T6" fmla="*/ 14 w 102"/>
                    <a:gd name="T7" fmla="*/ 0 h 66"/>
                  </a:gdLst>
                  <a:ahLst/>
                  <a:cxnLst>
                    <a:cxn ang="0">
                      <a:pos x="T0" y="T1"/>
                    </a:cxn>
                    <a:cxn ang="0">
                      <a:pos x="T2" y="T3"/>
                    </a:cxn>
                    <a:cxn ang="0">
                      <a:pos x="T4" y="T5"/>
                    </a:cxn>
                    <a:cxn ang="0">
                      <a:pos x="T6" y="T7"/>
                    </a:cxn>
                  </a:cxnLst>
                  <a:rect l="0" t="0" r="r" b="b"/>
                  <a:pathLst>
                    <a:path w="102" h="66">
                      <a:moveTo>
                        <a:pt x="14" y="0"/>
                      </a:moveTo>
                      <a:lnTo>
                        <a:pt x="0" y="15"/>
                      </a:lnTo>
                      <a:lnTo>
                        <a:pt x="102" y="66"/>
                      </a:lnTo>
                      <a:lnTo>
                        <a:pt x="14"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29" name="Freeform 645">
                  <a:extLst>
                    <a:ext uri="{FF2B5EF4-FFF2-40B4-BE49-F238E27FC236}">
                      <a16:creationId xmlns:a16="http://schemas.microsoft.com/office/drawing/2014/main" id="{565F7B51-CA90-7445-8CEB-5148A35434AB}"/>
                    </a:ext>
                  </a:extLst>
                </p:cNvPr>
                <p:cNvSpPr>
                  <a:spLocks/>
                </p:cNvSpPr>
                <p:nvPr/>
              </p:nvSpPr>
              <p:spPr bwMode="auto">
                <a:xfrm>
                  <a:off x="2778" y="1852"/>
                  <a:ext cx="102" cy="66"/>
                </a:xfrm>
                <a:custGeom>
                  <a:avLst/>
                  <a:gdLst>
                    <a:gd name="T0" fmla="*/ 14 w 102"/>
                    <a:gd name="T1" fmla="*/ 0 h 66"/>
                    <a:gd name="T2" fmla="*/ 0 w 102"/>
                    <a:gd name="T3" fmla="*/ 15 h 66"/>
                    <a:gd name="T4" fmla="*/ 102 w 102"/>
                    <a:gd name="T5" fmla="*/ 66 h 66"/>
                  </a:gdLst>
                  <a:ahLst/>
                  <a:cxnLst>
                    <a:cxn ang="0">
                      <a:pos x="T0" y="T1"/>
                    </a:cxn>
                    <a:cxn ang="0">
                      <a:pos x="T2" y="T3"/>
                    </a:cxn>
                    <a:cxn ang="0">
                      <a:pos x="T4" y="T5"/>
                    </a:cxn>
                  </a:cxnLst>
                  <a:rect l="0" t="0" r="r" b="b"/>
                  <a:pathLst>
                    <a:path w="102" h="66">
                      <a:moveTo>
                        <a:pt x="14" y="0"/>
                      </a:moveTo>
                      <a:lnTo>
                        <a:pt x="0" y="15"/>
                      </a:lnTo>
                      <a:lnTo>
                        <a:pt x="102" y="6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30" name="Freeform 646">
                  <a:extLst>
                    <a:ext uri="{FF2B5EF4-FFF2-40B4-BE49-F238E27FC236}">
                      <a16:creationId xmlns:a16="http://schemas.microsoft.com/office/drawing/2014/main" id="{958034E3-3965-5040-8EFA-E930CC52B999}"/>
                    </a:ext>
                  </a:extLst>
                </p:cNvPr>
                <p:cNvSpPr>
                  <a:spLocks/>
                </p:cNvSpPr>
                <p:nvPr/>
              </p:nvSpPr>
              <p:spPr bwMode="auto">
                <a:xfrm>
                  <a:off x="2792" y="1852"/>
                  <a:ext cx="110" cy="66"/>
                </a:xfrm>
                <a:custGeom>
                  <a:avLst/>
                  <a:gdLst>
                    <a:gd name="T0" fmla="*/ 88 w 110"/>
                    <a:gd name="T1" fmla="*/ 66 h 66"/>
                    <a:gd name="T2" fmla="*/ 110 w 110"/>
                    <a:gd name="T3" fmla="*/ 44 h 66"/>
                    <a:gd name="T4" fmla="*/ 0 w 110"/>
                    <a:gd name="T5" fmla="*/ 0 h 66"/>
                    <a:gd name="T6" fmla="*/ 88 w 110"/>
                    <a:gd name="T7" fmla="*/ 66 h 66"/>
                  </a:gdLst>
                  <a:ahLst/>
                  <a:cxnLst>
                    <a:cxn ang="0">
                      <a:pos x="T0" y="T1"/>
                    </a:cxn>
                    <a:cxn ang="0">
                      <a:pos x="T2" y="T3"/>
                    </a:cxn>
                    <a:cxn ang="0">
                      <a:pos x="T4" y="T5"/>
                    </a:cxn>
                    <a:cxn ang="0">
                      <a:pos x="T6" y="T7"/>
                    </a:cxn>
                  </a:cxnLst>
                  <a:rect l="0" t="0" r="r" b="b"/>
                  <a:pathLst>
                    <a:path w="110" h="66">
                      <a:moveTo>
                        <a:pt x="88" y="66"/>
                      </a:moveTo>
                      <a:lnTo>
                        <a:pt x="110" y="44"/>
                      </a:lnTo>
                      <a:lnTo>
                        <a:pt x="0" y="0"/>
                      </a:lnTo>
                      <a:lnTo>
                        <a:pt x="88" y="66"/>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31" name="Freeform 647">
                  <a:extLst>
                    <a:ext uri="{FF2B5EF4-FFF2-40B4-BE49-F238E27FC236}">
                      <a16:creationId xmlns:a16="http://schemas.microsoft.com/office/drawing/2014/main" id="{DA6CF179-B49D-9A47-8550-16ED6C222FC9}"/>
                    </a:ext>
                  </a:extLst>
                </p:cNvPr>
                <p:cNvSpPr>
                  <a:spLocks/>
                </p:cNvSpPr>
                <p:nvPr/>
              </p:nvSpPr>
              <p:spPr bwMode="auto">
                <a:xfrm>
                  <a:off x="2792" y="1852"/>
                  <a:ext cx="110" cy="66"/>
                </a:xfrm>
                <a:custGeom>
                  <a:avLst/>
                  <a:gdLst>
                    <a:gd name="T0" fmla="*/ 88 w 110"/>
                    <a:gd name="T1" fmla="*/ 66 h 66"/>
                    <a:gd name="T2" fmla="*/ 110 w 110"/>
                    <a:gd name="T3" fmla="*/ 44 h 66"/>
                    <a:gd name="T4" fmla="*/ 0 w 110"/>
                    <a:gd name="T5" fmla="*/ 0 h 66"/>
                  </a:gdLst>
                  <a:ahLst/>
                  <a:cxnLst>
                    <a:cxn ang="0">
                      <a:pos x="T0" y="T1"/>
                    </a:cxn>
                    <a:cxn ang="0">
                      <a:pos x="T2" y="T3"/>
                    </a:cxn>
                    <a:cxn ang="0">
                      <a:pos x="T4" y="T5"/>
                    </a:cxn>
                  </a:cxnLst>
                  <a:rect l="0" t="0" r="r" b="b"/>
                  <a:pathLst>
                    <a:path w="110" h="66">
                      <a:moveTo>
                        <a:pt x="88" y="66"/>
                      </a:moveTo>
                      <a:lnTo>
                        <a:pt x="110" y="4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32" name="Freeform 648">
                  <a:extLst>
                    <a:ext uri="{FF2B5EF4-FFF2-40B4-BE49-F238E27FC236}">
                      <a16:creationId xmlns:a16="http://schemas.microsoft.com/office/drawing/2014/main" id="{2753D3C6-3B26-E54A-A326-A55495299465}"/>
                    </a:ext>
                  </a:extLst>
                </p:cNvPr>
                <p:cNvSpPr>
                  <a:spLocks/>
                </p:cNvSpPr>
                <p:nvPr/>
              </p:nvSpPr>
              <p:spPr bwMode="auto">
                <a:xfrm>
                  <a:off x="3019" y="1925"/>
                  <a:ext cx="95" cy="95"/>
                </a:xfrm>
                <a:custGeom>
                  <a:avLst/>
                  <a:gdLst>
                    <a:gd name="T0" fmla="*/ 22 w 95"/>
                    <a:gd name="T1" fmla="*/ 0 h 95"/>
                    <a:gd name="T2" fmla="*/ 0 w 95"/>
                    <a:gd name="T3" fmla="*/ 15 h 95"/>
                    <a:gd name="T4" fmla="*/ 95 w 95"/>
                    <a:gd name="T5" fmla="*/ 95 h 95"/>
                    <a:gd name="T6" fmla="*/ 22 w 95"/>
                    <a:gd name="T7" fmla="*/ 0 h 95"/>
                  </a:gdLst>
                  <a:ahLst/>
                  <a:cxnLst>
                    <a:cxn ang="0">
                      <a:pos x="T0" y="T1"/>
                    </a:cxn>
                    <a:cxn ang="0">
                      <a:pos x="T2" y="T3"/>
                    </a:cxn>
                    <a:cxn ang="0">
                      <a:pos x="T4" y="T5"/>
                    </a:cxn>
                    <a:cxn ang="0">
                      <a:pos x="T6" y="T7"/>
                    </a:cxn>
                  </a:cxnLst>
                  <a:rect l="0" t="0" r="r" b="b"/>
                  <a:pathLst>
                    <a:path w="95" h="95">
                      <a:moveTo>
                        <a:pt x="22" y="0"/>
                      </a:moveTo>
                      <a:lnTo>
                        <a:pt x="0" y="15"/>
                      </a:lnTo>
                      <a:lnTo>
                        <a:pt x="95" y="95"/>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33" name="Freeform 649">
                  <a:extLst>
                    <a:ext uri="{FF2B5EF4-FFF2-40B4-BE49-F238E27FC236}">
                      <a16:creationId xmlns:a16="http://schemas.microsoft.com/office/drawing/2014/main" id="{B1B244C2-2AFA-254F-87D5-219398F3706F}"/>
                    </a:ext>
                  </a:extLst>
                </p:cNvPr>
                <p:cNvSpPr>
                  <a:spLocks/>
                </p:cNvSpPr>
                <p:nvPr/>
              </p:nvSpPr>
              <p:spPr bwMode="auto">
                <a:xfrm>
                  <a:off x="3019" y="1925"/>
                  <a:ext cx="95" cy="95"/>
                </a:xfrm>
                <a:custGeom>
                  <a:avLst/>
                  <a:gdLst>
                    <a:gd name="T0" fmla="*/ 22 w 95"/>
                    <a:gd name="T1" fmla="*/ 0 h 95"/>
                    <a:gd name="T2" fmla="*/ 0 w 95"/>
                    <a:gd name="T3" fmla="*/ 15 h 95"/>
                    <a:gd name="T4" fmla="*/ 95 w 95"/>
                    <a:gd name="T5" fmla="*/ 95 h 95"/>
                  </a:gdLst>
                  <a:ahLst/>
                  <a:cxnLst>
                    <a:cxn ang="0">
                      <a:pos x="T0" y="T1"/>
                    </a:cxn>
                    <a:cxn ang="0">
                      <a:pos x="T2" y="T3"/>
                    </a:cxn>
                    <a:cxn ang="0">
                      <a:pos x="T4" y="T5"/>
                    </a:cxn>
                  </a:cxnLst>
                  <a:rect l="0" t="0" r="r" b="b"/>
                  <a:pathLst>
                    <a:path w="95" h="95">
                      <a:moveTo>
                        <a:pt x="22" y="0"/>
                      </a:moveTo>
                      <a:lnTo>
                        <a:pt x="0" y="15"/>
                      </a:lnTo>
                      <a:lnTo>
                        <a:pt x="95"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34" name="Freeform 650">
                  <a:extLst>
                    <a:ext uri="{FF2B5EF4-FFF2-40B4-BE49-F238E27FC236}">
                      <a16:creationId xmlns:a16="http://schemas.microsoft.com/office/drawing/2014/main" id="{6E66C9C6-78C6-8F45-9CFE-47415469057D}"/>
                    </a:ext>
                  </a:extLst>
                </p:cNvPr>
                <p:cNvSpPr>
                  <a:spLocks/>
                </p:cNvSpPr>
                <p:nvPr/>
              </p:nvSpPr>
              <p:spPr bwMode="auto">
                <a:xfrm>
                  <a:off x="3041" y="1925"/>
                  <a:ext cx="95" cy="95"/>
                </a:xfrm>
                <a:custGeom>
                  <a:avLst/>
                  <a:gdLst>
                    <a:gd name="T0" fmla="*/ 73 w 95"/>
                    <a:gd name="T1" fmla="*/ 95 h 95"/>
                    <a:gd name="T2" fmla="*/ 95 w 95"/>
                    <a:gd name="T3" fmla="*/ 73 h 95"/>
                    <a:gd name="T4" fmla="*/ 0 w 95"/>
                    <a:gd name="T5" fmla="*/ 0 h 95"/>
                    <a:gd name="T6" fmla="*/ 73 w 95"/>
                    <a:gd name="T7" fmla="*/ 95 h 95"/>
                  </a:gdLst>
                  <a:ahLst/>
                  <a:cxnLst>
                    <a:cxn ang="0">
                      <a:pos x="T0" y="T1"/>
                    </a:cxn>
                    <a:cxn ang="0">
                      <a:pos x="T2" y="T3"/>
                    </a:cxn>
                    <a:cxn ang="0">
                      <a:pos x="T4" y="T5"/>
                    </a:cxn>
                    <a:cxn ang="0">
                      <a:pos x="T6" y="T7"/>
                    </a:cxn>
                  </a:cxnLst>
                  <a:rect l="0" t="0" r="r" b="b"/>
                  <a:pathLst>
                    <a:path w="95" h="95">
                      <a:moveTo>
                        <a:pt x="73" y="95"/>
                      </a:moveTo>
                      <a:lnTo>
                        <a:pt x="95" y="73"/>
                      </a:lnTo>
                      <a:lnTo>
                        <a:pt x="0" y="0"/>
                      </a:lnTo>
                      <a:lnTo>
                        <a:pt x="73"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35" name="Freeform 651">
                  <a:extLst>
                    <a:ext uri="{FF2B5EF4-FFF2-40B4-BE49-F238E27FC236}">
                      <a16:creationId xmlns:a16="http://schemas.microsoft.com/office/drawing/2014/main" id="{F279DC68-F5CC-A54C-A5E9-A4A44E4167BE}"/>
                    </a:ext>
                  </a:extLst>
                </p:cNvPr>
                <p:cNvSpPr>
                  <a:spLocks/>
                </p:cNvSpPr>
                <p:nvPr/>
              </p:nvSpPr>
              <p:spPr bwMode="auto">
                <a:xfrm>
                  <a:off x="3041" y="1925"/>
                  <a:ext cx="95" cy="95"/>
                </a:xfrm>
                <a:custGeom>
                  <a:avLst/>
                  <a:gdLst>
                    <a:gd name="T0" fmla="*/ 73 w 95"/>
                    <a:gd name="T1" fmla="*/ 95 h 95"/>
                    <a:gd name="T2" fmla="*/ 95 w 95"/>
                    <a:gd name="T3" fmla="*/ 73 h 95"/>
                    <a:gd name="T4" fmla="*/ 0 w 95"/>
                    <a:gd name="T5" fmla="*/ 0 h 95"/>
                  </a:gdLst>
                  <a:ahLst/>
                  <a:cxnLst>
                    <a:cxn ang="0">
                      <a:pos x="T0" y="T1"/>
                    </a:cxn>
                    <a:cxn ang="0">
                      <a:pos x="T2" y="T3"/>
                    </a:cxn>
                    <a:cxn ang="0">
                      <a:pos x="T4" y="T5"/>
                    </a:cxn>
                  </a:cxnLst>
                  <a:rect l="0" t="0" r="r" b="b"/>
                  <a:pathLst>
                    <a:path w="95" h="95">
                      <a:moveTo>
                        <a:pt x="73" y="95"/>
                      </a:moveTo>
                      <a:lnTo>
                        <a:pt x="95"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36" name="Freeform 652">
                  <a:extLst>
                    <a:ext uri="{FF2B5EF4-FFF2-40B4-BE49-F238E27FC236}">
                      <a16:creationId xmlns:a16="http://schemas.microsoft.com/office/drawing/2014/main" id="{729CEAC6-DCE9-3045-8CF7-391A360B1707}"/>
                    </a:ext>
                  </a:extLst>
                </p:cNvPr>
                <p:cNvSpPr>
                  <a:spLocks/>
                </p:cNvSpPr>
                <p:nvPr/>
              </p:nvSpPr>
              <p:spPr bwMode="auto">
                <a:xfrm>
                  <a:off x="3289" y="2486"/>
                  <a:ext cx="15" cy="124"/>
                </a:xfrm>
                <a:custGeom>
                  <a:avLst/>
                  <a:gdLst>
                    <a:gd name="T0" fmla="*/ 15 w 15"/>
                    <a:gd name="T1" fmla="*/ 0 h 124"/>
                    <a:gd name="T2" fmla="*/ 0 w 15"/>
                    <a:gd name="T3" fmla="*/ 30 h 124"/>
                    <a:gd name="T4" fmla="*/ 15 w 15"/>
                    <a:gd name="T5" fmla="*/ 124 h 124"/>
                    <a:gd name="T6" fmla="*/ 15 w 15"/>
                    <a:gd name="T7" fmla="*/ 0 h 124"/>
                  </a:gdLst>
                  <a:ahLst/>
                  <a:cxnLst>
                    <a:cxn ang="0">
                      <a:pos x="T0" y="T1"/>
                    </a:cxn>
                    <a:cxn ang="0">
                      <a:pos x="T2" y="T3"/>
                    </a:cxn>
                    <a:cxn ang="0">
                      <a:pos x="T4" y="T5"/>
                    </a:cxn>
                    <a:cxn ang="0">
                      <a:pos x="T6" y="T7"/>
                    </a:cxn>
                  </a:cxnLst>
                  <a:rect l="0" t="0" r="r" b="b"/>
                  <a:pathLst>
                    <a:path w="15" h="124">
                      <a:moveTo>
                        <a:pt x="15" y="0"/>
                      </a:moveTo>
                      <a:lnTo>
                        <a:pt x="0" y="30"/>
                      </a:lnTo>
                      <a:lnTo>
                        <a:pt x="15" y="124"/>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37" name="Freeform 653">
                  <a:extLst>
                    <a:ext uri="{FF2B5EF4-FFF2-40B4-BE49-F238E27FC236}">
                      <a16:creationId xmlns:a16="http://schemas.microsoft.com/office/drawing/2014/main" id="{62201F04-5EDF-5248-89D1-B11A34560E5B}"/>
                    </a:ext>
                  </a:extLst>
                </p:cNvPr>
                <p:cNvSpPr>
                  <a:spLocks/>
                </p:cNvSpPr>
                <p:nvPr/>
              </p:nvSpPr>
              <p:spPr bwMode="auto">
                <a:xfrm>
                  <a:off x="3289" y="2486"/>
                  <a:ext cx="15" cy="124"/>
                </a:xfrm>
                <a:custGeom>
                  <a:avLst/>
                  <a:gdLst>
                    <a:gd name="T0" fmla="*/ 15 w 15"/>
                    <a:gd name="T1" fmla="*/ 0 h 124"/>
                    <a:gd name="T2" fmla="*/ 0 w 15"/>
                    <a:gd name="T3" fmla="*/ 30 h 124"/>
                    <a:gd name="T4" fmla="*/ 15 w 15"/>
                    <a:gd name="T5" fmla="*/ 124 h 124"/>
                  </a:gdLst>
                  <a:ahLst/>
                  <a:cxnLst>
                    <a:cxn ang="0">
                      <a:pos x="T0" y="T1"/>
                    </a:cxn>
                    <a:cxn ang="0">
                      <a:pos x="T2" y="T3"/>
                    </a:cxn>
                    <a:cxn ang="0">
                      <a:pos x="T4" y="T5"/>
                    </a:cxn>
                  </a:cxnLst>
                  <a:rect l="0" t="0" r="r" b="b"/>
                  <a:pathLst>
                    <a:path w="15" h="124">
                      <a:moveTo>
                        <a:pt x="15" y="0"/>
                      </a:moveTo>
                      <a:lnTo>
                        <a:pt x="0" y="30"/>
                      </a:lnTo>
                      <a:lnTo>
                        <a:pt x="15"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38" name="Freeform 654">
                  <a:extLst>
                    <a:ext uri="{FF2B5EF4-FFF2-40B4-BE49-F238E27FC236}">
                      <a16:creationId xmlns:a16="http://schemas.microsoft.com/office/drawing/2014/main" id="{A31F7251-7CC0-2B4A-BC36-D3548E4035A9}"/>
                    </a:ext>
                  </a:extLst>
                </p:cNvPr>
                <p:cNvSpPr>
                  <a:spLocks/>
                </p:cNvSpPr>
                <p:nvPr/>
              </p:nvSpPr>
              <p:spPr bwMode="auto">
                <a:xfrm>
                  <a:off x="3289" y="2516"/>
                  <a:ext cx="15" cy="116"/>
                </a:xfrm>
                <a:custGeom>
                  <a:avLst/>
                  <a:gdLst>
                    <a:gd name="T0" fmla="*/ 0 w 15"/>
                    <a:gd name="T1" fmla="*/ 116 h 116"/>
                    <a:gd name="T2" fmla="*/ 15 w 15"/>
                    <a:gd name="T3" fmla="*/ 94 h 116"/>
                    <a:gd name="T4" fmla="*/ 0 w 15"/>
                    <a:gd name="T5" fmla="*/ 0 h 116"/>
                    <a:gd name="T6" fmla="*/ 0 w 15"/>
                    <a:gd name="T7" fmla="*/ 116 h 116"/>
                  </a:gdLst>
                  <a:ahLst/>
                  <a:cxnLst>
                    <a:cxn ang="0">
                      <a:pos x="T0" y="T1"/>
                    </a:cxn>
                    <a:cxn ang="0">
                      <a:pos x="T2" y="T3"/>
                    </a:cxn>
                    <a:cxn ang="0">
                      <a:pos x="T4" y="T5"/>
                    </a:cxn>
                    <a:cxn ang="0">
                      <a:pos x="T6" y="T7"/>
                    </a:cxn>
                  </a:cxnLst>
                  <a:rect l="0" t="0" r="r" b="b"/>
                  <a:pathLst>
                    <a:path w="15" h="116">
                      <a:moveTo>
                        <a:pt x="0" y="116"/>
                      </a:moveTo>
                      <a:lnTo>
                        <a:pt x="15" y="94"/>
                      </a:lnTo>
                      <a:lnTo>
                        <a:pt x="0" y="0"/>
                      </a:lnTo>
                      <a:lnTo>
                        <a:pt x="0" y="116"/>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39" name="Freeform 655">
                  <a:extLst>
                    <a:ext uri="{FF2B5EF4-FFF2-40B4-BE49-F238E27FC236}">
                      <a16:creationId xmlns:a16="http://schemas.microsoft.com/office/drawing/2014/main" id="{16F28029-68E8-7348-9739-8C9FB3F60E0B}"/>
                    </a:ext>
                  </a:extLst>
                </p:cNvPr>
                <p:cNvSpPr>
                  <a:spLocks/>
                </p:cNvSpPr>
                <p:nvPr/>
              </p:nvSpPr>
              <p:spPr bwMode="auto">
                <a:xfrm>
                  <a:off x="3289" y="2516"/>
                  <a:ext cx="15" cy="116"/>
                </a:xfrm>
                <a:custGeom>
                  <a:avLst/>
                  <a:gdLst>
                    <a:gd name="T0" fmla="*/ 0 w 15"/>
                    <a:gd name="T1" fmla="*/ 116 h 116"/>
                    <a:gd name="T2" fmla="*/ 15 w 15"/>
                    <a:gd name="T3" fmla="*/ 94 h 116"/>
                    <a:gd name="T4" fmla="*/ 0 w 15"/>
                    <a:gd name="T5" fmla="*/ 0 h 116"/>
                  </a:gdLst>
                  <a:ahLst/>
                  <a:cxnLst>
                    <a:cxn ang="0">
                      <a:pos x="T0" y="T1"/>
                    </a:cxn>
                    <a:cxn ang="0">
                      <a:pos x="T2" y="T3"/>
                    </a:cxn>
                    <a:cxn ang="0">
                      <a:pos x="T4" y="T5"/>
                    </a:cxn>
                  </a:cxnLst>
                  <a:rect l="0" t="0" r="r" b="b"/>
                  <a:pathLst>
                    <a:path w="15" h="116">
                      <a:moveTo>
                        <a:pt x="0" y="116"/>
                      </a:moveTo>
                      <a:lnTo>
                        <a:pt x="15"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40" name="Freeform 656">
                  <a:extLst>
                    <a:ext uri="{FF2B5EF4-FFF2-40B4-BE49-F238E27FC236}">
                      <a16:creationId xmlns:a16="http://schemas.microsoft.com/office/drawing/2014/main" id="{B6C8EF64-03C3-4543-A7A7-01575B9C0978}"/>
                    </a:ext>
                  </a:extLst>
                </p:cNvPr>
                <p:cNvSpPr>
                  <a:spLocks/>
                </p:cNvSpPr>
                <p:nvPr/>
              </p:nvSpPr>
              <p:spPr bwMode="auto">
                <a:xfrm>
                  <a:off x="2485" y="1874"/>
                  <a:ext cx="103" cy="36"/>
                </a:xfrm>
                <a:custGeom>
                  <a:avLst/>
                  <a:gdLst>
                    <a:gd name="T0" fmla="*/ 22 w 103"/>
                    <a:gd name="T1" fmla="*/ 0 h 36"/>
                    <a:gd name="T2" fmla="*/ 0 w 103"/>
                    <a:gd name="T3" fmla="*/ 22 h 36"/>
                    <a:gd name="T4" fmla="*/ 103 w 103"/>
                    <a:gd name="T5" fmla="*/ 36 h 36"/>
                    <a:gd name="T6" fmla="*/ 22 w 103"/>
                    <a:gd name="T7" fmla="*/ 0 h 36"/>
                  </a:gdLst>
                  <a:ahLst/>
                  <a:cxnLst>
                    <a:cxn ang="0">
                      <a:pos x="T0" y="T1"/>
                    </a:cxn>
                    <a:cxn ang="0">
                      <a:pos x="T2" y="T3"/>
                    </a:cxn>
                    <a:cxn ang="0">
                      <a:pos x="T4" y="T5"/>
                    </a:cxn>
                    <a:cxn ang="0">
                      <a:pos x="T6" y="T7"/>
                    </a:cxn>
                  </a:cxnLst>
                  <a:rect l="0" t="0" r="r" b="b"/>
                  <a:pathLst>
                    <a:path w="103" h="36">
                      <a:moveTo>
                        <a:pt x="22" y="0"/>
                      </a:moveTo>
                      <a:lnTo>
                        <a:pt x="0" y="22"/>
                      </a:lnTo>
                      <a:lnTo>
                        <a:pt x="103" y="36"/>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41" name="Freeform 657">
                  <a:extLst>
                    <a:ext uri="{FF2B5EF4-FFF2-40B4-BE49-F238E27FC236}">
                      <a16:creationId xmlns:a16="http://schemas.microsoft.com/office/drawing/2014/main" id="{715695A2-C033-834E-96EA-7C11D1DA396E}"/>
                    </a:ext>
                  </a:extLst>
                </p:cNvPr>
                <p:cNvSpPr>
                  <a:spLocks/>
                </p:cNvSpPr>
                <p:nvPr/>
              </p:nvSpPr>
              <p:spPr bwMode="auto">
                <a:xfrm>
                  <a:off x="2485" y="1874"/>
                  <a:ext cx="103" cy="36"/>
                </a:xfrm>
                <a:custGeom>
                  <a:avLst/>
                  <a:gdLst>
                    <a:gd name="T0" fmla="*/ 22 w 103"/>
                    <a:gd name="T1" fmla="*/ 0 h 36"/>
                    <a:gd name="T2" fmla="*/ 0 w 103"/>
                    <a:gd name="T3" fmla="*/ 22 h 36"/>
                    <a:gd name="T4" fmla="*/ 103 w 103"/>
                    <a:gd name="T5" fmla="*/ 36 h 36"/>
                  </a:gdLst>
                  <a:ahLst/>
                  <a:cxnLst>
                    <a:cxn ang="0">
                      <a:pos x="T0" y="T1"/>
                    </a:cxn>
                    <a:cxn ang="0">
                      <a:pos x="T2" y="T3"/>
                    </a:cxn>
                    <a:cxn ang="0">
                      <a:pos x="T4" y="T5"/>
                    </a:cxn>
                  </a:cxnLst>
                  <a:rect l="0" t="0" r="r" b="b"/>
                  <a:pathLst>
                    <a:path w="103" h="36">
                      <a:moveTo>
                        <a:pt x="22" y="0"/>
                      </a:moveTo>
                      <a:lnTo>
                        <a:pt x="0" y="22"/>
                      </a:lnTo>
                      <a:lnTo>
                        <a:pt x="103"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42" name="Freeform 658">
                  <a:extLst>
                    <a:ext uri="{FF2B5EF4-FFF2-40B4-BE49-F238E27FC236}">
                      <a16:creationId xmlns:a16="http://schemas.microsoft.com/office/drawing/2014/main" id="{A9B06F8E-E1E0-2B4E-8704-01ED7E363E25}"/>
                    </a:ext>
                  </a:extLst>
                </p:cNvPr>
                <p:cNvSpPr>
                  <a:spLocks/>
                </p:cNvSpPr>
                <p:nvPr/>
              </p:nvSpPr>
              <p:spPr bwMode="auto">
                <a:xfrm>
                  <a:off x="2507" y="1874"/>
                  <a:ext cx="103" cy="36"/>
                </a:xfrm>
                <a:custGeom>
                  <a:avLst/>
                  <a:gdLst>
                    <a:gd name="T0" fmla="*/ 81 w 103"/>
                    <a:gd name="T1" fmla="*/ 36 h 36"/>
                    <a:gd name="T2" fmla="*/ 103 w 103"/>
                    <a:gd name="T3" fmla="*/ 22 h 36"/>
                    <a:gd name="T4" fmla="*/ 0 w 103"/>
                    <a:gd name="T5" fmla="*/ 0 h 36"/>
                    <a:gd name="T6" fmla="*/ 81 w 103"/>
                    <a:gd name="T7" fmla="*/ 36 h 36"/>
                  </a:gdLst>
                  <a:ahLst/>
                  <a:cxnLst>
                    <a:cxn ang="0">
                      <a:pos x="T0" y="T1"/>
                    </a:cxn>
                    <a:cxn ang="0">
                      <a:pos x="T2" y="T3"/>
                    </a:cxn>
                    <a:cxn ang="0">
                      <a:pos x="T4" y="T5"/>
                    </a:cxn>
                    <a:cxn ang="0">
                      <a:pos x="T6" y="T7"/>
                    </a:cxn>
                  </a:cxnLst>
                  <a:rect l="0" t="0" r="r" b="b"/>
                  <a:pathLst>
                    <a:path w="103" h="36">
                      <a:moveTo>
                        <a:pt x="81" y="36"/>
                      </a:moveTo>
                      <a:lnTo>
                        <a:pt x="103" y="22"/>
                      </a:lnTo>
                      <a:lnTo>
                        <a:pt x="0" y="0"/>
                      </a:lnTo>
                      <a:lnTo>
                        <a:pt x="81" y="36"/>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43" name="Freeform 659">
                  <a:extLst>
                    <a:ext uri="{FF2B5EF4-FFF2-40B4-BE49-F238E27FC236}">
                      <a16:creationId xmlns:a16="http://schemas.microsoft.com/office/drawing/2014/main" id="{5F503799-20BD-D240-B390-09B22A84C0D5}"/>
                    </a:ext>
                  </a:extLst>
                </p:cNvPr>
                <p:cNvSpPr>
                  <a:spLocks/>
                </p:cNvSpPr>
                <p:nvPr/>
              </p:nvSpPr>
              <p:spPr bwMode="auto">
                <a:xfrm>
                  <a:off x="2507" y="1874"/>
                  <a:ext cx="103" cy="36"/>
                </a:xfrm>
                <a:custGeom>
                  <a:avLst/>
                  <a:gdLst>
                    <a:gd name="T0" fmla="*/ 81 w 103"/>
                    <a:gd name="T1" fmla="*/ 36 h 36"/>
                    <a:gd name="T2" fmla="*/ 103 w 103"/>
                    <a:gd name="T3" fmla="*/ 22 h 36"/>
                    <a:gd name="T4" fmla="*/ 0 w 103"/>
                    <a:gd name="T5" fmla="*/ 0 h 36"/>
                  </a:gdLst>
                  <a:ahLst/>
                  <a:cxnLst>
                    <a:cxn ang="0">
                      <a:pos x="T0" y="T1"/>
                    </a:cxn>
                    <a:cxn ang="0">
                      <a:pos x="T2" y="T3"/>
                    </a:cxn>
                    <a:cxn ang="0">
                      <a:pos x="T4" y="T5"/>
                    </a:cxn>
                  </a:cxnLst>
                  <a:rect l="0" t="0" r="r" b="b"/>
                  <a:pathLst>
                    <a:path w="103" h="36">
                      <a:moveTo>
                        <a:pt x="81" y="36"/>
                      </a:moveTo>
                      <a:lnTo>
                        <a:pt x="103" y="2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44" name="Freeform 660">
                  <a:extLst>
                    <a:ext uri="{FF2B5EF4-FFF2-40B4-BE49-F238E27FC236}">
                      <a16:creationId xmlns:a16="http://schemas.microsoft.com/office/drawing/2014/main" id="{C607AC89-2B45-5A4B-8DFD-EDC559ACE318}"/>
                    </a:ext>
                  </a:extLst>
                </p:cNvPr>
                <p:cNvSpPr>
                  <a:spLocks/>
                </p:cNvSpPr>
                <p:nvPr/>
              </p:nvSpPr>
              <p:spPr bwMode="auto">
                <a:xfrm>
                  <a:off x="3202" y="2107"/>
                  <a:ext cx="73" cy="117"/>
                </a:xfrm>
                <a:custGeom>
                  <a:avLst/>
                  <a:gdLst>
                    <a:gd name="T0" fmla="*/ 51 w 73"/>
                    <a:gd name="T1" fmla="*/ 117 h 117"/>
                    <a:gd name="T2" fmla="*/ 73 w 73"/>
                    <a:gd name="T3" fmla="*/ 95 h 117"/>
                    <a:gd name="T4" fmla="*/ 0 w 73"/>
                    <a:gd name="T5" fmla="*/ 0 h 117"/>
                    <a:gd name="T6" fmla="*/ 51 w 73"/>
                    <a:gd name="T7" fmla="*/ 117 h 117"/>
                  </a:gdLst>
                  <a:ahLst/>
                  <a:cxnLst>
                    <a:cxn ang="0">
                      <a:pos x="T0" y="T1"/>
                    </a:cxn>
                    <a:cxn ang="0">
                      <a:pos x="T2" y="T3"/>
                    </a:cxn>
                    <a:cxn ang="0">
                      <a:pos x="T4" y="T5"/>
                    </a:cxn>
                    <a:cxn ang="0">
                      <a:pos x="T6" y="T7"/>
                    </a:cxn>
                  </a:cxnLst>
                  <a:rect l="0" t="0" r="r" b="b"/>
                  <a:pathLst>
                    <a:path w="73" h="117">
                      <a:moveTo>
                        <a:pt x="51" y="117"/>
                      </a:moveTo>
                      <a:lnTo>
                        <a:pt x="73" y="95"/>
                      </a:lnTo>
                      <a:lnTo>
                        <a:pt x="0" y="0"/>
                      </a:lnTo>
                      <a:lnTo>
                        <a:pt x="51"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45" name="Freeform 661">
                  <a:extLst>
                    <a:ext uri="{FF2B5EF4-FFF2-40B4-BE49-F238E27FC236}">
                      <a16:creationId xmlns:a16="http://schemas.microsoft.com/office/drawing/2014/main" id="{1FA4EE45-B612-B24B-ABFA-DD6E00CBC5DA}"/>
                    </a:ext>
                  </a:extLst>
                </p:cNvPr>
                <p:cNvSpPr>
                  <a:spLocks/>
                </p:cNvSpPr>
                <p:nvPr/>
              </p:nvSpPr>
              <p:spPr bwMode="auto">
                <a:xfrm>
                  <a:off x="3202" y="2107"/>
                  <a:ext cx="73" cy="117"/>
                </a:xfrm>
                <a:custGeom>
                  <a:avLst/>
                  <a:gdLst>
                    <a:gd name="T0" fmla="*/ 51 w 73"/>
                    <a:gd name="T1" fmla="*/ 117 h 117"/>
                    <a:gd name="T2" fmla="*/ 73 w 73"/>
                    <a:gd name="T3" fmla="*/ 95 h 117"/>
                    <a:gd name="T4" fmla="*/ 0 w 73"/>
                    <a:gd name="T5" fmla="*/ 0 h 117"/>
                  </a:gdLst>
                  <a:ahLst/>
                  <a:cxnLst>
                    <a:cxn ang="0">
                      <a:pos x="T0" y="T1"/>
                    </a:cxn>
                    <a:cxn ang="0">
                      <a:pos x="T2" y="T3"/>
                    </a:cxn>
                    <a:cxn ang="0">
                      <a:pos x="T4" y="T5"/>
                    </a:cxn>
                  </a:cxnLst>
                  <a:rect l="0" t="0" r="r" b="b"/>
                  <a:pathLst>
                    <a:path w="73" h="117">
                      <a:moveTo>
                        <a:pt x="51" y="117"/>
                      </a:moveTo>
                      <a:lnTo>
                        <a:pt x="73"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46" name="Freeform 662">
                  <a:extLst>
                    <a:ext uri="{FF2B5EF4-FFF2-40B4-BE49-F238E27FC236}">
                      <a16:creationId xmlns:a16="http://schemas.microsoft.com/office/drawing/2014/main" id="{62BB6132-29F7-1B40-925F-C8ED3F586257}"/>
                    </a:ext>
                  </a:extLst>
                </p:cNvPr>
                <p:cNvSpPr>
                  <a:spLocks/>
                </p:cNvSpPr>
                <p:nvPr/>
              </p:nvSpPr>
              <p:spPr bwMode="auto">
                <a:xfrm>
                  <a:off x="3282" y="2348"/>
                  <a:ext cx="37" cy="117"/>
                </a:xfrm>
                <a:custGeom>
                  <a:avLst/>
                  <a:gdLst>
                    <a:gd name="T0" fmla="*/ 15 w 37"/>
                    <a:gd name="T1" fmla="*/ 0 h 117"/>
                    <a:gd name="T2" fmla="*/ 0 w 37"/>
                    <a:gd name="T3" fmla="*/ 22 h 117"/>
                    <a:gd name="T4" fmla="*/ 37 w 37"/>
                    <a:gd name="T5" fmla="*/ 117 h 117"/>
                    <a:gd name="T6" fmla="*/ 15 w 37"/>
                    <a:gd name="T7" fmla="*/ 0 h 117"/>
                  </a:gdLst>
                  <a:ahLst/>
                  <a:cxnLst>
                    <a:cxn ang="0">
                      <a:pos x="T0" y="T1"/>
                    </a:cxn>
                    <a:cxn ang="0">
                      <a:pos x="T2" y="T3"/>
                    </a:cxn>
                    <a:cxn ang="0">
                      <a:pos x="T4" y="T5"/>
                    </a:cxn>
                    <a:cxn ang="0">
                      <a:pos x="T6" y="T7"/>
                    </a:cxn>
                  </a:cxnLst>
                  <a:rect l="0" t="0" r="r" b="b"/>
                  <a:pathLst>
                    <a:path w="37" h="117">
                      <a:moveTo>
                        <a:pt x="15" y="0"/>
                      </a:moveTo>
                      <a:lnTo>
                        <a:pt x="0" y="22"/>
                      </a:lnTo>
                      <a:lnTo>
                        <a:pt x="37" y="117"/>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47" name="Freeform 663">
                  <a:extLst>
                    <a:ext uri="{FF2B5EF4-FFF2-40B4-BE49-F238E27FC236}">
                      <a16:creationId xmlns:a16="http://schemas.microsoft.com/office/drawing/2014/main" id="{1DBF86DD-B2AB-0A42-80AF-EF0A4B96E5FB}"/>
                    </a:ext>
                  </a:extLst>
                </p:cNvPr>
                <p:cNvSpPr>
                  <a:spLocks/>
                </p:cNvSpPr>
                <p:nvPr/>
              </p:nvSpPr>
              <p:spPr bwMode="auto">
                <a:xfrm>
                  <a:off x="3282" y="2348"/>
                  <a:ext cx="37" cy="117"/>
                </a:xfrm>
                <a:custGeom>
                  <a:avLst/>
                  <a:gdLst>
                    <a:gd name="T0" fmla="*/ 15 w 37"/>
                    <a:gd name="T1" fmla="*/ 0 h 117"/>
                    <a:gd name="T2" fmla="*/ 0 w 37"/>
                    <a:gd name="T3" fmla="*/ 22 h 117"/>
                    <a:gd name="T4" fmla="*/ 37 w 37"/>
                    <a:gd name="T5" fmla="*/ 117 h 117"/>
                  </a:gdLst>
                  <a:ahLst/>
                  <a:cxnLst>
                    <a:cxn ang="0">
                      <a:pos x="T0" y="T1"/>
                    </a:cxn>
                    <a:cxn ang="0">
                      <a:pos x="T2" y="T3"/>
                    </a:cxn>
                    <a:cxn ang="0">
                      <a:pos x="T4" y="T5"/>
                    </a:cxn>
                  </a:cxnLst>
                  <a:rect l="0" t="0" r="r" b="b"/>
                  <a:pathLst>
                    <a:path w="37" h="117">
                      <a:moveTo>
                        <a:pt x="15" y="0"/>
                      </a:moveTo>
                      <a:lnTo>
                        <a:pt x="0" y="22"/>
                      </a:lnTo>
                      <a:lnTo>
                        <a:pt x="3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48" name="Freeform 664">
                  <a:extLst>
                    <a:ext uri="{FF2B5EF4-FFF2-40B4-BE49-F238E27FC236}">
                      <a16:creationId xmlns:a16="http://schemas.microsoft.com/office/drawing/2014/main" id="{CD13A1BF-4AB8-F94C-84F1-48F76FAB84E2}"/>
                    </a:ext>
                  </a:extLst>
                </p:cNvPr>
                <p:cNvSpPr>
                  <a:spLocks/>
                </p:cNvSpPr>
                <p:nvPr/>
              </p:nvSpPr>
              <p:spPr bwMode="auto">
                <a:xfrm>
                  <a:off x="3282" y="2370"/>
                  <a:ext cx="37" cy="116"/>
                </a:xfrm>
                <a:custGeom>
                  <a:avLst/>
                  <a:gdLst>
                    <a:gd name="T0" fmla="*/ 22 w 37"/>
                    <a:gd name="T1" fmla="*/ 116 h 116"/>
                    <a:gd name="T2" fmla="*/ 37 w 37"/>
                    <a:gd name="T3" fmla="*/ 95 h 116"/>
                    <a:gd name="T4" fmla="*/ 0 w 37"/>
                    <a:gd name="T5" fmla="*/ 0 h 116"/>
                    <a:gd name="T6" fmla="*/ 22 w 37"/>
                    <a:gd name="T7" fmla="*/ 116 h 116"/>
                  </a:gdLst>
                  <a:ahLst/>
                  <a:cxnLst>
                    <a:cxn ang="0">
                      <a:pos x="T0" y="T1"/>
                    </a:cxn>
                    <a:cxn ang="0">
                      <a:pos x="T2" y="T3"/>
                    </a:cxn>
                    <a:cxn ang="0">
                      <a:pos x="T4" y="T5"/>
                    </a:cxn>
                    <a:cxn ang="0">
                      <a:pos x="T6" y="T7"/>
                    </a:cxn>
                  </a:cxnLst>
                  <a:rect l="0" t="0" r="r" b="b"/>
                  <a:pathLst>
                    <a:path w="37" h="116">
                      <a:moveTo>
                        <a:pt x="22" y="116"/>
                      </a:moveTo>
                      <a:lnTo>
                        <a:pt x="37" y="95"/>
                      </a:lnTo>
                      <a:lnTo>
                        <a:pt x="0" y="0"/>
                      </a:lnTo>
                      <a:lnTo>
                        <a:pt x="22" y="116"/>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49" name="Freeform 665">
                  <a:extLst>
                    <a:ext uri="{FF2B5EF4-FFF2-40B4-BE49-F238E27FC236}">
                      <a16:creationId xmlns:a16="http://schemas.microsoft.com/office/drawing/2014/main" id="{D19DEBA9-9D65-0D4D-9FA1-D417625FD34C}"/>
                    </a:ext>
                  </a:extLst>
                </p:cNvPr>
                <p:cNvSpPr>
                  <a:spLocks/>
                </p:cNvSpPr>
                <p:nvPr/>
              </p:nvSpPr>
              <p:spPr bwMode="auto">
                <a:xfrm>
                  <a:off x="3282" y="2370"/>
                  <a:ext cx="37" cy="116"/>
                </a:xfrm>
                <a:custGeom>
                  <a:avLst/>
                  <a:gdLst>
                    <a:gd name="T0" fmla="*/ 22 w 37"/>
                    <a:gd name="T1" fmla="*/ 116 h 116"/>
                    <a:gd name="T2" fmla="*/ 37 w 37"/>
                    <a:gd name="T3" fmla="*/ 95 h 116"/>
                    <a:gd name="T4" fmla="*/ 0 w 37"/>
                    <a:gd name="T5" fmla="*/ 0 h 116"/>
                  </a:gdLst>
                  <a:ahLst/>
                  <a:cxnLst>
                    <a:cxn ang="0">
                      <a:pos x="T0" y="T1"/>
                    </a:cxn>
                    <a:cxn ang="0">
                      <a:pos x="T2" y="T3"/>
                    </a:cxn>
                    <a:cxn ang="0">
                      <a:pos x="T4" y="T5"/>
                    </a:cxn>
                  </a:cxnLst>
                  <a:rect l="0" t="0" r="r" b="b"/>
                  <a:pathLst>
                    <a:path w="37" h="116">
                      <a:moveTo>
                        <a:pt x="22" y="116"/>
                      </a:moveTo>
                      <a:lnTo>
                        <a:pt x="37"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50" name="Freeform 666">
                  <a:extLst>
                    <a:ext uri="{FF2B5EF4-FFF2-40B4-BE49-F238E27FC236}">
                      <a16:creationId xmlns:a16="http://schemas.microsoft.com/office/drawing/2014/main" id="{64C79BB1-3F78-0243-B32C-8233F784F2F4}"/>
                    </a:ext>
                  </a:extLst>
                </p:cNvPr>
                <p:cNvSpPr>
                  <a:spLocks/>
                </p:cNvSpPr>
                <p:nvPr/>
              </p:nvSpPr>
              <p:spPr bwMode="auto">
                <a:xfrm>
                  <a:off x="2902" y="1881"/>
                  <a:ext cx="102" cy="80"/>
                </a:xfrm>
                <a:custGeom>
                  <a:avLst/>
                  <a:gdLst>
                    <a:gd name="T0" fmla="*/ 15 w 102"/>
                    <a:gd name="T1" fmla="*/ 0 h 80"/>
                    <a:gd name="T2" fmla="*/ 0 w 102"/>
                    <a:gd name="T3" fmla="*/ 15 h 80"/>
                    <a:gd name="T4" fmla="*/ 102 w 102"/>
                    <a:gd name="T5" fmla="*/ 80 h 80"/>
                    <a:gd name="T6" fmla="*/ 15 w 102"/>
                    <a:gd name="T7" fmla="*/ 0 h 80"/>
                  </a:gdLst>
                  <a:ahLst/>
                  <a:cxnLst>
                    <a:cxn ang="0">
                      <a:pos x="T0" y="T1"/>
                    </a:cxn>
                    <a:cxn ang="0">
                      <a:pos x="T2" y="T3"/>
                    </a:cxn>
                    <a:cxn ang="0">
                      <a:pos x="T4" y="T5"/>
                    </a:cxn>
                    <a:cxn ang="0">
                      <a:pos x="T6" y="T7"/>
                    </a:cxn>
                  </a:cxnLst>
                  <a:rect l="0" t="0" r="r" b="b"/>
                  <a:pathLst>
                    <a:path w="102" h="80">
                      <a:moveTo>
                        <a:pt x="15" y="0"/>
                      </a:moveTo>
                      <a:lnTo>
                        <a:pt x="0" y="15"/>
                      </a:lnTo>
                      <a:lnTo>
                        <a:pt x="102" y="80"/>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51" name="Freeform 667">
                  <a:extLst>
                    <a:ext uri="{FF2B5EF4-FFF2-40B4-BE49-F238E27FC236}">
                      <a16:creationId xmlns:a16="http://schemas.microsoft.com/office/drawing/2014/main" id="{B2741979-CF33-8842-A27C-B29CD148E2B7}"/>
                    </a:ext>
                  </a:extLst>
                </p:cNvPr>
                <p:cNvSpPr>
                  <a:spLocks/>
                </p:cNvSpPr>
                <p:nvPr/>
              </p:nvSpPr>
              <p:spPr bwMode="auto">
                <a:xfrm>
                  <a:off x="2902" y="1881"/>
                  <a:ext cx="102" cy="80"/>
                </a:xfrm>
                <a:custGeom>
                  <a:avLst/>
                  <a:gdLst>
                    <a:gd name="T0" fmla="*/ 15 w 102"/>
                    <a:gd name="T1" fmla="*/ 0 h 80"/>
                    <a:gd name="T2" fmla="*/ 0 w 102"/>
                    <a:gd name="T3" fmla="*/ 15 h 80"/>
                    <a:gd name="T4" fmla="*/ 102 w 102"/>
                    <a:gd name="T5" fmla="*/ 80 h 80"/>
                  </a:gdLst>
                  <a:ahLst/>
                  <a:cxnLst>
                    <a:cxn ang="0">
                      <a:pos x="T0" y="T1"/>
                    </a:cxn>
                    <a:cxn ang="0">
                      <a:pos x="T2" y="T3"/>
                    </a:cxn>
                    <a:cxn ang="0">
                      <a:pos x="T4" y="T5"/>
                    </a:cxn>
                  </a:cxnLst>
                  <a:rect l="0" t="0" r="r" b="b"/>
                  <a:pathLst>
                    <a:path w="102" h="80">
                      <a:moveTo>
                        <a:pt x="15" y="0"/>
                      </a:moveTo>
                      <a:lnTo>
                        <a:pt x="0" y="15"/>
                      </a:lnTo>
                      <a:lnTo>
                        <a:pt x="102"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52" name="Freeform 668">
                  <a:extLst>
                    <a:ext uri="{FF2B5EF4-FFF2-40B4-BE49-F238E27FC236}">
                      <a16:creationId xmlns:a16="http://schemas.microsoft.com/office/drawing/2014/main" id="{CD446D8D-C73D-7C47-8B46-E683694F6BEB}"/>
                    </a:ext>
                  </a:extLst>
                </p:cNvPr>
                <p:cNvSpPr>
                  <a:spLocks/>
                </p:cNvSpPr>
                <p:nvPr/>
              </p:nvSpPr>
              <p:spPr bwMode="auto">
                <a:xfrm>
                  <a:off x="2917" y="1881"/>
                  <a:ext cx="102" cy="80"/>
                </a:xfrm>
                <a:custGeom>
                  <a:avLst/>
                  <a:gdLst>
                    <a:gd name="T0" fmla="*/ 87 w 102"/>
                    <a:gd name="T1" fmla="*/ 80 h 80"/>
                    <a:gd name="T2" fmla="*/ 102 w 102"/>
                    <a:gd name="T3" fmla="*/ 59 h 80"/>
                    <a:gd name="T4" fmla="*/ 0 w 102"/>
                    <a:gd name="T5" fmla="*/ 0 h 80"/>
                    <a:gd name="T6" fmla="*/ 87 w 102"/>
                    <a:gd name="T7" fmla="*/ 80 h 80"/>
                  </a:gdLst>
                  <a:ahLst/>
                  <a:cxnLst>
                    <a:cxn ang="0">
                      <a:pos x="T0" y="T1"/>
                    </a:cxn>
                    <a:cxn ang="0">
                      <a:pos x="T2" y="T3"/>
                    </a:cxn>
                    <a:cxn ang="0">
                      <a:pos x="T4" y="T5"/>
                    </a:cxn>
                    <a:cxn ang="0">
                      <a:pos x="T6" y="T7"/>
                    </a:cxn>
                  </a:cxnLst>
                  <a:rect l="0" t="0" r="r" b="b"/>
                  <a:pathLst>
                    <a:path w="102" h="80">
                      <a:moveTo>
                        <a:pt x="87" y="80"/>
                      </a:moveTo>
                      <a:lnTo>
                        <a:pt x="102" y="59"/>
                      </a:lnTo>
                      <a:lnTo>
                        <a:pt x="0" y="0"/>
                      </a:lnTo>
                      <a:lnTo>
                        <a:pt x="87"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53" name="Freeform 669">
                  <a:extLst>
                    <a:ext uri="{FF2B5EF4-FFF2-40B4-BE49-F238E27FC236}">
                      <a16:creationId xmlns:a16="http://schemas.microsoft.com/office/drawing/2014/main" id="{09AEF189-80AF-AB42-BB4D-1962640D719C}"/>
                    </a:ext>
                  </a:extLst>
                </p:cNvPr>
                <p:cNvSpPr>
                  <a:spLocks/>
                </p:cNvSpPr>
                <p:nvPr/>
              </p:nvSpPr>
              <p:spPr bwMode="auto">
                <a:xfrm>
                  <a:off x="2917" y="1881"/>
                  <a:ext cx="102" cy="80"/>
                </a:xfrm>
                <a:custGeom>
                  <a:avLst/>
                  <a:gdLst>
                    <a:gd name="T0" fmla="*/ 87 w 102"/>
                    <a:gd name="T1" fmla="*/ 80 h 80"/>
                    <a:gd name="T2" fmla="*/ 102 w 102"/>
                    <a:gd name="T3" fmla="*/ 59 h 80"/>
                    <a:gd name="T4" fmla="*/ 0 w 102"/>
                    <a:gd name="T5" fmla="*/ 0 h 80"/>
                  </a:gdLst>
                  <a:ahLst/>
                  <a:cxnLst>
                    <a:cxn ang="0">
                      <a:pos x="T0" y="T1"/>
                    </a:cxn>
                    <a:cxn ang="0">
                      <a:pos x="T2" y="T3"/>
                    </a:cxn>
                    <a:cxn ang="0">
                      <a:pos x="T4" y="T5"/>
                    </a:cxn>
                  </a:cxnLst>
                  <a:rect l="0" t="0" r="r" b="b"/>
                  <a:pathLst>
                    <a:path w="102" h="80">
                      <a:moveTo>
                        <a:pt x="87" y="80"/>
                      </a:moveTo>
                      <a:lnTo>
                        <a:pt x="102" y="5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54" name="Freeform 670">
                  <a:extLst>
                    <a:ext uri="{FF2B5EF4-FFF2-40B4-BE49-F238E27FC236}">
                      <a16:creationId xmlns:a16="http://schemas.microsoft.com/office/drawing/2014/main" id="{43F6FB7C-09B5-BA4F-BFA8-57B163F6B13E}"/>
                    </a:ext>
                  </a:extLst>
                </p:cNvPr>
                <p:cNvSpPr>
                  <a:spLocks/>
                </p:cNvSpPr>
                <p:nvPr/>
              </p:nvSpPr>
              <p:spPr bwMode="auto">
                <a:xfrm>
                  <a:off x="3114" y="1998"/>
                  <a:ext cx="88" cy="109"/>
                </a:xfrm>
                <a:custGeom>
                  <a:avLst/>
                  <a:gdLst>
                    <a:gd name="T0" fmla="*/ 22 w 88"/>
                    <a:gd name="T1" fmla="*/ 0 h 109"/>
                    <a:gd name="T2" fmla="*/ 0 w 88"/>
                    <a:gd name="T3" fmla="*/ 22 h 109"/>
                    <a:gd name="T4" fmla="*/ 88 w 88"/>
                    <a:gd name="T5" fmla="*/ 109 h 109"/>
                    <a:gd name="T6" fmla="*/ 22 w 88"/>
                    <a:gd name="T7" fmla="*/ 0 h 109"/>
                  </a:gdLst>
                  <a:ahLst/>
                  <a:cxnLst>
                    <a:cxn ang="0">
                      <a:pos x="T0" y="T1"/>
                    </a:cxn>
                    <a:cxn ang="0">
                      <a:pos x="T2" y="T3"/>
                    </a:cxn>
                    <a:cxn ang="0">
                      <a:pos x="T4" y="T5"/>
                    </a:cxn>
                    <a:cxn ang="0">
                      <a:pos x="T6" y="T7"/>
                    </a:cxn>
                  </a:cxnLst>
                  <a:rect l="0" t="0" r="r" b="b"/>
                  <a:pathLst>
                    <a:path w="88" h="109">
                      <a:moveTo>
                        <a:pt x="22" y="0"/>
                      </a:moveTo>
                      <a:lnTo>
                        <a:pt x="0" y="22"/>
                      </a:lnTo>
                      <a:lnTo>
                        <a:pt x="88" y="109"/>
                      </a:lnTo>
                      <a:lnTo>
                        <a:pt x="22"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55" name="Freeform 671">
                  <a:extLst>
                    <a:ext uri="{FF2B5EF4-FFF2-40B4-BE49-F238E27FC236}">
                      <a16:creationId xmlns:a16="http://schemas.microsoft.com/office/drawing/2014/main" id="{7CEAFA17-4D3C-D440-A9C7-CE2534D81C5F}"/>
                    </a:ext>
                  </a:extLst>
                </p:cNvPr>
                <p:cNvSpPr>
                  <a:spLocks/>
                </p:cNvSpPr>
                <p:nvPr/>
              </p:nvSpPr>
              <p:spPr bwMode="auto">
                <a:xfrm>
                  <a:off x="3114" y="1998"/>
                  <a:ext cx="88" cy="109"/>
                </a:xfrm>
                <a:custGeom>
                  <a:avLst/>
                  <a:gdLst>
                    <a:gd name="T0" fmla="*/ 22 w 88"/>
                    <a:gd name="T1" fmla="*/ 0 h 109"/>
                    <a:gd name="T2" fmla="*/ 0 w 88"/>
                    <a:gd name="T3" fmla="*/ 22 h 109"/>
                    <a:gd name="T4" fmla="*/ 88 w 88"/>
                    <a:gd name="T5" fmla="*/ 109 h 109"/>
                  </a:gdLst>
                  <a:ahLst/>
                  <a:cxnLst>
                    <a:cxn ang="0">
                      <a:pos x="T0" y="T1"/>
                    </a:cxn>
                    <a:cxn ang="0">
                      <a:pos x="T2" y="T3"/>
                    </a:cxn>
                    <a:cxn ang="0">
                      <a:pos x="T4" y="T5"/>
                    </a:cxn>
                  </a:cxnLst>
                  <a:rect l="0" t="0" r="r" b="b"/>
                  <a:pathLst>
                    <a:path w="88" h="109">
                      <a:moveTo>
                        <a:pt x="22" y="0"/>
                      </a:moveTo>
                      <a:lnTo>
                        <a:pt x="0" y="22"/>
                      </a:lnTo>
                      <a:lnTo>
                        <a:pt x="88"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56" name="Freeform 672">
                  <a:extLst>
                    <a:ext uri="{FF2B5EF4-FFF2-40B4-BE49-F238E27FC236}">
                      <a16:creationId xmlns:a16="http://schemas.microsoft.com/office/drawing/2014/main" id="{1D067C3F-2949-3044-8BBC-879732160F0B}"/>
                    </a:ext>
                  </a:extLst>
                </p:cNvPr>
                <p:cNvSpPr>
                  <a:spLocks/>
                </p:cNvSpPr>
                <p:nvPr/>
              </p:nvSpPr>
              <p:spPr bwMode="auto">
                <a:xfrm>
                  <a:off x="2631" y="1852"/>
                  <a:ext cx="110" cy="51"/>
                </a:xfrm>
                <a:custGeom>
                  <a:avLst/>
                  <a:gdLst>
                    <a:gd name="T0" fmla="*/ 15 w 110"/>
                    <a:gd name="T1" fmla="*/ 0 h 51"/>
                    <a:gd name="T2" fmla="*/ 0 w 110"/>
                    <a:gd name="T3" fmla="*/ 22 h 51"/>
                    <a:gd name="T4" fmla="*/ 110 w 110"/>
                    <a:gd name="T5" fmla="*/ 51 h 51"/>
                    <a:gd name="T6" fmla="*/ 15 w 110"/>
                    <a:gd name="T7" fmla="*/ 0 h 51"/>
                  </a:gdLst>
                  <a:ahLst/>
                  <a:cxnLst>
                    <a:cxn ang="0">
                      <a:pos x="T0" y="T1"/>
                    </a:cxn>
                    <a:cxn ang="0">
                      <a:pos x="T2" y="T3"/>
                    </a:cxn>
                    <a:cxn ang="0">
                      <a:pos x="T4" y="T5"/>
                    </a:cxn>
                    <a:cxn ang="0">
                      <a:pos x="T6" y="T7"/>
                    </a:cxn>
                  </a:cxnLst>
                  <a:rect l="0" t="0" r="r" b="b"/>
                  <a:pathLst>
                    <a:path w="110" h="51">
                      <a:moveTo>
                        <a:pt x="15" y="0"/>
                      </a:moveTo>
                      <a:lnTo>
                        <a:pt x="0" y="22"/>
                      </a:lnTo>
                      <a:lnTo>
                        <a:pt x="110" y="51"/>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57" name="Freeform 673">
                  <a:extLst>
                    <a:ext uri="{FF2B5EF4-FFF2-40B4-BE49-F238E27FC236}">
                      <a16:creationId xmlns:a16="http://schemas.microsoft.com/office/drawing/2014/main" id="{4AE5096D-015E-2645-8CAE-5CC5DEECCE46}"/>
                    </a:ext>
                  </a:extLst>
                </p:cNvPr>
                <p:cNvSpPr>
                  <a:spLocks/>
                </p:cNvSpPr>
                <p:nvPr/>
              </p:nvSpPr>
              <p:spPr bwMode="auto">
                <a:xfrm>
                  <a:off x="2631" y="1852"/>
                  <a:ext cx="110" cy="51"/>
                </a:xfrm>
                <a:custGeom>
                  <a:avLst/>
                  <a:gdLst>
                    <a:gd name="T0" fmla="*/ 15 w 110"/>
                    <a:gd name="T1" fmla="*/ 0 h 51"/>
                    <a:gd name="T2" fmla="*/ 0 w 110"/>
                    <a:gd name="T3" fmla="*/ 22 h 51"/>
                    <a:gd name="T4" fmla="*/ 110 w 110"/>
                    <a:gd name="T5" fmla="*/ 51 h 51"/>
                  </a:gdLst>
                  <a:ahLst/>
                  <a:cxnLst>
                    <a:cxn ang="0">
                      <a:pos x="T0" y="T1"/>
                    </a:cxn>
                    <a:cxn ang="0">
                      <a:pos x="T2" y="T3"/>
                    </a:cxn>
                    <a:cxn ang="0">
                      <a:pos x="T4" y="T5"/>
                    </a:cxn>
                  </a:cxnLst>
                  <a:rect l="0" t="0" r="r" b="b"/>
                  <a:pathLst>
                    <a:path w="110" h="51">
                      <a:moveTo>
                        <a:pt x="15" y="0"/>
                      </a:moveTo>
                      <a:lnTo>
                        <a:pt x="0" y="22"/>
                      </a:lnTo>
                      <a:lnTo>
                        <a:pt x="11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58" name="Freeform 674">
                  <a:extLst>
                    <a:ext uri="{FF2B5EF4-FFF2-40B4-BE49-F238E27FC236}">
                      <a16:creationId xmlns:a16="http://schemas.microsoft.com/office/drawing/2014/main" id="{34D4F1AF-3082-0045-BAAC-292FB9AF261E}"/>
                    </a:ext>
                  </a:extLst>
                </p:cNvPr>
                <p:cNvSpPr>
                  <a:spLocks/>
                </p:cNvSpPr>
                <p:nvPr/>
              </p:nvSpPr>
              <p:spPr bwMode="auto">
                <a:xfrm>
                  <a:off x="2646" y="1852"/>
                  <a:ext cx="110" cy="51"/>
                </a:xfrm>
                <a:custGeom>
                  <a:avLst/>
                  <a:gdLst>
                    <a:gd name="T0" fmla="*/ 95 w 110"/>
                    <a:gd name="T1" fmla="*/ 51 h 51"/>
                    <a:gd name="T2" fmla="*/ 110 w 110"/>
                    <a:gd name="T3" fmla="*/ 37 h 51"/>
                    <a:gd name="T4" fmla="*/ 0 w 110"/>
                    <a:gd name="T5" fmla="*/ 0 h 51"/>
                    <a:gd name="T6" fmla="*/ 95 w 110"/>
                    <a:gd name="T7" fmla="*/ 51 h 51"/>
                  </a:gdLst>
                  <a:ahLst/>
                  <a:cxnLst>
                    <a:cxn ang="0">
                      <a:pos x="T0" y="T1"/>
                    </a:cxn>
                    <a:cxn ang="0">
                      <a:pos x="T2" y="T3"/>
                    </a:cxn>
                    <a:cxn ang="0">
                      <a:pos x="T4" y="T5"/>
                    </a:cxn>
                    <a:cxn ang="0">
                      <a:pos x="T6" y="T7"/>
                    </a:cxn>
                  </a:cxnLst>
                  <a:rect l="0" t="0" r="r" b="b"/>
                  <a:pathLst>
                    <a:path w="110" h="51">
                      <a:moveTo>
                        <a:pt x="95" y="51"/>
                      </a:moveTo>
                      <a:lnTo>
                        <a:pt x="110" y="37"/>
                      </a:lnTo>
                      <a:lnTo>
                        <a:pt x="0" y="0"/>
                      </a:lnTo>
                      <a:lnTo>
                        <a:pt x="95"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59" name="Freeform 675">
                  <a:extLst>
                    <a:ext uri="{FF2B5EF4-FFF2-40B4-BE49-F238E27FC236}">
                      <a16:creationId xmlns:a16="http://schemas.microsoft.com/office/drawing/2014/main" id="{E65EC81C-CBAC-B94A-A0A3-52BC1E25E146}"/>
                    </a:ext>
                  </a:extLst>
                </p:cNvPr>
                <p:cNvSpPr>
                  <a:spLocks/>
                </p:cNvSpPr>
                <p:nvPr/>
              </p:nvSpPr>
              <p:spPr bwMode="auto">
                <a:xfrm>
                  <a:off x="2646" y="1852"/>
                  <a:ext cx="110" cy="51"/>
                </a:xfrm>
                <a:custGeom>
                  <a:avLst/>
                  <a:gdLst>
                    <a:gd name="T0" fmla="*/ 95 w 110"/>
                    <a:gd name="T1" fmla="*/ 51 h 51"/>
                    <a:gd name="T2" fmla="*/ 110 w 110"/>
                    <a:gd name="T3" fmla="*/ 37 h 51"/>
                    <a:gd name="T4" fmla="*/ 0 w 110"/>
                    <a:gd name="T5" fmla="*/ 0 h 51"/>
                  </a:gdLst>
                  <a:ahLst/>
                  <a:cxnLst>
                    <a:cxn ang="0">
                      <a:pos x="T0" y="T1"/>
                    </a:cxn>
                    <a:cxn ang="0">
                      <a:pos x="T2" y="T3"/>
                    </a:cxn>
                    <a:cxn ang="0">
                      <a:pos x="T4" y="T5"/>
                    </a:cxn>
                  </a:cxnLst>
                  <a:rect l="0" t="0" r="r" b="b"/>
                  <a:pathLst>
                    <a:path w="110" h="51">
                      <a:moveTo>
                        <a:pt x="95" y="51"/>
                      </a:moveTo>
                      <a:lnTo>
                        <a:pt x="110" y="3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60" name="Freeform 676">
                  <a:extLst>
                    <a:ext uri="{FF2B5EF4-FFF2-40B4-BE49-F238E27FC236}">
                      <a16:creationId xmlns:a16="http://schemas.microsoft.com/office/drawing/2014/main" id="{2D61FDD4-7731-B847-B7B4-A3C52F8707DB}"/>
                    </a:ext>
                  </a:extLst>
                </p:cNvPr>
                <p:cNvSpPr>
                  <a:spLocks/>
                </p:cNvSpPr>
                <p:nvPr/>
              </p:nvSpPr>
              <p:spPr bwMode="auto">
                <a:xfrm>
                  <a:off x="3260" y="2661"/>
                  <a:ext cx="15" cy="110"/>
                </a:xfrm>
                <a:custGeom>
                  <a:avLst/>
                  <a:gdLst>
                    <a:gd name="T0" fmla="*/ 15 w 15"/>
                    <a:gd name="T1" fmla="*/ 0 h 110"/>
                    <a:gd name="T2" fmla="*/ 0 w 15"/>
                    <a:gd name="T3" fmla="*/ 22 h 110"/>
                    <a:gd name="T4" fmla="*/ 0 w 15"/>
                    <a:gd name="T5" fmla="*/ 110 h 110"/>
                    <a:gd name="T6" fmla="*/ 15 w 15"/>
                    <a:gd name="T7" fmla="*/ 0 h 110"/>
                  </a:gdLst>
                  <a:ahLst/>
                  <a:cxnLst>
                    <a:cxn ang="0">
                      <a:pos x="T0" y="T1"/>
                    </a:cxn>
                    <a:cxn ang="0">
                      <a:pos x="T2" y="T3"/>
                    </a:cxn>
                    <a:cxn ang="0">
                      <a:pos x="T4" y="T5"/>
                    </a:cxn>
                    <a:cxn ang="0">
                      <a:pos x="T6" y="T7"/>
                    </a:cxn>
                  </a:cxnLst>
                  <a:rect l="0" t="0" r="r" b="b"/>
                  <a:pathLst>
                    <a:path w="15" h="110">
                      <a:moveTo>
                        <a:pt x="15" y="0"/>
                      </a:moveTo>
                      <a:lnTo>
                        <a:pt x="0" y="22"/>
                      </a:lnTo>
                      <a:lnTo>
                        <a:pt x="0" y="110"/>
                      </a:lnTo>
                      <a:lnTo>
                        <a:pt x="15" y="0"/>
                      </a:lnTo>
                      <a:close/>
                    </a:path>
                  </a:pathLst>
                </a:custGeom>
                <a:solidFill>
                  <a:srgbClr val="FCB66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61" name="Freeform 677">
                  <a:extLst>
                    <a:ext uri="{FF2B5EF4-FFF2-40B4-BE49-F238E27FC236}">
                      <a16:creationId xmlns:a16="http://schemas.microsoft.com/office/drawing/2014/main" id="{F26B7654-E2D1-5441-B4FD-5ED09B876662}"/>
                    </a:ext>
                  </a:extLst>
                </p:cNvPr>
                <p:cNvSpPr>
                  <a:spLocks/>
                </p:cNvSpPr>
                <p:nvPr/>
              </p:nvSpPr>
              <p:spPr bwMode="auto">
                <a:xfrm>
                  <a:off x="3260" y="2661"/>
                  <a:ext cx="15" cy="110"/>
                </a:xfrm>
                <a:custGeom>
                  <a:avLst/>
                  <a:gdLst>
                    <a:gd name="T0" fmla="*/ 15 w 15"/>
                    <a:gd name="T1" fmla="*/ 0 h 110"/>
                    <a:gd name="T2" fmla="*/ 0 w 15"/>
                    <a:gd name="T3" fmla="*/ 22 h 110"/>
                    <a:gd name="T4" fmla="*/ 0 w 15"/>
                    <a:gd name="T5" fmla="*/ 110 h 110"/>
                  </a:gdLst>
                  <a:ahLst/>
                  <a:cxnLst>
                    <a:cxn ang="0">
                      <a:pos x="T0" y="T1"/>
                    </a:cxn>
                    <a:cxn ang="0">
                      <a:pos x="T2" y="T3"/>
                    </a:cxn>
                    <a:cxn ang="0">
                      <a:pos x="T4" y="T5"/>
                    </a:cxn>
                  </a:cxnLst>
                  <a:rect l="0" t="0" r="r" b="b"/>
                  <a:pathLst>
                    <a:path w="15" h="110">
                      <a:moveTo>
                        <a:pt x="15" y="0"/>
                      </a:moveTo>
                      <a:lnTo>
                        <a:pt x="0" y="22"/>
                      </a:lnTo>
                      <a:lnTo>
                        <a:pt x="0"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62" name="Freeform 678">
                  <a:extLst>
                    <a:ext uri="{FF2B5EF4-FFF2-40B4-BE49-F238E27FC236}">
                      <a16:creationId xmlns:a16="http://schemas.microsoft.com/office/drawing/2014/main" id="{47EDE644-D3DE-C04F-9086-15603151BABA}"/>
                    </a:ext>
                  </a:extLst>
                </p:cNvPr>
                <p:cNvSpPr>
                  <a:spLocks/>
                </p:cNvSpPr>
                <p:nvPr/>
              </p:nvSpPr>
              <p:spPr bwMode="auto">
                <a:xfrm>
                  <a:off x="3238" y="2224"/>
                  <a:ext cx="59" cy="124"/>
                </a:xfrm>
                <a:custGeom>
                  <a:avLst/>
                  <a:gdLst>
                    <a:gd name="T0" fmla="*/ 15 w 59"/>
                    <a:gd name="T1" fmla="*/ 0 h 124"/>
                    <a:gd name="T2" fmla="*/ 0 w 59"/>
                    <a:gd name="T3" fmla="*/ 22 h 124"/>
                    <a:gd name="T4" fmla="*/ 59 w 59"/>
                    <a:gd name="T5" fmla="*/ 124 h 124"/>
                    <a:gd name="T6" fmla="*/ 15 w 59"/>
                    <a:gd name="T7" fmla="*/ 0 h 124"/>
                  </a:gdLst>
                  <a:ahLst/>
                  <a:cxnLst>
                    <a:cxn ang="0">
                      <a:pos x="T0" y="T1"/>
                    </a:cxn>
                    <a:cxn ang="0">
                      <a:pos x="T2" y="T3"/>
                    </a:cxn>
                    <a:cxn ang="0">
                      <a:pos x="T4" y="T5"/>
                    </a:cxn>
                    <a:cxn ang="0">
                      <a:pos x="T6" y="T7"/>
                    </a:cxn>
                  </a:cxnLst>
                  <a:rect l="0" t="0" r="r" b="b"/>
                  <a:pathLst>
                    <a:path w="59" h="124">
                      <a:moveTo>
                        <a:pt x="15" y="0"/>
                      </a:moveTo>
                      <a:lnTo>
                        <a:pt x="0" y="22"/>
                      </a:lnTo>
                      <a:lnTo>
                        <a:pt x="59" y="124"/>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63" name="Freeform 679">
                  <a:extLst>
                    <a:ext uri="{FF2B5EF4-FFF2-40B4-BE49-F238E27FC236}">
                      <a16:creationId xmlns:a16="http://schemas.microsoft.com/office/drawing/2014/main" id="{E3C14D7E-8053-5447-8274-65D8259B2912}"/>
                    </a:ext>
                  </a:extLst>
                </p:cNvPr>
                <p:cNvSpPr>
                  <a:spLocks/>
                </p:cNvSpPr>
                <p:nvPr/>
              </p:nvSpPr>
              <p:spPr bwMode="auto">
                <a:xfrm>
                  <a:off x="3238" y="2224"/>
                  <a:ext cx="59" cy="124"/>
                </a:xfrm>
                <a:custGeom>
                  <a:avLst/>
                  <a:gdLst>
                    <a:gd name="T0" fmla="*/ 15 w 59"/>
                    <a:gd name="T1" fmla="*/ 0 h 124"/>
                    <a:gd name="T2" fmla="*/ 0 w 59"/>
                    <a:gd name="T3" fmla="*/ 22 h 124"/>
                    <a:gd name="T4" fmla="*/ 59 w 59"/>
                    <a:gd name="T5" fmla="*/ 124 h 124"/>
                  </a:gdLst>
                  <a:ahLst/>
                  <a:cxnLst>
                    <a:cxn ang="0">
                      <a:pos x="T0" y="T1"/>
                    </a:cxn>
                    <a:cxn ang="0">
                      <a:pos x="T2" y="T3"/>
                    </a:cxn>
                    <a:cxn ang="0">
                      <a:pos x="T4" y="T5"/>
                    </a:cxn>
                  </a:cxnLst>
                  <a:rect l="0" t="0" r="r" b="b"/>
                  <a:pathLst>
                    <a:path w="59" h="124">
                      <a:moveTo>
                        <a:pt x="15" y="0"/>
                      </a:moveTo>
                      <a:lnTo>
                        <a:pt x="0" y="22"/>
                      </a:lnTo>
                      <a:lnTo>
                        <a:pt x="59"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64" name="Freeform 680">
                  <a:extLst>
                    <a:ext uri="{FF2B5EF4-FFF2-40B4-BE49-F238E27FC236}">
                      <a16:creationId xmlns:a16="http://schemas.microsoft.com/office/drawing/2014/main" id="{E989863F-3F4D-0D41-8E0F-781CB4C76E64}"/>
                    </a:ext>
                  </a:extLst>
                </p:cNvPr>
                <p:cNvSpPr>
                  <a:spLocks/>
                </p:cNvSpPr>
                <p:nvPr/>
              </p:nvSpPr>
              <p:spPr bwMode="auto">
                <a:xfrm>
                  <a:off x="3238" y="2246"/>
                  <a:ext cx="59" cy="124"/>
                </a:xfrm>
                <a:custGeom>
                  <a:avLst/>
                  <a:gdLst>
                    <a:gd name="T0" fmla="*/ 44 w 59"/>
                    <a:gd name="T1" fmla="*/ 124 h 124"/>
                    <a:gd name="T2" fmla="*/ 59 w 59"/>
                    <a:gd name="T3" fmla="*/ 102 h 124"/>
                    <a:gd name="T4" fmla="*/ 0 w 59"/>
                    <a:gd name="T5" fmla="*/ 0 h 124"/>
                    <a:gd name="T6" fmla="*/ 44 w 59"/>
                    <a:gd name="T7" fmla="*/ 124 h 124"/>
                  </a:gdLst>
                  <a:ahLst/>
                  <a:cxnLst>
                    <a:cxn ang="0">
                      <a:pos x="T0" y="T1"/>
                    </a:cxn>
                    <a:cxn ang="0">
                      <a:pos x="T2" y="T3"/>
                    </a:cxn>
                    <a:cxn ang="0">
                      <a:pos x="T4" y="T5"/>
                    </a:cxn>
                    <a:cxn ang="0">
                      <a:pos x="T6" y="T7"/>
                    </a:cxn>
                  </a:cxnLst>
                  <a:rect l="0" t="0" r="r" b="b"/>
                  <a:pathLst>
                    <a:path w="59" h="124">
                      <a:moveTo>
                        <a:pt x="44" y="124"/>
                      </a:moveTo>
                      <a:lnTo>
                        <a:pt x="59" y="102"/>
                      </a:lnTo>
                      <a:lnTo>
                        <a:pt x="0" y="0"/>
                      </a:lnTo>
                      <a:lnTo>
                        <a:pt x="44"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65" name="Freeform 681">
                  <a:extLst>
                    <a:ext uri="{FF2B5EF4-FFF2-40B4-BE49-F238E27FC236}">
                      <a16:creationId xmlns:a16="http://schemas.microsoft.com/office/drawing/2014/main" id="{04D9DA93-D878-2547-8FD1-A785C491AA34}"/>
                    </a:ext>
                  </a:extLst>
                </p:cNvPr>
                <p:cNvSpPr>
                  <a:spLocks/>
                </p:cNvSpPr>
                <p:nvPr/>
              </p:nvSpPr>
              <p:spPr bwMode="auto">
                <a:xfrm>
                  <a:off x="3238" y="2246"/>
                  <a:ext cx="59" cy="124"/>
                </a:xfrm>
                <a:custGeom>
                  <a:avLst/>
                  <a:gdLst>
                    <a:gd name="T0" fmla="*/ 44 w 59"/>
                    <a:gd name="T1" fmla="*/ 124 h 124"/>
                    <a:gd name="T2" fmla="*/ 59 w 59"/>
                    <a:gd name="T3" fmla="*/ 102 h 124"/>
                    <a:gd name="T4" fmla="*/ 0 w 59"/>
                    <a:gd name="T5" fmla="*/ 0 h 124"/>
                  </a:gdLst>
                  <a:ahLst/>
                  <a:cxnLst>
                    <a:cxn ang="0">
                      <a:pos x="T0" y="T1"/>
                    </a:cxn>
                    <a:cxn ang="0">
                      <a:pos x="T2" y="T3"/>
                    </a:cxn>
                    <a:cxn ang="0">
                      <a:pos x="T4" y="T5"/>
                    </a:cxn>
                  </a:cxnLst>
                  <a:rect l="0" t="0" r="r" b="b"/>
                  <a:pathLst>
                    <a:path w="59" h="124">
                      <a:moveTo>
                        <a:pt x="44" y="124"/>
                      </a:moveTo>
                      <a:lnTo>
                        <a:pt x="59"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66" name="Freeform 682">
                  <a:extLst>
                    <a:ext uri="{FF2B5EF4-FFF2-40B4-BE49-F238E27FC236}">
                      <a16:creationId xmlns:a16="http://schemas.microsoft.com/office/drawing/2014/main" id="{8A52924E-7D64-EA42-B952-7971EF091EE7}"/>
                    </a:ext>
                  </a:extLst>
                </p:cNvPr>
                <p:cNvSpPr>
                  <a:spLocks/>
                </p:cNvSpPr>
                <p:nvPr/>
              </p:nvSpPr>
              <p:spPr bwMode="auto">
                <a:xfrm>
                  <a:off x="3114" y="2020"/>
                  <a:ext cx="88" cy="109"/>
                </a:xfrm>
                <a:custGeom>
                  <a:avLst/>
                  <a:gdLst>
                    <a:gd name="T0" fmla="*/ 73 w 88"/>
                    <a:gd name="T1" fmla="*/ 109 h 109"/>
                    <a:gd name="T2" fmla="*/ 88 w 88"/>
                    <a:gd name="T3" fmla="*/ 87 h 109"/>
                    <a:gd name="T4" fmla="*/ 0 w 88"/>
                    <a:gd name="T5" fmla="*/ 0 h 109"/>
                    <a:gd name="T6" fmla="*/ 73 w 88"/>
                    <a:gd name="T7" fmla="*/ 109 h 109"/>
                  </a:gdLst>
                  <a:ahLst/>
                  <a:cxnLst>
                    <a:cxn ang="0">
                      <a:pos x="T0" y="T1"/>
                    </a:cxn>
                    <a:cxn ang="0">
                      <a:pos x="T2" y="T3"/>
                    </a:cxn>
                    <a:cxn ang="0">
                      <a:pos x="T4" y="T5"/>
                    </a:cxn>
                    <a:cxn ang="0">
                      <a:pos x="T6" y="T7"/>
                    </a:cxn>
                  </a:cxnLst>
                  <a:rect l="0" t="0" r="r" b="b"/>
                  <a:pathLst>
                    <a:path w="88" h="109">
                      <a:moveTo>
                        <a:pt x="73" y="109"/>
                      </a:moveTo>
                      <a:lnTo>
                        <a:pt x="88" y="87"/>
                      </a:lnTo>
                      <a:lnTo>
                        <a:pt x="0" y="0"/>
                      </a:lnTo>
                      <a:lnTo>
                        <a:pt x="73"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67" name="Freeform 683">
                  <a:extLst>
                    <a:ext uri="{FF2B5EF4-FFF2-40B4-BE49-F238E27FC236}">
                      <a16:creationId xmlns:a16="http://schemas.microsoft.com/office/drawing/2014/main" id="{2D799F5C-B35F-1942-9EA5-AAF7C67651C1}"/>
                    </a:ext>
                  </a:extLst>
                </p:cNvPr>
                <p:cNvSpPr>
                  <a:spLocks/>
                </p:cNvSpPr>
                <p:nvPr/>
              </p:nvSpPr>
              <p:spPr bwMode="auto">
                <a:xfrm>
                  <a:off x="3114" y="2020"/>
                  <a:ext cx="88" cy="109"/>
                </a:xfrm>
                <a:custGeom>
                  <a:avLst/>
                  <a:gdLst>
                    <a:gd name="T0" fmla="*/ 73 w 88"/>
                    <a:gd name="T1" fmla="*/ 109 h 109"/>
                    <a:gd name="T2" fmla="*/ 88 w 88"/>
                    <a:gd name="T3" fmla="*/ 87 h 109"/>
                    <a:gd name="T4" fmla="*/ 0 w 88"/>
                    <a:gd name="T5" fmla="*/ 0 h 109"/>
                  </a:gdLst>
                  <a:ahLst/>
                  <a:cxnLst>
                    <a:cxn ang="0">
                      <a:pos x="T0" y="T1"/>
                    </a:cxn>
                    <a:cxn ang="0">
                      <a:pos x="T2" y="T3"/>
                    </a:cxn>
                    <a:cxn ang="0">
                      <a:pos x="T4" y="T5"/>
                    </a:cxn>
                  </a:cxnLst>
                  <a:rect l="0" t="0" r="r" b="b"/>
                  <a:pathLst>
                    <a:path w="88" h="109">
                      <a:moveTo>
                        <a:pt x="73" y="109"/>
                      </a:moveTo>
                      <a:lnTo>
                        <a:pt x="88"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68" name="Freeform 684">
                  <a:extLst>
                    <a:ext uri="{FF2B5EF4-FFF2-40B4-BE49-F238E27FC236}">
                      <a16:creationId xmlns:a16="http://schemas.microsoft.com/office/drawing/2014/main" id="{FC1C232F-A84D-3543-8C42-37B2746AB765}"/>
                    </a:ext>
                  </a:extLst>
                </p:cNvPr>
                <p:cNvSpPr>
                  <a:spLocks/>
                </p:cNvSpPr>
                <p:nvPr/>
              </p:nvSpPr>
              <p:spPr bwMode="auto">
                <a:xfrm>
                  <a:off x="3187" y="2107"/>
                  <a:ext cx="66" cy="117"/>
                </a:xfrm>
                <a:custGeom>
                  <a:avLst/>
                  <a:gdLst>
                    <a:gd name="T0" fmla="*/ 15 w 66"/>
                    <a:gd name="T1" fmla="*/ 0 h 117"/>
                    <a:gd name="T2" fmla="*/ 0 w 66"/>
                    <a:gd name="T3" fmla="*/ 22 h 117"/>
                    <a:gd name="T4" fmla="*/ 66 w 66"/>
                    <a:gd name="T5" fmla="*/ 117 h 117"/>
                    <a:gd name="T6" fmla="*/ 15 w 66"/>
                    <a:gd name="T7" fmla="*/ 0 h 117"/>
                  </a:gdLst>
                  <a:ahLst/>
                  <a:cxnLst>
                    <a:cxn ang="0">
                      <a:pos x="T0" y="T1"/>
                    </a:cxn>
                    <a:cxn ang="0">
                      <a:pos x="T2" y="T3"/>
                    </a:cxn>
                    <a:cxn ang="0">
                      <a:pos x="T4" y="T5"/>
                    </a:cxn>
                    <a:cxn ang="0">
                      <a:pos x="T6" y="T7"/>
                    </a:cxn>
                  </a:cxnLst>
                  <a:rect l="0" t="0" r="r" b="b"/>
                  <a:pathLst>
                    <a:path w="66" h="117">
                      <a:moveTo>
                        <a:pt x="15" y="0"/>
                      </a:moveTo>
                      <a:lnTo>
                        <a:pt x="0" y="22"/>
                      </a:lnTo>
                      <a:lnTo>
                        <a:pt x="66" y="117"/>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69" name="Freeform 685">
                  <a:extLst>
                    <a:ext uri="{FF2B5EF4-FFF2-40B4-BE49-F238E27FC236}">
                      <a16:creationId xmlns:a16="http://schemas.microsoft.com/office/drawing/2014/main" id="{81E73B17-02FA-FB48-AA88-492468CA6FFB}"/>
                    </a:ext>
                  </a:extLst>
                </p:cNvPr>
                <p:cNvSpPr>
                  <a:spLocks/>
                </p:cNvSpPr>
                <p:nvPr/>
              </p:nvSpPr>
              <p:spPr bwMode="auto">
                <a:xfrm>
                  <a:off x="3187" y="2107"/>
                  <a:ext cx="66" cy="117"/>
                </a:xfrm>
                <a:custGeom>
                  <a:avLst/>
                  <a:gdLst>
                    <a:gd name="T0" fmla="*/ 15 w 66"/>
                    <a:gd name="T1" fmla="*/ 0 h 117"/>
                    <a:gd name="T2" fmla="*/ 0 w 66"/>
                    <a:gd name="T3" fmla="*/ 22 h 117"/>
                    <a:gd name="T4" fmla="*/ 66 w 66"/>
                    <a:gd name="T5" fmla="*/ 117 h 117"/>
                  </a:gdLst>
                  <a:ahLst/>
                  <a:cxnLst>
                    <a:cxn ang="0">
                      <a:pos x="T0" y="T1"/>
                    </a:cxn>
                    <a:cxn ang="0">
                      <a:pos x="T2" y="T3"/>
                    </a:cxn>
                    <a:cxn ang="0">
                      <a:pos x="T4" y="T5"/>
                    </a:cxn>
                  </a:cxnLst>
                  <a:rect l="0" t="0" r="r" b="b"/>
                  <a:pathLst>
                    <a:path w="66" h="117">
                      <a:moveTo>
                        <a:pt x="15" y="0"/>
                      </a:moveTo>
                      <a:lnTo>
                        <a:pt x="0" y="22"/>
                      </a:lnTo>
                      <a:lnTo>
                        <a:pt x="66"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70" name="Freeform 686">
                  <a:extLst>
                    <a:ext uri="{FF2B5EF4-FFF2-40B4-BE49-F238E27FC236}">
                      <a16:creationId xmlns:a16="http://schemas.microsoft.com/office/drawing/2014/main" id="{39D3308F-D58A-7543-B525-E16344ABF5BD}"/>
                    </a:ext>
                  </a:extLst>
                </p:cNvPr>
                <p:cNvSpPr>
                  <a:spLocks/>
                </p:cNvSpPr>
                <p:nvPr/>
              </p:nvSpPr>
              <p:spPr bwMode="auto">
                <a:xfrm>
                  <a:off x="2756" y="1867"/>
                  <a:ext cx="109" cy="73"/>
                </a:xfrm>
                <a:custGeom>
                  <a:avLst/>
                  <a:gdLst>
                    <a:gd name="T0" fmla="*/ 22 w 109"/>
                    <a:gd name="T1" fmla="*/ 0 h 73"/>
                    <a:gd name="T2" fmla="*/ 0 w 109"/>
                    <a:gd name="T3" fmla="*/ 22 h 73"/>
                    <a:gd name="T4" fmla="*/ 109 w 109"/>
                    <a:gd name="T5" fmla="*/ 73 h 73"/>
                    <a:gd name="T6" fmla="*/ 22 w 109"/>
                    <a:gd name="T7" fmla="*/ 0 h 73"/>
                  </a:gdLst>
                  <a:ahLst/>
                  <a:cxnLst>
                    <a:cxn ang="0">
                      <a:pos x="T0" y="T1"/>
                    </a:cxn>
                    <a:cxn ang="0">
                      <a:pos x="T2" y="T3"/>
                    </a:cxn>
                    <a:cxn ang="0">
                      <a:pos x="T4" y="T5"/>
                    </a:cxn>
                    <a:cxn ang="0">
                      <a:pos x="T6" y="T7"/>
                    </a:cxn>
                  </a:cxnLst>
                  <a:rect l="0" t="0" r="r" b="b"/>
                  <a:pathLst>
                    <a:path w="109" h="73">
                      <a:moveTo>
                        <a:pt x="22" y="0"/>
                      </a:moveTo>
                      <a:lnTo>
                        <a:pt x="0" y="22"/>
                      </a:lnTo>
                      <a:lnTo>
                        <a:pt x="109" y="73"/>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71" name="Freeform 687">
                  <a:extLst>
                    <a:ext uri="{FF2B5EF4-FFF2-40B4-BE49-F238E27FC236}">
                      <a16:creationId xmlns:a16="http://schemas.microsoft.com/office/drawing/2014/main" id="{35991869-9AEF-334E-87BB-EE025EF32F93}"/>
                    </a:ext>
                  </a:extLst>
                </p:cNvPr>
                <p:cNvSpPr>
                  <a:spLocks/>
                </p:cNvSpPr>
                <p:nvPr/>
              </p:nvSpPr>
              <p:spPr bwMode="auto">
                <a:xfrm>
                  <a:off x="2756" y="1867"/>
                  <a:ext cx="109" cy="73"/>
                </a:xfrm>
                <a:custGeom>
                  <a:avLst/>
                  <a:gdLst>
                    <a:gd name="T0" fmla="*/ 22 w 109"/>
                    <a:gd name="T1" fmla="*/ 0 h 73"/>
                    <a:gd name="T2" fmla="*/ 0 w 109"/>
                    <a:gd name="T3" fmla="*/ 22 h 73"/>
                    <a:gd name="T4" fmla="*/ 109 w 109"/>
                    <a:gd name="T5" fmla="*/ 73 h 73"/>
                  </a:gdLst>
                  <a:ahLst/>
                  <a:cxnLst>
                    <a:cxn ang="0">
                      <a:pos x="T0" y="T1"/>
                    </a:cxn>
                    <a:cxn ang="0">
                      <a:pos x="T2" y="T3"/>
                    </a:cxn>
                    <a:cxn ang="0">
                      <a:pos x="T4" y="T5"/>
                    </a:cxn>
                  </a:cxnLst>
                  <a:rect l="0" t="0" r="r" b="b"/>
                  <a:pathLst>
                    <a:path w="109" h="73">
                      <a:moveTo>
                        <a:pt x="22" y="0"/>
                      </a:moveTo>
                      <a:lnTo>
                        <a:pt x="0" y="22"/>
                      </a:lnTo>
                      <a:lnTo>
                        <a:pt x="109"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72" name="Freeform 688">
                  <a:extLst>
                    <a:ext uri="{FF2B5EF4-FFF2-40B4-BE49-F238E27FC236}">
                      <a16:creationId xmlns:a16="http://schemas.microsoft.com/office/drawing/2014/main" id="{DE010A6B-18D1-FB47-9060-140A3792C0E4}"/>
                    </a:ext>
                  </a:extLst>
                </p:cNvPr>
                <p:cNvSpPr>
                  <a:spLocks/>
                </p:cNvSpPr>
                <p:nvPr/>
              </p:nvSpPr>
              <p:spPr bwMode="auto">
                <a:xfrm>
                  <a:off x="2778" y="1867"/>
                  <a:ext cx="102" cy="73"/>
                </a:xfrm>
                <a:custGeom>
                  <a:avLst/>
                  <a:gdLst>
                    <a:gd name="T0" fmla="*/ 87 w 102"/>
                    <a:gd name="T1" fmla="*/ 73 h 73"/>
                    <a:gd name="T2" fmla="*/ 102 w 102"/>
                    <a:gd name="T3" fmla="*/ 51 h 73"/>
                    <a:gd name="T4" fmla="*/ 0 w 102"/>
                    <a:gd name="T5" fmla="*/ 0 h 73"/>
                    <a:gd name="T6" fmla="*/ 87 w 102"/>
                    <a:gd name="T7" fmla="*/ 73 h 73"/>
                  </a:gdLst>
                  <a:ahLst/>
                  <a:cxnLst>
                    <a:cxn ang="0">
                      <a:pos x="T0" y="T1"/>
                    </a:cxn>
                    <a:cxn ang="0">
                      <a:pos x="T2" y="T3"/>
                    </a:cxn>
                    <a:cxn ang="0">
                      <a:pos x="T4" y="T5"/>
                    </a:cxn>
                    <a:cxn ang="0">
                      <a:pos x="T6" y="T7"/>
                    </a:cxn>
                  </a:cxnLst>
                  <a:rect l="0" t="0" r="r" b="b"/>
                  <a:pathLst>
                    <a:path w="102" h="73">
                      <a:moveTo>
                        <a:pt x="87" y="73"/>
                      </a:moveTo>
                      <a:lnTo>
                        <a:pt x="102" y="51"/>
                      </a:lnTo>
                      <a:lnTo>
                        <a:pt x="0" y="0"/>
                      </a:lnTo>
                      <a:lnTo>
                        <a:pt x="87" y="73"/>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73" name="Freeform 689">
                  <a:extLst>
                    <a:ext uri="{FF2B5EF4-FFF2-40B4-BE49-F238E27FC236}">
                      <a16:creationId xmlns:a16="http://schemas.microsoft.com/office/drawing/2014/main" id="{FF9C85F2-3094-3645-8C33-15B9448C1310}"/>
                    </a:ext>
                  </a:extLst>
                </p:cNvPr>
                <p:cNvSpPr>
                  <a:spLocks/>
                </p:cNvSpPr>
                <p:nvPr/>
              </p:nvSpPr>
              <p:spPr bwMode="auto">
                <a:xfrm>
                  <a:off x="2778" y="1867"/>
                  <a:ext cx="102" cy="73"/>
                </a:xfrm>
                <a:custGeom>
                  <a:avLst/>
                  <a:gdLst>
                    <a:gd name="T0" fmla="*/ 87 w 102"/>
                    <a:gd name="T1" fmla="*/ 73 h 73"/>
                    <a:gd name="T2" fmla="*/ 102 w 102"/>
                    <a:gd name="T3" fmla="*/ 51 h 73"/>
                    <a:gd name="T4" fmla="*/ 0 w 102"/>
                    <a:gd name="T5" fmla="*/ 0 h 73"/>
                  </a:gdLst>
                  <a:ahLst/>
                  <a:cxnLst>
                    <a:cxn ang="0">
                      <a:pos x="T0" y="T1"/>
                    </a:cxn>
                    <a:cxn ang="0">
                      <a:pos x="T2" y="T3"/>
                    </a:cxn>
                    <a:cxn ang="0">
                      <a:pos x="T4" y="T5"/>
                    </a:cxn>
                  </a:cxnLst>
                  <a:rect l="0" t="0" r="r" b="b"/>
                  <a:pathLst>
                    <a:path w="102" h="73">
                      <a:moveTo>
                        <a:pt x="87" y="73"/>
                      </a:moveTo>
                      <a:lnTo>
                        <a:pt x="102"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74" name="Freeform 690">
                  <a:extLst>
                    <a:ext uri="{FF2B5EF4-FFF2-40B4-BE49-F238E27FC236}">
                      <a16:creationId xmlns:a16="http://schemas.microsoft.com/office/drawing/2014/main" id="{5B212853-E61F-1F47-AE78-B5C4B5F591CD}"/>
                    </a:ext>
                  </a:extLst>
                </p:cNvPr>
                <p:cNvSpPr>
                  <a:spLocks/>
                </p:cNvSpPr>
                <p:nvPr/>
              </p:nvSpPr>
              <p:spPr bwMode="auto">
                <a:xfrm>
                  <a:off x="3004" y="1940"/>
                  <a:ext cx="95" cy="102"/>
                </a:xfrm>
                <a:custGeom>
                  <a:avLst/>
                  <a:gdLst>
                    <a:gd name="T0" fmla="*/ 15 w 95"/>
                    <a:gd name="T1" fmla="*/ 0 h 102"/>
                    <a:gd name="T2" fmla="*/ 0 w 95"/>
                    <a:gd name="T3" fmla="*/ 21 h 102"/>
                    <a:gd name="T4" fmla="*/ 95 w 95"/>
                    <a:gd name="T5" fmla="*/ 102 h 102"/>
                    <a:gd name="T6" fmla="*/ 15 w 95"/>
                    <a:gd name="T7" fmla="*/ 0 h 102"/>
                  </a:gdLst>
                  <a:ahLst/>
                  <a:cxnLst>
                    <a:cxn ang="0">
                      <a:pos x="T0" y="T1"/>
                    </a:cxn>
                    <a:cxn ang="0">
                      <a:pos x="T2" y="T3"/>
                    </a:cxn>
                    <a:cxn ang="0">
                      <a:pos x="T4" y="T5"/>
                    </a:cxn>
                    <a:cxn ang="0">
                      <a:pos x="T6" y="T7"/>
                    </a:cxn>
                  </a:cxnLst>
                  <a:rect l="0" t="0" r="r" b="b"/>
                  <a:pathLst>
                    <a:path w="95" h="102">
                      <a:moveTo>
                        <a:pt x="15" y="0"/>
                      </a:moveTo>
                      <a:lnTo>
                        <a:pt x="0" y="21"/>
                      </a:lnTo>
                      <a:lnTo>
                        <a:pt x="95" y="102"/>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75" name="Freeform 691">
                  <a:extLst>
                    <a:ext uri="{FF2B5EF4-FFF2-40B4-BE49-F238E27FC236}">
                      <a16:creationId xmlns:a16="http://schemas.microsoft.com/office/drawing/2014/main" id="{57299B3B-C8C3-4B4A-AB63-5FFF700565B4}"/>
                    </a:ext>
                  </a:extLst>
                </p:cNvPr>
                <p:cNvSpPr>
                  <a:spLocks/>
                </p:cNvSpPr>
                <p:nvPr/>
              </p:nvSpPr>
              <p:spPr bwMode="auto">
                <a:xfrm>
                  <a:off x="3004" y="1940"/>
                  <a:ext cx="95" cy="102"/>
                </a:xfrm>
                <a:custGeom>
                  <a:avLst/>
                  <a:gdLst>
                    <a:gd name="T0" fmla="*/ 15 w 95"/>
                    <a:gd name="T1" fmla="*/ 0 h 102"/>
                    <a:gd name="T2" fmla="*/ 0 w 95"/>
                    <a:gd name="T3" fmla="*/ 21 h 102"/>
                    <a:gd name="T4" fmla="*/ 95 w 95"/>
                    <a:gd name="T5" fmla="*/ 102 h 102"/>
                  </a:gdLst>
                  <a:ahLst/>
                  <a:cxnLst>
                    <a:cxn ang="0">
                      <a:pos x="T0" y="T1"/>
                    </a:cxn>
                    <a:cxn ang="0">
                      <a:pos x="T2" y="T3"/>
                    </a:cxn>
                    <a:cxn ang="0">
                      <a:pos x="T4" y="T5"/>
                    </a:cxn>
                  </a:cxnLst>
                  <a:rect l="0" t="0" r="r" b="b"/>
                  <a:pathLst>
                    <a:path w="95" h="102">
                      <a:moveTo>
                        <a:pt x="15" y="0"/>
                      </a:moveTo>
                      <a:lnTo>
                        <a:pt x="0" y="21"/>
                      </a:lnTo>
                      <a:lnTo>
                        <a:pt x="95"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76" name="Freeform 692">
                  <a:extLst>
                    <a:ext uri="{FF2B5EF4-FFF2-40B4-BE49-F238E27FC236}">
                      <a16:creationId xmlns:a16="http://schemas.microsoft.com/office/drawing/2014/main" id="{12F17146-6021-C14A-AA7A-CB89304460F2}"/>
                    </a:ext>
                  </a:extLst>
                </p:cNvPr>
                <p:cNvSpPr>
                  <a:spLocks/>
                </p:cNvSpPr>
                <p:nvPr/>
              </p:nvSpPr>
              <p:spPr bwMode="auto">
                <a:xfrm>
                  <a:off x="3019" y="1940"/>
                  <a:ext cx="95" cy="102"/>
                </a:xfrm>
                <a:custGeom>
                  <a:avLst/>
                  <a:gdLst>
                    <a:gd name="T0" fmla="*/ 80 w 95"/>
                    <a:gd name="T1" fmla="*/ 102 h 102"/>
                    <a:gd name="T2" fmla="*/ 95 w 95"/>
                    <a:gd name="T3" fmla="*/ 80 h 102"/>
                    <a:gd name="T4" fmla="*/ 0 w 95"/>
                    <a:gd name="T5" fmla="*/ 0 h 102"/>
                    <a:gd name="T6" fmla="*/ 80 w 95"/>
                    <a:gd name="T7" fmla="*/ 102 h 102"/>
                  </a:gdLst>
                  <a:ahLst/>
                  <a:cxnLst>
                    <a:cxn ang="0">
                      <a:pos x="T0" y="T1"/>
                    </a:cxn>
                    <a:cxn ang="0">
                      <a:pos x="T2" y="T3"/>
                    </a:cxn>
                    <a:cxn ang="0">
                      <a:pos x="T4" y="T5"/>
                    </a:cxn>
                    <a:cxn ang="0">
                      <a:pos x="T6" y="T7"/>
                    </a:cxn>
                  </a:cxnLst>
                  <a:rect l="0" t="0" r="r" b="b"/>
                  <a:pathLst>
                    <a:path w="95" h="102">
                      <a:moveTo>
                        <a:pt x="80" y="102"/>
                      </a:moveTo>
                      <a:lnTo>
                        <a:pt x="95" y="80"/>
                      </a:lnTo>
                      <a:lnTo>
                        <a:pt x="0" y="0"/>
                      </a:lnTo>
                      <a:lnTo>
                        <a:pt x="80" y="102"/>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77" name="Freeform 693">
                  <a:extLst>
                    <a:ext uri="{FF2B5EF4-FFF2-40B4-BE49-F238E27FC236}">
                      <a16:creationId xmlns:a16="http://schemas.microsoft.com/office/drawing/2014/main" id="{224E4C79-662C-5042-8BB9-2A8FADD0D79E}"/>
                    </a:ext>
                  </a:extLst>
                </p:cNvPr>
                <p:cNvSpPr>
                  <a:spLocks/>
                </p:cNvSpPr>
                <p:nvPr/>
              </p:nvSpPr>
              <p:spPr bwMode="auto">
                <a:xfrm>
                  <a:off x="3019" y="1940"/>
                  <a:ext cx="95" cy="102"/>
                </a:xfrm>
                <a:custGeom>
                  <a:avLst/>
                  <a:gdLst>
                    <a:gd name="T0" fmla="*/ 80 w 95"/>
                    <a:gd name="T1" fmla="*/ 102 h 102"/>
                    <a:gd name="T2" fmla="*/ 95 w 95"/>
                    <a:gd name="T3" fmla="*/ 80 h 102"/>
                    <a:gd name="T4" fmla="*/ 0 w 95"/>
                    <a:gd name="T5" fmla="*/ 0 h 102"/>
                  </a:gdLst>
                  <a:ahLst/>
                  <a:cxnLst>
                    <a:cxn ang="0">
                      <a:pos x="T0" y="T1"/>
                    </a:cxn>
                    <a:cxn ang="0">
                      <a:pos x="T2" y="T3"/>
                    </a:cxn>
                    <a:cxn ang="0">
                      <a:pos x="T4" y="T5"/>
                    </a:cxn>
                  </a:cxnLst>
                  <a:rect l="0" t="0" r="r" b="b"/>
                  <a:pathLst>
                    <a:path w="95" h="102">
                      <a:moveTo>
                        <a:pt x="80" y="102"/>
                      </a:moveTo>
                      <a:lnTo>
                        <a:pt x="95"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78" name="Freeform 694">
                  <a:extLst>
                    <a:ext uri="{FF2B5EF4-FFF2-40B4-BE49-F238E27FC236}">
                      <a16:creationId xmlns:a16="http://schemas.microsoft.com/office/drawing/2014/main" id="{3282ED3F-AFB8-9B45-84C3-CC5BEADD556B}"/>
                    </a:ext>
                  </a:extLst>
                </p:cNvPr>
                <p:cNvSpPr>
                  <a:spLocks/>
                </p:cNvSpPr>
                <p:nvPr/>
              </p:nvSpPr>
              <p:spPr bwMode="auto">
                <a:xfrm>
                  <a:off x="3267" y="2516"/>
                  <a:ext cx="22" cy="116"/>
                </a:xfrm>
                <a:custGeom>
                  <a:avLst/>
                  <a:gdLst>
                    <a:gd name="T0" fmla="*/ 22 w 22"/>
                    <a:gd name="T1" fmla="*/ 0 h 116"/>
                    <a:gd name="T2" fmla="*/ 0 w 22"/>
                    <a:gd name="T3" fmla="*/ 22 h 116"/>
                    <a:gd name="T4" fmla="*/ 22 w 22"/>
                    <a:gd name="T5" fmla="*/ 116 h 116"/>
                    <a:gd name="T6" fmla="*/ 22 w 22"/>
                    <a:gd name="T7" fmla="*/ 0 h 116"/>
                  </a:gdLst>
                  <a:ahLst/>
                  <a:cxnLst>
                    <a:cxn ang="0">
                      <a:pos x="T0" y="T1"/>
                    </a:cxn>
                    <a:cxn ang="0">
                      <a:pos x="T2" y="T3"/>
                    </a:cxn>
                    <a:cxn ang="0">
                      <a:pos x="T4" y="T5"/>
                    </a:cxn>
                    <a:cxn ang="0">
                      <a:pos x="T6" y="T7"/>
                    </a:cxn>
                  </a:cxnLst>
                  <a:rect l="0" t="0" r="r" b="b"/>
                  <a:pathLst>
                    <a:path w="22" h="116">
                      <a:moveTo>
                        <a:pt x="22" y="0"/>
                      </a:moveTo>
                      <a:lnTo>
                        <a:pt x="0" y="22"/>
                      </a:lnTo>
                      <a:lnTo>
                        <a:pt x="22" y="116"/>
                      </a:lnTo>
                      <a:lnTo>
                        <a:pt x="22"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79" name="Freeform 695">
                  <a:extLst>
                    <a:ext uri="{FF2B5EF4-FFF2-40B4-BE49-F238E27FC236}">
                      <a16:creationId xmlns:a16="http://schemas.microsoft.com/office/drawing/2014/main" id="{CCE46D4C-A53A-3E44-9E71-6C4BE29111DB}"/>
                    </a:ext>
                  </a:extLst>
                </p:cNvPr>
                <p:cNvSpPr>
                  <a:spLocks/>
                </p:cNvSpPr>
                <p:nvPr/>
              </p:nvSpPr>
              <p:spPr bwMode="auto">
                <a:xfrm>
                  <a:off x="3267" y="2516"/>
                  <a:ext cx="22" cy="116"/>
                </a:xfrm>
                <a:custGeom>
                  <a:avLst/>
                  <a:gdLst>
                    <a:gd name="T0" fmla="*/ 22 w 22"/>
                    <a:gd name="T1" fmla="*/ 0 h 116"/>
                    <a:gd name="T2" fmla="*/ 0 w 22"/>
                    <a:gd name="T3" fmla="*/ 22 h 116"/>
                    <a:gd name="T4" fmla="*/ 22 w 22"/>
                    <a:gd name="T5" fmla="*/ 116 h 116"/>
                  </a:gdLst>
                  <a:ahLst/>
                  <a:cxnLst>
                    <a:cxn ang="0">
                      <a:pos x="T0" y="T1"/>
                    </a:cxn>
                    <a:cxn ang="0">
                      <a:pos x="T2" y="T3"/>
                    </a:cxn>
                    <a:cxn ang="0">
                      <a:pos x="T4" y="T5"/>
                    </a:cxn>
                  </a:cxnLst>
                  <a:rect l="0" t="0" r="r" b="b"/>
                  <a:pathLst>
                    <a:path w="22" h="116">
                      <a:moveTo>
                        <a:pt x="22" y="0"/>
                      </a:moveTo>
                      <a:lnTo>
                        <a:pt x="0" y="22"/>
                      </a:lnTo>
                      <a:lnTo>
                        <a:pt x="22"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80" name="Freeform 696">
                  <a:extLst>
                    <a:ext uri="{FF2B5EF4-FFF2-40B4-BE49-F238E27FC236}">
                      <a16:creationId xmlns:a16="http://schemas.microsoft.com/office/drawing/2014/main" id="{8DF4B0F2-5B58-6740-8F6A-E8FECDF6198C}"/>
                    </a:ext>
                  </a:extLst>
                </p:cNvPr>
                <p:cNvSpPr>
                  <a:spLocks/>
                </p:cNvSpPr>
                <p:nvPr/>
              </p:nvSpPr>
              <p:spPr bwMode="auto">
                <a:xfrm>
                  <a:off x="3267" y="2538"/>
                  <a:ext cx="22" cy="123"/>
                </a:xfrm>
                <a:custGeom>
                  <a:avLst/>
                  <a:gdLst>
                    <a:gd name="T0" fmla="*/ 8 w 22"/>
                    <a:gd name="T1" fmla="*/ 123 h 123"/>
                    <a:gd name="T2" fmla="*/ 22 w 22"/>
                    <a:gd name="T3" fmla="*/ 94 h 123"/>
                    <a:gd name="T4" fmla="*/ 0 w 22"/>
                    <a:gd name="T5" fmla="*/ 0 h 123"/>
                    <a:gd name="T6" fmla="*/ 8 w 22"/>
                    <a:gd name="T7" fmla="*/ 123 h 123"/>
                  </a:gdLst>
                  <a:ahLst/>
                  <a:cxnLst>
                    <a:cxn ang="0">
                      <a:pos x="T0" y="T1"/>
                    </a:cxn>
                    <a:cxn ang="0">
                      <a:pos x="T2" y="T3"/>
                    </a:cxn>
                    <a:cxn ang="0">
                      <a:pos x="T4" y="T5"/>
                    </a:cxn>
                    <a:cxn ang="0">
                      <a:pos x="T6" y="T7"/>
                    </a:cxn>
                  </a:cxnLst>
                  <a:rect l="0" t="0" r="r" b="b"/>
                  <a:pathLst>
                    <a:path w="22" h="123">
                      <a:moveTo>
                        <a:pt x="8" y="123"/>
                      </a:moveTo>
                      <a:lnTo>
                        <a:pt x="22" y="94"/>
                      </a:lnTo>
                      <a:lnTo>
                        <a:pt x="0" y="0"/>
                      </a:lnTo>
                      <a:lnTo>
                        <a:pt x="8" y="123"/>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81" name="Freeform 697">
                  <a:extLst>
                    <a:ext uri="{FF2B5EF4-FFF2-40B4-BE49-F238E27FC236}">
                      <a16:creationId xmlns:a16="http://schemas.microsoft.com/office/drawing/2014/main" id="{497C0D0D-1591-514C-84DB-B5DB831EF481}"/>
                    </a:ext>
                  </a:extLst>
                </p:cNvPr>
                <p:cNvSpPr>
                  <a:spLocks/>
                </p:cNvSpPr>
                <p:nvPr/>
              </p:nvSpPr>
              <p:spPr bwMode="auto">
                <a:xfrm>
                  <a:off x="3267" y="2538"/>
                  <a:ext cx="22" cy="123"/>
                </a:xfrm>
                <a:custGeom>
                  <a:avLst/>
                  <a:gdLst>
                    <a:gd name="T0" fmla="*/ 8 w 22"/>
                    <a:gd name="T1" fmla="*/ 123 h 123"/>
                    <a:gd name="T2" fmla="*/ 22 w 22"/>
                    <a:gd name="T3" fmla="*/ 94 h 123"/>
                    <a:gd name="T4" fmla="*/ 0 w 22"/>
                    <a:gd name="T5" fmla="*/ 0 h 123"/>
                  </a:gdLst>
                  <a:ahLst/>
                  <a:cxnLst>
                    <a:cxn ang="0">
                      <a:pos x="T0" y="T1"/>
                    </a:cxn>
                    <a:cxn ang="0">
                      <a:pos x="T2" y="T3"/>
                    </a:cxn>
                    <a:cxn ang="0">
                      <a:pos x="T4" y="T5"/>
                    </a:cxn>
                  </a:cxnLst>
                  <a:rect l="0" t="0" r="r" b="b"/>
                  <a:pathLst>
                    <a:path w="22" h="123">
                      <a:moveTo>
                        <a:pt x="8" y="123"/>
                      </a:moveTo>
                      <a:lnTo>
                        <a:pt x="22"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82" name="Freeform 698">
                  <a:extLst>
                    <a:ext uri="{FF2B5EF4-FFF2-40B4-BE49-F238E27FC236}">
                      <a16:creationId xmlns:a16="http://schemas.microsoft.com/office/drawing/2014/main" id="{B4F36DE2-E1C4-CC40-B567-FFA0C5A24868}"/>
                    </a:ext>
                  </a:extLst>
                </p:cNvPr>
                <p:cNvSpPr>
                  <a:spLocks/>
                </p:cNvSpPr>
                <p:nvPr/>
              </p:nvSpPr>
              <p:spPr bwMode="auto">
                <a:xfrm>
                  <a:off x="2463" y="1896"/>
                  <a:ext cx="110" cy="36"/>
                </a:xfrm>
                <a:custGeom>
                  <a:avLst/>
                  <a:gdLst>
                    <a:gd name="T0" fmla="*/ 22 w 110"/>
                    <a:gd name="T1" fmla="*/ 0 h 36"/>
                    <a:gd name="T2" fmla="*/ 0 w 110"/>
                    <a:gd name="T3" fmla="*/ 22 h 36"/>
                    <a:gd name="T4" fmla="*/ 110 w 110"/>
                    <a:gd name="T5" fmla="*/ 36 h 36"/>
                    <a:gd name="T6" fmla="*/ 22 w 110"/>
                    <a:gd name="T7" fmla="*/ 0 h 36"/>
                  </a:gdLst>
                  <a:ahLst/>
                  <a:cxnLst>
                    <a:cxn ang="0">
                      <a:pos x="T0" y="T1"/>
                    </a:cxn>
                    <a:cxn ang="0">
                      <a:pos x="T2" y="T3"/>
                    </a:cxn>
                    <a:cxn ang="0">
                      <a:pos x="T4" y="T5"/>
                    </a:cxn>
                    <a:cxn ang="0">
                      <a:pos x="T6" y="T7"/>
                    </a:cxn>
                  </a:cxnLst>
                  <a:rect l="0" t="0" r="r" b="b"/>
                  <a:pathLst>
                    <a:path w="110" h="36">
                      <a:moveTo>
                        <a:pt x="22" y="0"/>
                      </a:moveTo>
                      <a:lnTo>
                        <a:pt x="0" y="22"/>
                      </a:lnTo>
                      <a:lnTo>
                        <a:pt x="110" y="36"/>
                      </a:lnTo>
                      <a:lnTo>
                        <a:pt x="22"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83" name="Freeform 699">
                  <a:extLst>
                    <a:ext uri="{FF2B5EF4-FFF2-40B4-BE49-F238E27FC236}">
                      <a16:creationId xmlns:a16="http://schemas.microsoft.com/office/drawing/2014/main" id="{85288978-285E-9941-9DB6-99C3C6B72106}"/>
                    </a:ext>
                  </a:extLst>
                </p:cNvPr>
                <p:cNvSpPr>
                  <a:spLocks/>
                </p:cNvSpPr>
                <p:nvPr/>
              </p:nvSpPr>
              <p:spPr bwMode="auto">
                <a:xfrm>
                  <a:off x="2463" y="1896"/>
                  <a:ext cx="110" cy="36"/>
                </a:xfrm>
                <a:custGeom>
                  <a:avLst/>
                  <a:gdLst>
                    <a:gd name="T0" fmla="*/ 22 w 110"/>
                    <a:gd name="T1" fmla="*/ 0 h 36"/>
                    <a:gd name="T2" fmla="*/ 0 w 110"/>
                    <a:gd name="T3" fmla="*/ 22 h 36"/>
                    <a:gd name="T4" fmla="*/ 110 w 110"/>
                    <a:gd name="T5" fmla="*/ 36 h 36"/>
                  </a:gdLst>
                  <a:ahLst/>
                  <a:cxnLst>
                    <a:cxn ang="0">
                      <a:pos x="T0" y="T1"/>
                    </a:cxn>
                    <a:cxn ang="0">
                      <a:pos x="T2" y="T3"/>
                    </a:cxn>
                    <a:cxn ang="0">
                      <a:pos x="T4" y="T5"/>
                    </a:cxn>
                  </a:cxnLst>
                  <a:rect l="0" t="0" r="r" b="b"/>
                  <a:pathLst>
                    <a:path w="110" h="36">
                      <a:moveTo>
                        <a:pt x="22" y="0"/>
                      </a:moveTo>
                      <a:lnTo>
                        <a:pt x="0" y="22"/>
                      </a:lnTo>
                      <a:lnTo>
                        <a:pt x="110"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84" name="Freeform 700">
                  <a:extLst>
                    <a:ext uri="{FF2B5EF4-FFF2-40B4-BE49-F238E27FC236}">
                      <a16:creationId xmlns:a16="http://schemas.microsoft.com/office/drawing/2014/main" id="{F07C8F99-DA1E-1948-9ED0-93F9D37BF63F}"/>
                    </a:ext>
                  </a:extLst>
                </p:cNvPr>
                <p:cNvSpPr>
                  <a:spLocks/>
                </p:cNvSpPr>
                <p:nvPr/>
              </p:nvSpPr>
              <p:spPr bwMode="auto">
                <a:xfrm>
                  <a:off x="2485" y="1896"/>
                  <a:ext cx="103" cy="36"/>
                </a:xfrm>
                <a:custGeom>
                  <a:avLst/>
                  <a:gdLst>
                    <a:gd name="T0" fmla="*/ 88 w 103"/>
                    <a:gd name="T1" fmla="*/ 36 h 36"/>
                    <a:gd name="T2" fmla="*/ 103 w 103"/>
                    <a:gd name="T3" fmla="*/ 14 h 36"/>
                    <a:gd name="T4" fmla="*/ 0 w 103"/>
                    <a:gd name="T5" fmla="*/ 0 h 36"/>
                    <a:gd name="T6" fmla="*/ 88 w 103"/>
                    <a:gd name="T7" fmla="*/ 36 h 36"/>
                  </a:gdLst>
                  <a:ahLst/>
                  <a:cxnLst>
                    <a:cxn ang="0">
                      <a:pos x="T0" y="T1"/>
                    </a:cxn>
                    <a:cxn ang="0">
                      <a:pos x="T2" y="T3"/>
                    </a:cxn>
                    <a:cxn ang="0">
                      <a:pos x="T4" y="T5"/>
                    </a:cxn>
                    <a:cxn ang="0">
                      <a:pos x="T6" y="T7"/>
                    </a:cxn>
                  </a:cxnLst>
                  <a:rect l="0" t="0" r="r" b="b"/>
                  <a:pathLst>
                    <a:path w="103" h="36">
                      <a:moveTo>
                        <a:pt x="88" y="36"/>
                      </a:moveTo>
                      <a:lnTo>
                        <a:pt x="103" y="14"/>
                      </a:lnTo>
                      <a:lnTo>
                        <a:pt x="0" y="0"/>
                      </a:lnTo>
                      <a:lnTo>
                        <a:pt x="88" y="36"/>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85" name="Freeform 701">
                  <a:extLst>
                    <a:ext uri="{FF2B5EF4-FFF2-40B4-BE49-F238E27FC236}">
                      <a16:creationId xmlns:a16="http://schemas.microsoft.com/office/drawing/2014/main" id="{740E1201-D401-F44F-A7CA-843BB0FA53AC}"/>
                    </a:ext>
                  </a:extLst>
                </p:cNvPr>
                <p:cNvSpPr>
                  <a:spLocks/>
                </p:cNvSpPr>
                <p:nvPr/>
              </p:nvSpPr>
              <p:spPr bwMode="auto">
                <a:xfrm>
                  <a:off x="2485" y="1896"/>
                  <a:ext cx="103" cy="36"/>
                </a:xfrm>
                <a:custGeom>
                  <a:avLst/>
                  <a:gdLst>
                    <a:gd name="T0" fmla="*/ 88 w 103"/>
                    <a:gd name="T1" fmla="*/ 36 h 36"/>
                    <a:gd name="T2" fmla="*/ 103 w 103"/>
                    <a:gd name="T3" fmla="*/ 14 h 36"/>
                    <a:gd name="T4" fmla="*/ 0 w 103"/>
                    <a:gd name="T5" fmla="*/ 0 h 36"/>
                  </a:gdLst>
                  <a:ahLst/>
                  <a:cxnLst>
                    <a:cxn ang="0">
                      <a:pos x="T0" y="T1"/>
                    </a:cxn>
                    <a:cxn ang="0">
                      <a:pos x="T2" y="T3"/>
                    </a:cxn>
                    <a:cxn ang="0">
                      <a:pos x="T4" y="T5"/>
                    </a:cxn>
                  </a:cxnLst>
                  <a:rect l="0" t="0" r="r" b="b"/>
                  <a:pathLst>
                    <a:path w="103" h="36">
                      <a:moveTo>
                        <a:pt x="88" y="36"/>
                      </a:moveTo>
                      <a:lnTo>
                        <a:pt x="103"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86" name="Freeform 702">
                  <a:extLst>
                    <a:ext uri="{FF2B5EF4-FFF2-40B4-BE49-F238E27FC236}">
                      <a16:creationId xmlns:a16="http://schemas.microsoft.com/office/drawing/2014/main" id="{AE80E843-51B0-294D-B953-CE37C49C128B}"/>
                    </a:ext>
                  </a:extLst>
                </p:cNvPr>
                <p:cNvSpPr>
                  <a:spLocks/>
                </p:cNvSpPr>
                <p:nvPr/>
              </p:nvSpPr>
              <p:spPr bwMode="auto">
                <a:xfrm>
                  <a:off x="3187" y="2129"/>
                  <a:ext cx="66" cy="117"/>
                </a:xfrm>
                <a:custGeom>
                  <a:avLst/>
                  <a:gdLst>
                    <a:gd name="T0" fmla="*/ 51 w 66"/>
                    <a:gd name="T1" fmla="*/ 117 h 117"/>
                    <a:gd name="T2" fmla="*/ 66 w 66"/>
                    <a:gd name="T3" fmla="*/ 95 h 117"/>
                    <a:gd name="T4" fmla="*/ 0 w 66"/>
                    <a:gd name="T5" fmla="*/ 0 h 117"/>
                    <a:gd name="T6" fmla="*/ 51 w 66"/>
                    <a:gd name="T7" fmla="*/ 117 h 117"/>
                  </a:gdLst>
                  <a:ahLst/>
                  <a:cxnLst>
                    <a:cxn ang="0">
                      <a:pos x="T0" y="T1"/>
                    </a:cxn>
                    <a:cxn ang="0">
                      <a:pos x="T2" y="T3"/>
                    </a:cxn>
                    <a:cxn ang="0">
                      <a:pos x="T4" y="T5"/>
                    </a:cxn>
                    <a:cxn ang="0">
                      <a:pos x="T6" y="T7"/>
                    </a:cxn>
                  </a:cxnLst>
                  <a:rect l="0" t="0" r="r" b="b"/>
                  <a:pathLst>
                    <a:path w="66" h="117">
                      <a:moveTo>
                        <a:pt x="51" y="117"/>
                      </a:moveTo>
                      <a:lnTo>
                        <a:pt x="66" y="95"/>
                      </a:lnTo>
                      <a:lnTo>
                        <a:pt x="0" y="0"/>
                      </a:lnTo>
                      <a:lnTo>
                        <a:pt x="51"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87" name="Freeform 703">
                  <a:extLst>
                    <a:ext uri="{FF2B5EF4-FFF2-40B4-BE49-F238E27FC236}">
                      <a16:creationId xmlns:a16="http://schemas.microsoft.com/office/drawing/2014/main" id="{10B96273-A15E-FB47-A53D-318C0318E4CF}"/>
                    </a:ext>
                  </a:extLst>
                </p:cNvPr>
                <p:cNvSpPr>
                  <a:spLocks/>
                </p:cNvSpPr>
                <p:nvPr/>
              </p:nvSpPr>
              <p:spPr bwMode="auto">
                <a:xfrm>
                  <a:off x="3187" y="2129"/>
                  <a:ext cx="66" cy="117"/>
                </a:xfrm>
                <a:custGeom>
                  <a:avLst/>
                  <a:gdLst>
                    <a:gd name="T0" fmla="*/ 51 w 66"/>
                    <a:gd name="T1" fmla="*/ 117 h 117"/>
                    <a:gd name="T2" fmla="*/ 66 w 66"/>
                    <a:gd name="T3" fmla="*/ 95 h 117"/>
                    <a:gd name="T4" fmla="*/ 0 w 66"/>
                    <a:gd name="T5" fmla="*/ 0 h 117"/>
                  </a:gdLst>
                  <a:ahLst/>
                  <a:cxnLst>
                    <a:cxn ang="0">
                      <a:pos x="T0" y="T1"/>
                    </a:cxn>
                    <a:cxn ang="0">
                      <a:pos x="T2" y="T3"/>
                    </a:cxn>
                    <a:cxn ang="0">
                      <a:pos x="T4" y="T5"/>
                    </a:cxn>
                  </a:cxnLst>
                  <a:rect l="0" t="0" r="r" b="b"/>
                  <a:pathLst>
                    <a:path w="66" h="117">
                      <a:moveTo>
                        <a:pt x="51" y="117"/>
                      </a:moveTo>
                      <a:lnTo>
                        <a:pt x="66"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88" name="Freeform 704">
                  <a:extLst>
                    <a:ext uri="{FF2B5EF4-FFF2-40B4-BE49-F238E27FC236}">
                      <a16:creationId xmlns:a16="http://schemas.microsoft.com/office/drawing/2014/main" id="{9C44B461-7085-AE46-9D54-CDE76B442209}"/>
                    </a:ext>
                  </a:extLst>
                </p:cNvPr>
                <p:cNvSpPr>
                  <a:spLocks/>
                </p:cNvSpPr>
                <p:nvPr/>
              </p:nvSpPr>
              <p:spPr bwMode="auto">
                <a:xfrm>
                  <a:off x="3260" y="2370"/>
                  <a:ext cx="44" cy="116"/>
                </a:xfrm>
                <a:custGeom>
                  <a:avLst/>
                  <a:gdLst>
                    <a:gd name="T0" fmla="*/ 22 w 44"/>
                    <a:gd name="T1" fmla="*/ 0 h 116"/>
                    <a:gd name="T2" fmla="*/ 0 w 44"/>
                    <a:gd name="T3" fmla="*/ 22 h 116"/>
                    <a:gd name="T4" fmla="*/ 44 w 44"/>
                    <a:gd name="T5" fmla="*/ 116 h 116"/>
                    <a:gd name="T6" fmla="*/ 22 w 44"/>
                    <a:gd name="T7" fmla="*/ 0 h 116"/>
                  </a:gdLst>
                  <a:ahLst/>
                  <a:cxnLst>
                    <a:cxn ang="0">
                      <a:pos x="T0" y="T1"/>
                    </a:cxn>
                    <a:cxn ang="0">
                      <a:pos x="T2" y="T3"/>
                    </a:cxn>
                    <a:cxn ang="0">
                      <a:pos x="T4" y="T5"/>
                    </a:cxn>
                    <a:cxn ang="0">
                      <a:pos x="T6" y="T7"/>
                    </a:cxn>
                  </a:cxnLst>
                  <a:rect l="0" t="0" r="r" b="b"/>
                  <a:pathLst>
                    <a:path w="44" h="116">
                      <a:moveTo>
                        <a:pt x="22" y="0"/>
                      </a:moveTo>
                      <a:lnTo>
                        <a:pt x="0" y="22"/>
                      </a:lnTo>
                      <a:lnTo>
                        <a:pt x="44" y="116"/>
                      </a:lnTo>
                      <a:lnTo>
                        <a:pt x="22"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89" name="Freeform 705">
                  <a:extLst>
                    <a:ext uri="{FF2B5EF4-FFF2-40B4-BE49-F238E27FC236}">
                      <a16:creationId xmlns:a16="http://schemas.microsoft.com/office/drawing/2014/main" id="{D1C29A26-AC0C-A74E-A762-C45244AF530B}"/>
                    </a:ext>
                  </a:extLst>
                </p:cNvPr>
                <p:cNvSpPr>
                  <a:spLocks/>
                </p:cNvSpPr>
                <p:nvPr/>
              </p:nvSpPr>
              <p:spPr bwMode="auto">
                <a:xfrm>
                  <a:off x="3260" y="2370"/>
                  <a:ext cx="44" cy="116"/>
                </a:xfrm>
                <a:custGeom>
                  <a:avLst/>
                  <a:gdLst>
                    <a:gd name="T0" fmla="*/ 22 w 44"/>
                    <a:gd name="T1" fmla="*/ 0 h 116"/>
                    <a:gd name="T2" fmla="*/ 0 w 44"/>
                    <a:gd name="T3" fmla="*/ 22 h 116"/>
                    <a:gd name="T4" fmla="*/ 44 w 44"/>
                    <a:gd name="T5" fmla="*/ 116 h 116"/>
                  </a:gdLst>
                  <a:ahLst/>
                  <a:cxnLst>
                    <a:cxn ang="0">
                      <a:pos x="T0" y="T1"/>
                    </a:cxn>
                    <a:cxn ang="0">
                      <a:pos x="T2" y="T3"/>
                    </a:cxn>
                    <a:cxn ang="0">
                      <a:pos x="T4" y="T5"/>
                    </a:cxn>
                  </a:cxnLst>
                  <a:rect l="0" t="0" r="r" b="b"/>
                  <a:pathLst>
                    <a:path w="44" h="116">
                      <a:moveTo>
                        <a:pt x="22" y="0"/>
                      </a:moveTo>
                      <a:lnTo>
                        <a:pt x="0" y="22"/>
                      </a:lnTo>
                      <a:lnTo>
                        <a:pt x="44" y="11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90" name="Freeform 706">
                  <a:extLst>
                    <a:ext uri="{FF2B5EF4-FFF2-40B4-BE49-F238E27FC236}">
                      <a16:creationId xmlns:a16="http://schemas.microsoft.com/office/drawing/2014/main" id="{B68DAFE7-601B-9A43-BEAB-2B463B95AA18}"/>
                    </a:ext>
                  </a:extLst>
                </p:cNvPr>
                <p:cNvSpPr>
                  <a:spLocks/>
                </p:cNvSpPr>
                <p:nvPr/>
              </p:nvSpPr>
              <p:spPr bwMode="auto">
                <a:xfrm>
                  <a:off x="3260" y="2392"/>
                  <a:ext cx="44" cy="124"/>
                </a:xfrm>
                <a:custGeom>
                  <a:avLst/>
                  <a:gdLst>
                    <a:gd name="T0" fmla="*/ 29 w 44"/>
                    <a:gd name="T1" fmla="*/ 124 h 124"/>
                    <a:gd name="T2" fmla="*/ 44 w 44"/>
                    <a:gd name="T3" fmla="*/ 94 h 124"/>
                    <a:gd name="T4" fmla="*/ 0 w 44"/>
                    <a:gd name="T5" fmla="*/ 0 h 124"/>
                    <a:gd name="T6" fmla="*/ 29 w 44"/>
                    <a:gd name="T7" fmla="*/ 124 h 124"/>
                  </a:gdLst>
                  <a:ahLst/>
                  <a:cxnLst>
                    <a:cxn ang="0">
                      <a:pos x="T0" y="T1"/>
                    </a:cxn>
                    <a:cxn ang="0">
                      <a:pos x="T2" y="T3"/>
                    </a:cxn>
                    <a:cxn ang="0">
                      <a:pos x="T4" y="T5"/>
                    </a:cxn>
                    <a:cxn ang="0">
                      <a:pos x="T6" y="T7"/>
                    </a:cxn>
                  </a:cxnLst>
                  <a:rect l="0" t="0" r="r" b="b"/>
                  <a:pathLst>
                    <a:path w="44" h="124">
                      <a:moveTo>
                        <a:pt x="29" y="124"/>
                      </a:moveTo>
                      <a:lnTo>
                        <a:pt x="44" y="94"/>
                      </a:lnTo>
                      <a:lnTo>
                        <a:pt x="0" y="0"/>
                      </a:lnTo>
                      <a:lnTo>
                        <a:pt x="29"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91" name="Freeform 707">
                  <a:extLst>
                    <a:ext uri="{FF2B5EF4-FFF2-40B4-BE49-F238E27FC236}">
                      <a16:creationId xmlns:a16="http://schemas.microsoft.com/office/drawing/2014/main" id="{ACDCC6D9-8B3C-AC4E-9AF9-04BFF107F541}"/>
                    </a:ext>
                  </a:extLst>
                </p:cNvPr>
                <p:cNvSpPr>
                  <a:spLocks/>
                </p:cNvSpPr>
                <p:nvPr/>
              </p:nvSpPr>
              <p:spPr bwMode="auto">
                <a:xfrm>
                  <a:off x="3260" y="2392"/>
                  <a:ext cx="44" cy="124"/>
                </a:xfrm>
                <a:custGeom>
                  <a:avLst/>
                  <a:gdLst>
                    <a:gd name="T0" fmla="*/ 29 w 44"/>
                    <a:gd name="T1" fmla="*/ 124 h 124"/>
                    <a:gd name="T2" fmla="*/ 44 w 44"/>
                    <a:gd name="T3" fmla="*/ 94 h 124"/>
                    <a:gd name="T4" fmla="*/ 0 w 44"/>
                    <a:gd name="T5" fmla="*/ 0 h 124"/>
                  </a:gdLst>
                  <a:ahLst/>
                  <a:cxnLst>
                    <a:cxn ang="0">
                      <a:pos x="T0" y="T1"/>
                    </a:cxn>
                    <a:cxn ang="0">
                      <a:pos x="T2" y="T3"/>
                    </a:cxn>
                    <a:cxn ang="0">
                      <a:pos x="T4" y="T5"/>
                    </a:cxn>
                  </a:cxnLst>
                  <a:rect l="0" t="0" r="r" b="b"/>
                  <a:pathLst>
                    <a:path w="44" h="124">
                      <a:moveTo>
                        <a:pt x="29" y="124"/>
                      </a:moveTo>
                      <a:lnTo>
                        <a:pt x="44" y="9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92" name="Freeform 708">
                  <a:extLst>
                    <a:ext uri="{FF2B5EF4-FFF2-40B4-BE49-F238E27FC236}">
                      <a16:creationId xmlns:a16="http://schemas.microsoft.com/office/drawing/2014/main" id="{8265F353-CBA7-3744-9F87-B6F518CB28E9}"/>
                    </a:ext>
                  </a:extLst>
                </p:cNvPr>
                <p:cNvSpPr>
                  <a:spLocks/>
                </p:cNvSpPr>
                <p:nvPr/>
              </p:nvSpPr>
              <p:spPr bwMode="auto">
                <a:xfrm>
                  <a:off x="2880" y="1896"/>
                  <a:ext cx="102" cy="87"/>
                </a:xfrm>
                <a:custGeom>
                  <a:avLst/>
                  <a:gdLst>
                    <a:gd name="T0" fmla="*/ 22 w 102"/>
                    <a:gd name="T1" fmla="*/ 0 h 87"/>
                    <a:gd name="T2" fmla="*/ 0 w 102"/>
                    <a:gd name="T3" fmla="*/ 22 h 87"/>
                    <a:gd name="T4" fmla="*/ 102 w 102"/>
                    <a:gd name="T5" fmla="*/ 87 h 87"/>
                    <a:gd name="T6" fmla="*/ 22 w 102"/>
                    <a:gd name="T7" fmla="*/ 0 h 87"/>
                  </a:gdLst>
                  <a:ahLst/>
                  <a:cxnLst>
                    <a:cxn ang="0">
                      <a:pos x="T0" y="T1"/>
                    </a:cxn>
                    <a:cxn ang="0">
                      <a:pos x="T2" y="T3"/>
                    </a:cxn>
                    <a:cxn ang="0">
                      <a:pos x="T4" y="T5"/>
                    </a:cxn>
                    <a:cxn ang="0">
                      <a:pos x="T6" y="T7"/>
                    </a:cxn>
                  </a:cxnLst>
                  <a:rect l="0" t="0" r="r" b="b"/>
                  <a:pathLst>
                    <a:path w="102" h="87">
                      <a:moveTo>
                        <a:pt x="22" y="0"/>
                      </a:moveTo>
                      <a:lnTo>
                        <a:pt x="0" y="22"/>
                      </a:lnTo>
                      <a:lnTo>
                        <a:pt x="102" y="87"/>
                      </a:lnTo>
                      <a:lnTo>
                        <a:pt x="22"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93" name="Freeform 709">
                  <a:extLst>
                    <a:ext uri="{FF2B5EF4-FFF2-40B4-BE49-F238E27FC236}">
                      <a16:creationId xmlns:a16="http://schemas.microsoft.com/office/drawing/2014/main" id="{399954E6-1A76-4F41-ABBA-2813F7C95400}"/>
                    </a:ext>
                  </a:extLst>
                </p:cNvPr>
                <p:cNvSpPr>
                  <a:spLocks/>
                </p:cNvSpPr>
                <p:nvPr/>
              </p:nvSpPr>
              <p:spPr bwMode="auto">
                <a:xfrm>
                  <a:off x="2880" y="1896"/>
                  <a:ext cx="102" cy="87"/>
                </a:xfrm>
                <a:custGeom>
                  <a:avLst/>
                  <a:gdLst>
                    <a:gd name="T0" fmla="*/ 22 w 102"/>
                    <a:gd name="T1" fmla="*/ 0 h 87"/>
                    <a:gd name="T2" fmla="*/ 0 w 102"/>
                    <a:gd name="T3" fmla="*/ 22 h 87"/>
                    <a:gd name="T4" fmla="*/ 102 w 102"/>
                    <a:gd name="T5" fmla="*/ 87 h 87"/>
                  </a:gdLst>
                  <a:ahLst/>
                  <a:cxnLst>
                    <a:cxn ang="0">
                      <a:pos x="T0" y="T1"/>
                    </a:cxn>
                    <a:cxn ang="0">
                      <a:pos x="T2" y="T3"/>
                    </a:cxn>
                    <a:cxn ang="0">
                      <a:pos x="T4" y="T5"/>
                    </a:cxn>
                  </a:cxnLst>
                  <a:rect l="0" t="0" r="r" b="b"/>
                  <a:pathLst>
                    <a:path w="102" h="87">
                      <a:moveTo>
                        <a:pt x="22" y="0"/>
                      </a:moveTo>
                      <a:lnTo>
                        <a:pt x="0" y="22"/>
                      </a:lnTo>
                      <a:lnTo>
                        <a:pt x="102"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94" name="Freeform 710">
                  <a:extLst>
                    <a:ext uri="{FF2B5EF4-FFF2-40B4-BE49-F238E27FC236}">
                      <a16:creationId xmlns:a16="http://schemas.microsoft.com/office/drawing/2014/main" id="{B542D327-3A2D-544C-AAC4-28A8DD19C8C6}"/>
                    </a:ext>
                  </a:extLst>
                </p:cNvPr>
                <p:cNvSpPr>
                  <a:spLocks/>
                </p:cNvSpPr>
                <p:nvPr/>
              </p:nvSpPr>
              <p:spPr bwMode="auto">
                <a:xfrm>
                  <a:off x="2902" y="1896"/>
                  <a:ext cx="102" cy="87"/>
                </a:xfrm>
                <a:custGeom>
                  <a:avLst/>
                  <a:gdLst>
                    <a:gd name="T0" fmla="*/ 80 w 102"/>
                    <a:gd name="T1" fmla="*/ 87 h 87"/>
                    <a:gd name="T2" fmla="*/ 102 w 102"/>
                    <a:gd name="T3" fmla="*/ 65 h 87"/>
                    <a:gd name="T4" fmla="*/ 0 w 102"/>
                    <a:gd name="T5" fmla="*/ 0 h 87"/>
                    <a:gd name="T6" fmla="*/ 80 w 102"/>
                    <a:gd name="T7" fmla="*/ 87 h 87"/>
                  </a:gdLst>
                  <a:ahLst/>
                  <a:cxnLst>
                    <a:cxn ang="0">
                      <a:pos x="T0" y="T1"/>
                    </a:cxn>
                    <a:cxn ang="0">
                      <a:pos x="T2" y="T3"/>
                    </a:cxn>
                    <a:cxn ang="0">
                      <a:pos x="T4" y="T5"/>
                    </a:cxn>
                    <a:cxn ang="0">
                      <a:pos x="T6" y="T7"/>
                    </a:cxn>
                  </a:cxnLst>
                  <a:rect l="0" t="0" r="r" b="b"/>
                  <a:pathLst>
                    <a:path w="102" h="87">
                      <a:moveTo>
                        <a:pt x="80" y="87"/>
                      </a:moveTo>
                      <a:lnTo>
                        <a:pt x="102" y="65"/>
                      </a:lnTo>
                      <a:lnTo>
                        <a:pt x="0" y="0"/>
                      </a:lnTo>
                      <a:lnTo>
                        <a:pt x="80" y="87"/>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95" name="Freeform 711">
                  <a:extLst>
                    <a:ext uri="{FF2B5EF4-FFF2-40B4-BE49-F238E27FC236}">
                      <a16:creationId xmlns:a16="http://schemas.microsoft.com/office/drawing/2014/main" id="{7BEBF9EB-8EC0-6942-8B42-57D7A1B0194D}"/>
                    </a:ext>
                  </a:extLst>
                </p:cNvPr>
                <p:cNvSpPr>
                  <a:spLocks/>
                </p:cNvSpPr>
                <p:nvPr/>
              </p:nvSpPr>
              <p:spPr bwMode="auto">
                <a:xfrm>
                  <a:off x="2902" y="1896"/>
                  <a:ext cx="102" cy="87"/>
                </a:xfrm>
                <a:custGeom>
                  <a:avLst/>
                  <a:gdLst>
                    <a:gd name="T0" fmla="*/ 80 w 102"/>
                    <a:gd name="T1" fmla="*/ 87 h 87"/>
                    <a:gd name="T2" fmla="*/ 102 w 102"/>
                    <a:gd name="T3" fmla="*/ 65 h 87"/>
                    <a:gd name="T4" fmla="*/ 0 w 102"/>
                    <a:gd name="T5" fmla="*/ 0 h 87"/>
                  </a:gdLst>
                  <a:ahLst/>
                  <a:cxnLst>
                    <a:cxn ang="0">
                      <a:pos x="T0" y="T1"/>
                    </a:cxn>
                    <a:cxn ang="0">
                      <a:pos x="T2" y="T3"/>
                    </a:cxn>
                    <a:cxn ang="0">
                      <a:pos x="T4" y="T5"/>
                    </a:cxn>
                  </a:cxnLst>
                  <a:rect l="0" t="0" r="r" b="b"/>
                  <a:pathLst>
                    <a:path w="102" h="87">
                      <a:moveTo>
                        <a:pt x="80" y="87"/>
                      </a:moveTo>
                      <a:lnTo>
                        <a:pt x="102" y="6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96" name="Freeform 712">
                  <a:extLst>
                    <a:ext uri="{FF2B5EF4-FFF2-40B4-BE49-F238E27FC236}">
                      <a16:creationId xmlns:a16="http://schemas.microsoft.com/office/drawing/2014/main" id="{EF5F7E93-91FF-6943-B790-0FE2E1B1804A}"/>
                    </a:ext>
                  </a:extLst>
                </p:cNvPr>
                <p:cNvSpPr>
                  <a:spLocks/>
                </p:cNvSpPr>
                <p:nvPr/>
              </p:nvSpPr>
              <p:spPr bwMode="auto">
                <a:xfrm>
                  <a:off x="3099" y="2020"/>
                  <a:ext cx="88" cy="109"/>
                </a:xfrm>
                <a:custGeom>
                  <a:avLst/>
                  <a:gdLst>
                    <a:gd name="T0" fmla="*/ 15 w 88"/>
                    <a:gd name="T1" fmla="*/ 0 h 109"/>
                    <a:gd name="T2" fmla="*/ 0 w 88"/>
                    <a:gd name="T3" fmla="*/ 22 h 109"/>
                    <a:gd name="T4" fmla="*/ 88 w 88"/>
                    <a:gd name="T5" fmla="*/ 109 h 109"/>
                    <a:gd name="T6" fmla="*/ 15 w 88"/>
                    <a:gd name="T7" fmla="*/ 0 h 109"/>
                  </a:gdLst>
                  <a:ahLst/>
                  <a:cxnLst>
                    <a:cxn ang="0">
                      <a:pos x="T0" y="T1"/>
                    </a:cxn>
                    <a:cxn ang="0">
                      <a:pos x="T2" y="T3"/>
                    </a:cxn>
                    <a:cxn ang="0">
                      <a:pos x="T4" y="T5"/>
                    </a:cxn>
                    <a:cxn ang="0">
                      <a:pos x="T6" y="T7"/>
                    </a:cxn>
                  </a:cxnLst>
                  <a:rect l="0" t="0" r="r" b="b"/>
                  <a:pathLst>
                    <a:path w="88" h="109">
                      <a:moveTo>
                        <a:pt x="15" y="0"/>
                      </a:moveTo>
                      <a:lnTo>
                        <a:pt x="0" y="22"/>
                      </a:lnTo>
                      <a:lnTo>
                        <a:pt x="88" y="109"/>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97" name="Freeform 713">
                  <a:extLst>
                    <a:ext uri="{FF2B5EF4-FFF2-40B4-BE49-F238E27FC236}">
                      <a16:creationId xmlns:a16="http://schemas.microsoft.com/office/drawing/2014/main" id="{B8CA3DCC-1799-5A49-B68E-8428A51E9BCF}"/>
                    </a:ext>
                  </a:extLst>
                </p:cNvPr>
                <p:cNvSpPr>
                  <a:spLocks/>
                </p:cNvSpPr>
                <p:nvPr/>
              </p:nvSpPr>
              <p:spPr bwMode="auto">
                <a:xfrm>
                  <a:off x="3099" y="2020"/>
                  <a:ext cx="88" cy="109"/>
                </a:xfrm>
                <a:custGeom>
                  <a:avLst/>
                  <a:gdLst>
                    <a:gd name="T0" fmla="*/ 15 w 88"/>
                    <a:gd name="T1" fmla="*/ 0 h 109"/>
                    <a:gd name="T2" fmla="*/ 0 w 88"/>
                    <a:gd name="T3" fmla="*/ 22 h 109"/>
                    <a:gd name="T4" fmla="*/ 88 w 88"/>
                    <a:gd name="T5" fmla="*/ 109 h 109"/>
                  </a:gdLst>
                  <a:ahLst/>
                  <a:cxnLst>
                    <a:cxn ang="0">
                      <a:pos x="T0" y="T1"/>
                    </a:cxn>
                    <a:cxn ang="0">
                      <a:pos x="T2" y="T3"/>
                    </a:cxn>
                    <a:cxn ang="0">
                      <a:pos x="T4" y="T5"/>
                    </a:cxn>
                  </a:cxnLst>
                  <a:rect l="0" t="0" r="r" b="b"/>
                  <a:pathLst>
                    <a:path w="88" h="109">
                      <a:moveTo>
                        <a:pt x="15" y="0"/>
                      </a:moveTo>
                      <a:lnTo>
                        <a:pt x="0" y="22"/>
                      </a:lnTo>
                      <a:lnTo>
                        <a:pt x="88"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098" name="Freeform 714">
                  <a:extLst>
                    <a:ext uri="{FF2B5EF4-FFF2-40B4-BE49-F238E27FC236}">
                      <a16:creationId xmlns:a16="http://schemas.microsoft.com/office/drawing/2014/main" id="{C9CC24BD-0CB2-3D40-B4C8-7F6F60F0EC4E}"/>
                    </a:ext>
                  </a:extLst>
                </p:cNvPr>
                <p:cNvSpPr>
                  <a:spLocks/>
                </p:cNvSpPr>
                <p:nvPr/>
              </p:nvSpPr>
              <p:spPr bwMode="auto">
                <a:xfrm>
                  <a:off x="2610" y="1874"/>
                  <a:ext cx="109" cy="51"/>
                </a:xfrm>
                <a:custGeom>
                  <a:avLst/>
                  <a:gdLst>
                    <a:gd name="T0" fmla="*/ 21 w 109"/>
                    <a:gd name="T1" fmla="*/ 0 h 51"/>
                    <a:gd name="T2" fmla="*/ 0 w 109"/>
                    <a:gd name="T3" fmla="*/ 22 h 51"/>
                    <a:gd name="T4" fmla="*/ 109 w 109"/>
                    <a:gd name="T5" fmla="*/ 51 h 51"/>
                    <a:gd name="T6" fmla="*/ 21 w 109"/>
                    <a:gd name="T7" fmla="*/ 0 h 51"/>
                  </a:gdLst>
                  <a:ahLst/>
                  <a:cxnLst>
                    <a:cxn ang="0">
                      <a:pos x="T0" y="T1"/>
                    </a:cxn>
                    <a:cxn ang="0">
                      <a:pos x="T2" y="T3"/>
                    </a:cxn>
                    <a:cxn ang="0">
                      <a:pos x="T4" y="T5"/>
                    </a:cxn>
                    <a:cxn ang="0">
                      <a:pos x="T6" y="T7"/>
                    </a:cxn>
                  </a:cxnLst>
                  <a:rect l="0" t="0" r="r" b="b"/>
                  <a:pathLst>
                    <a:path w="109" h="51">
                      <a:moveTo>
                        <a:pt x="21" y="0"/>
                      </a:moveTo>
                      <a:lnTo>
                        <a:pt x="0" y="22"/>
                      </a:lnTo>
                      <a:lnTo>
                        <a:pt x="109" y="51"/>
                      </a:lnTo>
                      <a:lnTo>
                        <a:pt x="21"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099" name="Freeform 715">
                  <a:extLst>
                    <a:ext uri="{FF2B5EF4-FFF2-40B4-BE49-F238E27FC236}">
                      <a16:creationId xmlns:a16="http://schemas.microsoft.com/office/drawing/2014/main" id="{AD5A748B-FDC5-AB41-833D-E7E7F580DD96}"/>
                    </a:ext>
                  </a:extLst>
                </p:cNvPr>
                <p:cNvSpPr>
                  <a:spLocks/>
                </p:cNvSpPr>
                <p:nvPr/>
              </p:nvSpPr>
              <p:spPr bwMode="auto">
                <a:xfrm>
                  <a:off x="2610" y="1874"/>
                  <a:ext cx="109" cy="51"/>
                </a:xfrm>
                <a:custGeom>
                  <a:avLst/>
                  <a:gdLst>
                    <a:gd name="T0" fmla="*/ 21 w 109"/>
                    <a:gd name="T1" fmla="*/ 0 h 51"/>
                    <a:gd name="T2" fmla="*/ 0 w 109"/>
                    <a:gd name="T3" fmla="*/ 22 h 51"/>
                    <a:gd name="T4" fmla="*/ 109 w 109"/>
                    <a:gd name="T5" fmla="*/ 51 h 51"/>
                  </a:gdLst>
                  <a:ahLst/>
                  <a:cxnLst>
                    <a:cxn ang="0">
                      <a:pos x="T0" y="T1"/>
                    </a:cxn>
                    <a:cxn ang="0">
                      <a:pos x="T2" y="T3"/>
                    </a:cxn>
                    <a:cxn ang="0">
                      <a:pos x="T4" y="T5"/>
                    </a:cxn>
                  </a:cxnLst>
                  <a:rect l="0" t="0" r="r" b="b"/>
                  <a:pathLst>
                    <a:path w="109" h="51">
                      <a:moveTo>
                        <a:pt x="21" y="0"/>
                      </a:moveTo>
                      <a:lnTo>
                        <a:pt x="0" y="22"/>
                      </a:lnTo>
                      <a:lnTo>
                        <a:pt x="109"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00" name="Freeform 716">
                  <a:extLst>
                    <a:ext uri="{FF2B5EF4-FFF2-40B4-BE49-F238E27FC236}">
                      <a16:creationId xmlns:a16="http://schemas.microsoft.com/office/drawing/2014/main" id="{56E6FEAB-A654-474C-B449-A4D5CD5CDC20}"/>
                    </a:ext>
                  </a:extLst>
                </p:cNvPr>
                <p:cNvSpPr>
                  <a:spLocks/>
                </p:cNvSpPr>
                <p:nvPr/>
              </p:nvSpPr>
              <p:spPr bwMode="auto">
                <a:xfrm>
                  <a:off x="2631" y="1874"/>
                  <a:ext cx="110" cy="51"/>
                </a:xfrm>
                <a:custGeom>
                  <a:avLst/>
                  <a:gdLst>
                    <a:gd name="T0" fmla="*/ 88 w 110"/>
                    <a:gd name="T1" fmla="*/ 51 h 51"/>
                    <a:gd name="T2" fmla="*/ 110 w 110"/>
                    <a:gd name="T3" fmla="*/ 29 h 51"/>
                    <a:gd name="T4" fmla="*/ 0 w 110"/>
                    <a:gd name="T5" fmla="*/ 0 h 51"/>
                    <a:gd name="T6" fmla="*/ 88 w 110"/>
                    <a:gd name="T7" fmla="*/ 51 h 51"/>
                  </a:gdLst>
                  <a:ahLst/>
                  <a:cxnLst>
                    <a:cxn ang="0">
                      <a:pos x="T0" y="T1"/>
                    </a:cxn>
                    <a:cxn ang="0">
                      <a:pos x="T2" y="T3"/>
                    </a:cxn>
                    <a:cxn ang="0">
                      <a:pos x="T4" y="T5"/>
                    </a:cxn>
                    <a:cxn ang="0">
                      <a:pos x="T6" y="T7"/>
                    </a:cxn>
                  </a:cxnLst>
                  <a:rect l="0" t="0" r="r" b="b"/>
                  <a:pathLst>
                    <a:path w="110" h="51">
                      <a:moveTo>
                        <a:pt x="88" y="51"/>
                      </a:moveTo>
                      <a:lnTo>
                        <a:pt x="110" y="29"/>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01" name="Freeform 717">
                  <a:extLst>
                    <a:ext uri="{FF2B5EF4-FFF2-40B4-BE49-F238E27FC236}">
                      <a16:creationId xmlns:a16="http://schemas.microsoft.com/office/drawing/2014/main" id="{7DC5ACDC-F855-CA41-97D1-5E0C02D01A69}"/>
                    </a:ext>
                  </a:extLst>
                </p:cNvPr>
                <p:cNvSpPr>
                  <a:spLocks/>
                </p:cNvSpPr>
                <p:nvPr/>
              </p:nvSpPr>
              <p:spPr bwMode="auto">
                <a:xfrm>
                  <a:off x="2631" y="1874"/>
                  <a:ext cx="110" cy="51"/>
                </a:xfrm>
                <a:custGeom>
                  <a:avLst/>
                  <a:gdLst>
                    <a:gd name="T0" fmla="*/ 88 w 110"/>
                    <a:gd name="T1" fmla="*/ 51 h 51"/>
                    <a:gd name="T2" fmla="*/ 110 w 110"/>
                    <a:gd name="T3" fmla="*/ 29 h 51"/>
                    <a:gd name="T4" fmla="*/ 0 w 110"/>
                    <a:gd name="T5" fmla="*/ 0 h 51"/>
                  </a:gdLst>
                  <a:ahLst/>
                  <a:cxnLst>
                    <a:cxn ang="0">
                      <a:pos x="T0" y="T1"/>
                    </a:cxn>
                    <a:cxn ang="0">
                      <a:pos x="T2" y="T3"/>
                    </a:cxn>
                    <a:cxn ang="0">
                      <a:pos x="T4" y="T5"/>
                    </a:cxn>
                  </a:cxnLst>
                  <a:rect l="0" t="0" r="r" b="b"/>
                  <a:pathLst>
                    <a:path w="110" h="51">
                      <a:moveTo>
                        <a:pt x="88" y="51"/>
                      </a:moveTo>
                      <a:lnTo>
                        <a:pt x="110"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02" name="Freeform 718">
                  <a:extLst>
                    <a:ext uri="{FF2B5EF4-FFF2-40B4-BE49-F238E27FC236}">
                      <a16:creationId xmlns:a16="http://schemas.microsoft.com/office/drawing/2014/main" id="{92DB5358-C162-4443-A80B-C6DCDF6B9ADC}"/>
                    </a:ext>
                  </a:extLst>
                </p:cNvPr>
                <p:cNvSpPr>
                  <a:spLocks/>
                </p:cNvSpPr>
                <p:nvPr/>
              </p:nvSpPr>
              <p:spPr bwMode="auto">
                <a:xfrm>
                  <a:off x="3224" y="2246"/>
                  <a:ext cx="58" cy="124"/>
                </a:xfrm>
                <a:custGeom>
                  <a:avLst/>
                  <a:gdLst>
                    <a:gd name="T0" fmla="*/ 14 w 58"/>
                    <a:gd name="T1" fmla="*/ 0 h 124"/>
                    <a:gd name="T2" fmla="*/ 0 w 58"/>
                    <a:gd name="T3" fmla="*/ 22 h 124"/>
                    <a:gd name="T4" fmla="*/ 58 w 58"/>
                    <a:gd name="T5" fmla="*/ 124 h 124"/>
                    <a:gd name="T6" fmla="*/ 14 w 58"/>
                    <a:gd name="T7" fmla="*/ 0 h 124"/>
                  </a:gdLst>
                  <a:ahLst/>
                  <a:cxnLst>
                    <a:cxn ang="0">
                      <a:pos x="T0" y="T1"/>
                    </a:cxn>
                    <a:cxn ang="0">
                      <a:pos x="T2" y="T3"/>
                    </a:cxn>
                    <a:cxn ang="0">
                      <a:pos x="T4" y="T5"/>
                    </a:cxn>
                    <a:cxn ang="0">
                      <a:pos x="T6" y="T7"/>
                    </a:cxn>
                  </a:cxnLst>
                  <a:rect l="0" t="0" r="r" b="b"/>
                  <a:pathLst>
                    <a:path w="58" h="124">
                      <a:moveTo>
                        <a:pt x="14" y="0"/>
                      </a:moveTo>
                      <a:lnTo>
                        <a:pt x="0" y="22"/>
                      </a:lnTo>
                      <a:lnTo>
                        <a:pt x="58" y="124"/>
                      </a:lnTo>
                      <a:lnTo>
                        <a:pt x="14"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03" name="Freeform 719">
                  <a:extLst>
                    <a:ext uri="{FF2B5EF4-FFF2-40B4-BE49-F238E27FC236}">
                      <a16:creationId xmlns:a16="http://schemas.microsoft.com/office/drawing/2014/main" id="{07AE3B8A-0792-9140-9C74-607910110040}"/>
                    </a:ext>
                  </a:extLst>
                </p:cNvPr>
                <p:cNvSpPr>
                  <a:spLocks/>
                </p:cNvSpPr>
                <p:nvPr/>
              </p:nvSpPr>
              <p:spPr bwMode="auto">
                <a:xfrm>
                  <a:off x="3224" y="2246"/>
                  <a:ext cx="58" cy="124"/>
                </a:xfrm>
                <a:custGeom>
                  <a:avLst/>
                  <a:gdLst>
                    <a:gd name="T0" fmla="*/ 14 w 58"/>
                    <a:gd name="T1" fmla="*/ 0 h 124"/>
                    <a:gd name="T2" fmla="*/ 0 w 58"/>
                    <a:gd name="T3" fmla="*/ 22 h 124"/>
                    <a:gd name="T4" fmla="*/ 58 w 58"/>
                    <a:gd name="T5" fmla="*/ 124 h 124"/>
                  </a:gdLst>
                  <a:ahLst/>
                  <a:cxnLst>
                    <a:cxn ang="0">
                      <a:pos x="T0" y="T1"/>
                    </a:cxn>
                    <a:cxn ang="0">
                      <a:pos x="T2" y="T3"/>
                    </a:cxn>
                    <a:cxn ang="0">
                      <a:pos x="T4" y="T5"/>
                    </a:cxn>
                  </a:cxnLst>
                  <a:rect l="0" t="0" r="r" b="b"/>
                  <a:pathLst>
                    <a:path w="58" h="124">
                      <a:moveTo>
                        <a:pt x="14" y="0"/>
                      </a:moveTo>
                      <a:lnTo>
                        <a:pt x="0" y="22"/>
                      </a:lnTo>
                      <a:lnTo>
                        <a:pt x="58"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04" name="Freeform 720">
                  <a:extLst>
                    <a:ext uri="{FF2B5EF4-FFF2-40B4-BE49-F238E27FC236}">
                      <a16:creationId xmlns:a16="http://schemas.microsoft.com/office/drawing/2014/main" id="{E731B7B6-00ED-2141-B5BE-1ABB911C54FF}"/>
                    </a:ext>
                  </a:extLst>
                </p:cNvPr>
                <p:cNvSpPr>
                  <a:spLocks/>
                </p:cNvSpPr>
                <p:nvPr/>
              </p:nvSpPr>
              <p:spPr bwMode="auto">
                <a:xfrm>
                  <a:off x="3224" y="2268"/>
                  <a:ext cx="58" cy="124"/>
                </a:xfrm>
                <a:custGeom>
                  <a:avLst/>
                  <a:gdLst>
                    <a:gd name="T0" fmla="*/ 36 w 58"/>
                    <a:gd name="T1" fmla="*/ 124 h 124"/>
                    <a:gd name="T2" fmla="*/ 58 w 58"/>
                    <a:gd name="T3" fmla="*/ 102 h 124"/>
                    <a:gd name="T4" fmla="*/ 0 w 58"/>
                    <a:gd name="T5" fmla="*/ 0 h 124"/>
                    <a:gd name="T6" fmla="*/ 36 w 58"/>
                    <a:gd name="T7" fmla="*/ 124 h 124"/>
                  </a:gdLst>
                  <a:ahLst/>
                  <a:cxnLst>
                    <a:cxn ang="0">
                      <a:pos x="T0" y="T1"/>
                    </a:cxn>
                    <a:cxn ang="0">
                      <a:pos x="T2" y="T3"/>
                    </a:cxn>
                    <a:cxn ang="0">
                      <a:pos x="T4" y="T5"/>
                    </a:cxn>
                    <a:cxn ang="0">
                      <a:pos x="T6" y="T7"/>
                    </a:cxn>
                  </a:cxnLst>
                  <a:rect l="0" t="0" r="r" b="b"/>
                  <a:pathLst>
                    <a:path w="58" h="124">
                      <a:moveTo>
                        <a:pt x="36" y="124"/>
                      </a:moveTo>
                      <a:lnTo>
                        <a:pt x="58" y="102"/>
                      </a:lnTo>
                      <a:lnTo>
                        <a:pt x="0" y="0"/>
                      </a:lnTo>
                      <a:lnTo>
                        <a:pt x="36"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05" name="Freeform 721">
                  <a:extLst>
                    <a:ext uri="{FF2B5EF4-FFF2-40B4-BE49-F238E27FC236}">
                      <a16:creationId xmlns:a16="http://schemas.microsoft.com/office/drawing/2014/main" id="{833D7C59-2E50-3F45-8AB4-A44F9A218546}"/>
                    </a:ext>
                  </a:extLst>
                </p:cNvPr>
                <p:cNvSpPr>
                  <a:spLocks/>
                </p:cNvSpPr>
                <p:nvPr/>
              </p:nvSpPr>
              <p:spPr bwMode="auto">
                <a:xfrm>
                  <a:off x="3224" y="2268"/>
                  <a:ext cx="58" cy="124"/>
                </a:xfrm>
                <a:custGeom>
                  <a:avLst/>
                  <a:gdLst>
                    <a:gd name="T0" fmla="*/ 36 w 58"/>
                    <a:gd name="T1" fmla="*/ 124 h 124"/>
                    <a:gd name="T2" fmla="*/ 58 w 58"/>
                    <a:gd name="T3" fmla="*/ 102 h 124"/>
                    <a:gd name="T4" fmla="*/ 0 w 58"/>
                    <a:gd name="T5" fmla="*/ 0 h 124"/>
                  </a:gdLst>
                  <a:ahLst/>
                  <a:cxnLst>
                    <a:cxn ang="0">
                      <a:pos x="T0" y="T1"/>
                    </a:cxn>
                    <a:cxn ang="0">
                      <a:pos x="T2" y="T3"/>
                    </a:cxn>
                    <a:cxn ang="0">
                      <a:pos x="T4" y="T5"/>
                    </a:cxn>
                  </a:cxnLst>
                  <a:rect l="0" t="0" r="r" b="b"/>
                  <a:pathLst>
                    <a:path w="58" h="124">
                      <a:moveTo>
                        <a:pt x="36" y="124"/>
                      </a:moveTo>
                      <a:lnTo>
                        <a:pt x="58"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06" name="Freeform 722">
                  <a:extLst>
                    <a:ext uri="{FF2B5EF4-FFF2-40B4-BE49-F238E27FC236}">
                      <a16:creationId xmlns:a16="http://schemas.microsoft.com/office/drawing/2014/main" id="{EC619506-520A-B943-AF21-4F1700C7C5F7}"/>
                    </a:ext>
                  </a:extLst>
                </p:cNvPr>
                <p:cNvSpPr>
                  <a:spLocks/>
                </p:cNvSpPr>
                <p:nvPr/>
              </p:nvSpPr>
              <p:spPr bwMode="auto">
                <a:xfrm>
                  <a:off x="3099" y="2042"/>
                  <a:ext cx="88" cy="109"/>
                </a:xfrm>
                <a:custGeom>
                  <a:avLst/>
                  <a:gdLst>
                    <a:gd name="T0" fmla="*/ 66 w 88"/>
                    <a:gd name="T1" fmla="*/ 109 h 109"/>
                    <a:gd name="T2" fmla="*/ 88 w 88"/>
                    <a:gd name="T3" fmla="*/ 87 h 109"/>
                    <a:gd name="T4" fmla="*/ 0 w 88"/>
                    <a:gd name="T5" fmla="*/ 0 h 109"/>
                    <a:gd name="T6" fmla="*/ 66 w 88"/>
                    <a:gd name="T7" fmla="*/ 109 h 109"/>
                  </a:gdLst>
                  <a:ahLst/>
                  <a:cxnLst>
                    <a:cxn ang="0">
                      <a:pos x="T0" y="T1"/>
                    </a:cxn>
                    <a:cxn ang="0">
                      <a:pos x="T2" y="T3"/>
                    </a:cxn>
                    <a:cxn ang="0">
                      <a:pos x="T4" y="T5"/>
                    </a:cxn>
                    <a:cxn ang="0">
                      <a:pos x="T6" y="T7"/>
                    </a:cxn>
                  </a:cxnLst>
                  <a:rect l="0" t="0" r="r" b="b"/>
                  <a:pathLst>
                    <a:path w="88" h="109">
                      <a:moveTo>
                        <a:pt x="66" y="109"/>
                      </a:moveTo>
                      <a:lnTo>
                        <a:pt x="88" y="87"/>
                      </a:lnTo>
                      <a:lnTo>
                        <a:pt x="0" y="0"/>
                      </a:lnTo>
                      <a:lnTo>
                        <a:pt x="66"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07" name="Freeform 723">
                  <a:extLst>
                    <a:ext uri="{FF2B5EF4-FFF2-40B4-BE49-F238E27FC236}">
                      <a16:creationId xmlns:a16="http://schemas.microsoft.com/office/drawing/2014/main" id="{770E13B2-2683-AE41-8C96-393746FA5FFC}"/>
                    </a:ext>
                  </a:extLst>
                </p:cNvPr>
                <p:cNvSpPr>
                  <a:spLocks/>
                </p:cNvSpPr>
                <p:nvPr/>
              </p:nvSpPr>
              <p:spPr bwMode="auto">
                <a:xfrm>
                  <a:off x="3099" y="2042"/>
                  <a:ext cx="88" cy="109"/>
                </a:xfrm>
                <a:custGeom>
                  <a:avLst/>
                  <a:gdLst>
                    <a:gd name="T0" fmla="*/ 66 w 88"/>
                    <a:gd name="T1" fmla="*/ 109 h 109"/>
                    <a:gd name="T2" fmla="*/ 88 w 88"/>
                    <a:gd name="T3" fmla="*/ 87 h 109"/>
                    <a:gd name="T4" fmla="*/ 0 w 88"/>
                    <a:gd name="T5" fmla="*/ 0 h 109"/>
                  </a:gdLst>
                  <a:ahLst/>
                  <a:cxnLst>
                    <a:cxn ang="0">
                      <a:pos x="T0" y="T1"/>
                    </a:cxn>
                    <a:cxn ang="0">
                      <a:pos x="T2" y="T3"/>
                    </a:cxn>
                    <a:cxn ang="0">
                      <a:pos x="T4" y="T5"/>
                    </a:cxn>
                  </a:cxnLst>
                  <a:rect l="0" t="0" r="r" b="b"/>
                  <a:pathLst>
                    <a:path w="88" h="109">
                      <a:moveTo>
                        <a:pt x="66" y="109"/>
                      </a:moveTo>
                      <a:lnTo>
                        <a:pt x="88"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08" name="Freeform 724">
                  <a:extLst>
                    <a:ext uri="{FF2B5EF4-FFF2-40B4-BE49-F238E27FC236}">
                      <a16:creationId xmlns:a16="http://schemas.microsoft.com/office/drawing/2014/main" id="{DAC28052-EDAC-1A48-ACB7-2973CFC5A2D3}"/>
                    </a:ext>
                  </a:extLst>
                </p:cNvPr>
                <p:cNvSpPr>
                  <a:spLocks/>
                </p:cNvSpPr>
                <p:nvPr/>
              </p:nvSpPr>
              <p:spPr bwMode="auto">
                <a:xfrm>
                  <a:off x="3165" y="2129"/>
                  <a:ext cx="73" cy="117"/>
                </a:xfrm>
                <a:custGeom>
                  <a:avLst/>
                  <a:gdLst>
                    <a:gd name="T0" fmla="*/ 22 w 73"/>
                    <a:gd name="T1" fmla="*/ 0 h 117"/>
                    <a:gd name="T2" fmla="*/ 0 w 73"/>
                    <a:gd name="T3" fmla="*/ 22 h 117"/>
                    <a:gd name="T4" fmla="*/ 73 w 73"/>
                    <a:gd name="T5" fmla="*/ 117 h 117"/>
                    <a:gd name="T6" fmla="*/ 22 w 73"/>
                    <a:gd name="T7" fmla="*/ 0 h 117"/>
                  </a:gdLst>
                  <a:ahLst/>
                  <a:cxnLst>
                    <a:cxn ang="0">
                      <a:pos x="T0" y="T1"/>
                    </a:cxn>
                    <a:cxn ang="0">
                      <a:pos x="T2" y="T3"/>
                    </a:cxn>
                    <a:cxn ang="0">
                      <a:pos x="T4" y="T5"/>
                    </a:cxn>
                    <a:cxn ang="0">
                      <a:pos x="T6" y="T7"/>
                    </a:cxn>
                  </a:cxnLst>
                  <a:rect l="0" t="0" r="r" b="b"/>
                  <a:pathLst>
                    <a:path w="73" h="117">
                      <a:moveTo>
                        <a:pt x="22" y="0"/>
                      </a:moveTo>
                      <a:lnTo>
                        <a:pt x="0" y="22"/>
                      </a:lnTo>
                      <a:lnTo>
                        <a:pt x="73" y="117"/>
                      </a:lnTo>
                      <a:lnTo>
                        <a:pt x="22"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09" name="Freeform 725">
                  <a:extLst>
                    <a:ext uri="{FF2B5EF4-FFF2-40B4-BE49-F238E27FC236}">
                      <a16:creationId xmlns:a16="http://schemas.microsoft.com/office/drawing/2014/main" id="{7E2C83CC-6AA9-6040-959B-3593EFD5174A}"/>
                    </a:ext>
                  </a:extLst>
                </p:cNvPr>
                <p:cNvSpPr>
                  <a:spLocks/>
                </p:cNvSpPr>
                <p:nvPr/>
              </p:nvSpPr>
              <p:spPr bwMode="auto">
                <a:xfrm>
                  <a:off x="3165" y="2129"/>
                  <a:ext cx="73" cy="117"/>
                </a:xfrm>
                <a:custGeom>
                  <a:avLst/>
                  <a:gdLst>
                    <a:gd name="T0" fmla="*/ 22 w 73"/>
                    <a:gd name="T1" fmla="*/ 0 h 117"/>
                    <a:gd name="T2" fmla="*/ 0 w 73"/>
                    <a:gd name="T3" fmla="*/ 22 h 117"/>
                    <a:gd name="T4" fmla="*/ 73 w 73"/>
                    <a:gd name="T5" fmla="*/ 117 h 117"/>
                  </a:gdLst>
                  <a:ahLst/>
                  <a:cxnLst>
                    <a:cxn ang="0">
                      <a:pos x="T0" y="T1"/>
                    </a:cxn>
                    <a:cxn ang="0">
                      <a:pos x="T2" y="T3"/>
                    </a:cxn>
                    <a:cxn ang="0">
                      <a:pos x="T4" y="T5"/>
                    </a:cxn>
                  </a:cxnLst>
                  <a:rect l="0" t="0" r="r" b="b"/>
                  <a:pathLst>
                    <a:path w="73" h="117">
                      <a:moveTo>
                        <a:pt x="22" y="0"/>
                      </a:moveTo>
                      <a:lnTo>
                        <a:pt x="0" y="22"/>
                      </a:lnTo>
                      <a:lnTo>
                        <a:pt x="73"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10" name="Freeform 726">
                  <a:extLst>
                    <a:ext uri="{FF2B5EF4-FFF2-40B4-BE49-F238E27FC236}">
                      <a16:creationId xmlns:a16="http://schemas.microsoft.com/office/drawing/2014/main" id="{98AE8827-6FD7-B244-8D44-A7DFC42B15C9}"/>
                    </a:ext>
                  </a:extLst>
                </p:cNvPr>
                <p:cNvSpPr>
                  <a:spLocks/>
                </p:cNvSpPr>
                <p:nvPr/>
              </p:nvSpPr>
              <p:spPr bwMode="auto">
                <a:xfrm>
                  <a:off x="2741" y="1889"/>
                  <a:ext cx="102" cy="65"/>
                </a:xfrm>
                <a:custGeom>
                  <a:avLst/>
                  <a:gdLst>
                    <a:gd name="T0" fmla="*/ 15 w 102"/>
                    <a:gd name="T1" fmla="*/ 0 h 65"/>
                    <a:gd name="T2" fmla="*/ 0 w 102"/>
                    <a:gd name="T3" fmla="*/ 14 h 65"/>
                    <a:gd name="T4" fmla="*/ 102 w 102"/>
                    <a:gd name="T5" fmla="*/ 65 h 65"/>
                    <a:gd name="T6" fmla="*/ 15 w 102"/>
                    <a:gd name="T7" fmla="*/ 0 h 65"/>
                  </a:gdLst>
                  <a:ahLst/>
                  <a:cxnLst>
                    <a:cxn ang="0">
                      <a:pos x="T0" y="T1"/>
                    </a:cxn>
                    <a:cxn ang="0">
                      <a:pos x="T2" y="T3"/>
                    </a:cxn>
                    <a:cxn ang="0">
                      <a:pos x="T4" y="T5"/>
                    </a:cxn>
                    <a:cxn ang="0">
                      <a:pos x="T6" y="T7"/>
                    </a:cxn>
                  </a:cxnLst>
                  <a:rect l="0" t="0" r="r" b="b"/>
                  <a:pathLst>
                    <a:path w="102" h="65">
                      <a:moveTo>
                        <a:pt x="15" y="0"/>
                      </a:moveTo>
                      <a:lnTo>
                        <a:pt x="0" y="14"/>
                      </a:lnTo>
                      <a:lnTo>
                        <a:pt x="102" y="65"/>
                      </a:lnTo>
                      <a:lnTo>
                        <a:pt x="15"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11" name="Freeform 727">
                  <a:extLst>
                    <a:ext uri="{FF2B5EF4-FFF2-40B4-BE49-F238E27FC236}">
                      <a16:creationId xmlns:a16="http://schemas.microsoft.com/office/drawing/2014/main" id="{650E1F65-5D09-9640-BFCC-E0F487E1152C}"/>
                    </a:ext>
                  </a:extLst>
                </p:cNvPr>
                <p:cNvSpPr>
                  <a:spLocks/>
                </p:cNvSpPr>
                <p:nvPr/>
              </p:nvSpPr>
              <p:spPr bwMode="auto">
                <a:xfrm>
                  <a:off x="2741" y="1889"/>
                  <a:ext cx="102" cy="65"/>
                </a:xfrm>
                <a:custGeom>
                  <a:avLst/>
                  <a:gdLst>
                    <a:gd name="T0" fmla="*/ 15 w 102"/>
                    <a:gd name="T1" fmla="*/ 0 h 65"/>
                    <a:gd name="T2" fmla="*/ 0 w 102"/>
                    <a:gd name="T3" fmla="*/ 14 h 65"/>
                    <a:gd name="T4" fmla="*/ 102 w 102"/>
                    <a:gd name="T5" fmla="*/ 65 h 65"/>
                  </a:gdLst>
                  <a:ahLst/>
                  <a:cxnLst>
                    <a:cxn ang="0">
                      <a:pos x="T0" y="T1"/>
                    </a:cxn>
                    <a:cxn ang="0">
                      <a:pos x="T2" y="T3"/>
                    </a:cxn>
                    <a:cxn ang="0">
                      <a:pos x="T4" y="T5"/>
                    </a:cxn>
                  </a:cxnLst>
                  <a:rect l="0" t="0" r="r" b="b"/>
                  <a:pathLst>
                    <a:path w="102" h="65">
                      <a:moveTo>
                        <a:pt x="15" y="0"/>
                      </a:moveTo>
                      <a:lnTo>
                        <a:pt x="0" y="14"/>
                      </a:lnTo>
                      <a:lnTo>
                        <a:pt x="102" y="6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12" name="Freeform 728">
                  <a:extLst>
                    <a:ext uri="{FF2B5EF4-FFF2-40B4-BE49-F238E27FC236}">
                      <a16:creationId xmlns:a16="http://schemas.microsoft.com/office/drawing/2014/main" id="{8B4A3C07-3016-2A40-A238-F166DA54D2DF}"/>
                    </a:ext>
                  </a:extLst>
                </p:cNvPr>
                <p:cNvSpPr>
                  <a:spLocks/>
                </p:cNvSpPr>
                <p:nvPr/>
              </p:nvSpPr>
              <p:spPr bwMode="auto">
                <a:xfrm>
                  <a:off x="2756" y="1889"/>
                  <a:ext cx="109" cy="65"/>
                </a:xfrm>
                <a:custGeom>
                  <a:avLst/>
                  <a:gdLst>
                    <a:gd name="T0" fmla="*/ 87 w 109"/>
                    <a:gd name="T1" fmla="*/ 65 h 65"/>
                    <a:gd name="T2" fmla="*/ 109 w 109"/>
                    <a:gd name="T3" fmla="*/ 51 h 65"/>
                    <a:gd name="T4" fmla="*/ 0 w 109"/>
                    <a:gd name="T5" fmla="*/ 0 h 65"/>
                    <a:gd name="T6" fmla="*/ 87 w 109"/>
                    <a:gd name="T7" fmla="*/ 65 h 65"/>
                  </a:gdLst>
                  <a:ahLst/>
                  <a:cxnLst>
                    <a:cxn ang="0">
                      <a:pos x="T0" y="T1"/>
                    </a:cxn>
                    <a:cxn ang="0">
                      <a:pos x="T2" y="T3"/>
                    </a:cxn>
                    <a:cxn ang="0">
                      <a:pos x="T4" y="T5"/>
                    </a:cxn>
                    <a:cxn ang="0">
                      <a:pos x="T6" y="T7"/>
                    </a:cxn>
                  </a:cxnLst>
                  <a:rect l="0" t="0" r="r" b="b"/>
                  <a:pathLst>
                    <a:path w="109" h="65">
                      <a:moveTo>
                        <a:pt x="87" y="65"/>
                      </a:moveTo>
                      <a:lnTo>
                        <a:pt x="109" y="51"/>
                      </a:lnTo>
                      <a:lnTo>
                        <a:pt x="0" y="0"/>
                      </a:lnTo>
                      <a:lnTo>
                        <a:pt x="87" y="65"/>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13" name="Freeform 729">
                  <a:extLst>
                    <a:ext uri="{FF2B5EF4-FFF2-40B4-BE49-F238E27FC236}">
                      <a16:creationId xmlns:a16="http://schemas.microsoft.com/office/drawing/2014/main" id="{5224E91D-9387-FA4C-86F0-C6EC141E4FCC}"/>
                    </a:ext>
                  </a:extLst>
                </p:cNvPr>
                <p:cNvSpPr>
                  <a:spLocks/>
                </p:cNvSpPr>
                <p:nvPr/>
              </p:nvSpPr>
              <p:spPr bwMode="auto">
                <a:xfrm>
                  <a:off x="2756" y="1889"/>
                  <a:ext cx="109" cy="65"/>
                </a:xfrm>
                <a:custGeom>
                  <a:avLst/>
                  <a:gdLst>
                    <a:gd name="T0" fmla="*/ 87 w 109"/>
                    <a:gd name="T1" fmla="*/ 65 h 65"/>
                    <a:gd name="T2" fmla="*/ 109 w 109"/>
                    <a:gd name="T3" fmla="*/ 51 h 65"/>
                    <a:gd name="T4" fmla="*/ 0 w 109"/>
                    <a:gd name="T5" fmla="*/ 0 h 65"/>
                  </a:gdLst>
                  <a:ahLst/>
                  <a:cxnLst>
                    <a:cxn ang="0">
                      <a:pos x="T0" y="T1"/>
                    </a:cxn>
                    <a:cxn ang="0">
                      <a:pos x="T2" y="T3"/>
                    </a:cxn>
                    <a:cxn ang="0">
                      <a:pos x="T4" y="T5"/>
                    </a:cxn>
                  </a:cxnLst>
                  <a:rect l="0" t="0" r="r" b="b"/>
                  <a:pathLst>
                    <a:path w="109" h="65">
                      <a:moveTo>
                        <a:pt x="87" y="65"/>
                      </a:moveTo>
                      <a:lnTo>
                        <a:pt x="109"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14" name="Freeform 730">
                  <a:extLst>
                    <a:ext uri="{FF2B5EF4-FFF2-40B4-BE49-F238E27FC236}">
                      <a16:creationId xmlns:a16="http://schemas.microsoft.com/office/drawing/2014/main" id="{54FC043A-AF69-3241-90EC-4D341E63A388}"/>
                    </a:ext>
                  </a:extLst>
                </p:cNvPr>
                <p:cNvSpPr>
                  <a:spLocks/>
                </p:cNvSpPr>
                <p:nvPr/>
              </p:nvSpPr>
              <p:spPr bwMode="auto">
                <a:xfrm>
                  <a:off x="2982" y="1961"/>
                  <a:ext cx="103" cy="95"/>
                </a:xfrm>
                <a:custGeom>
                  <a:avLst/>
                  <a:gdLst>
                    <a:gd name="T0" fmla="*/ 22 w 103"/>
                    <a:gd name="T1" fmla="*/ 0 h 95"/>
                    <a:gd name="T2" fmla="*/ 0 w 103"/>
                    <a:gd name="T3" fmla="*/ 22 h 95"/>
                    <a:gd name="T4" fmla="*/ 103 w 103"/>
                    <a:gd name="T5" fmla="*/ 95 h 95"/>
                    <a:gd name="T6" fmla="*/ 22 w 103"/>
                    <a:gd name="T7" fmla="*/ 0 h 95"/>
                  </a:gdLst>
                  <a:ahLst/>
                  <a:cxnLst>
                    <a:cxn ang="0">
                      <a:pos x="T0" y="T1"/>
                    </a:cxn>
                    <a:cxn ang="0">
                      <a:pos x="T2" y="T3"/>
                    </a:cxn>
                    <a:cxn ang="0">
                      <a:pos x="T4" y="T5"/>
                    </a:cxn>
                    <a:cxn ang="0">
                      <a:pos x="T6" y="T7"/>
                    </a:cxn>
                  </a:cxnLst>
                  <a:rect l="0" t="0" r="r" b="b"/>
                  <a:pathLst>
                    <a:path w="103" h="95">
                      <a:moveTo>
                        <a:pt x="22" y="0"/>
                      </a:moveTo>
                      <a:lnTo>
                        <a:pt x="0" y="22"/>
                      </a:lnTo>
                      <a:lnTo>
                        <a:pt x="103" y="95"/>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15" name="Freeform 731">
                  <a:extLst>
                    <a:ext uri="{FF2B5EF4-FFF2-40B4-BE49-F238E27FC236}">
                      <a16:creationId xmlns:a16="http://schemas.microsoft.com/office/drawing/2014/main" id="{6427C9E7-D51D-0849-A247-A4E19212CF5D}"/>
                    </a:ext>
                  </a:extLst>
                </p:cNvPr>
                <p:cNvSpPr>
                  <a:spLocks/>
                </p:cNvSpPr>
                <p:nvPr/>
              </p:nvSpPr>
              <p:spPr bwMode="auto">
                <a:xfrm>
                  <a:off x="2982" y="1961"/>
                  <a:ext cx="103" cy="95"/>
                </a:xfrm>
                <a:custGeom>
                  <a:avLst/>
                  <a:gdLst>
                    <a:gd name="T0" fmla="*/ 22 w 103"/>
                    <a:gd name="T1" fmla="*/ 0 h 95"/>
                    <a:gd name="T2" fmla="*/ 0 w 103"/>
                    <a:gd name="T3" fmla="*/ 22 h 95"/>
                    <a:gd name="T4" fmla="*/ 103 w 103"/>
                    <a:gd name="T5" fmla="*/ 95 h 95"/>
                  </a:gdLst>
                  <a:ahLst/>
                  <a:cxnLst>
                    <a:cxn ang="0">
                      <a:pos x="T0" y="T1"/>
                    </a:cxn>
                    <a:cxn ang="0">
                      <a:pos x="T2" y="T3"/>
                    </a:cxn>
                    <a:cxn ang="0">
                      <a:pos x="T4" y="T5"/>
                    </a:cxn>
                  </a:cxnLst>
                  <a:rect l="0" t="0" r="r" b="b"/>
                  <a:pathLst>
                    <a:path w="103" h="95">
                      <a:moveTo>
                        <a:pt x="22" y="0"/>
                      </a:moveTo>
                      <a:lnTo>
                        <a:pt x="0" y="22"/>
                      </a:lnTo>
                      <a:lnTo>
                        <a:pt x="103"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16" name="Freeform 732">
                  <a:extLst>
                    <a:ext uri="{FF2B5EF4-FFF2-40B4-BE49-F238E27FC236}">
                      <a16:creationId xmlns:a16="http://schemas.microsoft.com/office/drawing/2014/main" id="{19851357-7D9A-1645-A077-593E76FC4643}"/>
                    </a:ext>
                  </a:extLst>
                </p:cNvPr>
                <p:cNvSpPr>
                  <a:spLocks/>
                </p:cNvSpPr>
                <p:nvPr/>
              </p:nvSpPr>
              <p:spPr bwMode="auto">
                <a:xfrm>
                  <a:off x="3004" y="1961"/>
                  <a:ext cx="95" cy="95"/>
                </a:xfrm>
                <a:custGeom>
                  <a:avLst/>
                  <a:gdLst>
                    <a:gd name="T0" fmla="*/ 81 w 95"/>
                    <a:gd name="T1" fmla="*/ 95 h 95"/>
                    <a:gd name="T2" fmla="*/ 95 w 95"/>
                    <a:gd name="T3" fmla="*/ 81 h 95"/>
                    <a:gd name="T4" fmla="*/ 0 w 95"/>
                    <a:gd name="T5" fmla="*/ 0 h 95"/>
                    <a:gd name="T6" fmla="*/ 81 w 95"/>
                    <a:gd name="T7" fmla="*/ 95 h 95"/>
                  </a:gdLst>
                  <a:ahLst/>
                  <a:cxnLst>
                    <a:cxn ang="0">
                      <a:pos x="T0" y="T1"/>
                    </a:cxn>
                    <a:cxn ang="0">
                      <a:pos x="T2" y="T3"/>
                    </a:cxn>
                    <a:cxn ang="0">
                      <a:pos x="T4" y="T5"/>
                    </a:cxn>
                    <a:cxn ang="0">
                      <a:pos x="T6" y="T7"/>
                    </a:cxn>
                  </a:cxnLst>
                  <a:rect l="0" t="0" r="r" b="b"/>
                  <a:pathLst>
                    <a:path w="95" h="95">
                      <a:moveTo>
                        <a:pt x="81" y="95"/>
                      </a:moveTo>
                      <a:lnTo>
                        <a:pt x="95" y="81"/>
                      </a:lnTo>
                      <a:lnTo>
                        <a:pt x="0" y="0"/>
                      </a:lnTo>
                      <a:lnTo>
                        <a:pt x="81"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17" name="Freeform 733">
                  <a:extLst>
                    <a:ext uri="{FF2B5EF4-FFF2-40B4-BE49-F238E27FC236}">
                      <a16:creationId xmlns:a16="http://schemas.microsoft.com/office/drawing/2014/main" id="{83BC6D27-192E-384F-B90C-6D5161F5D911}"/>
                    </a:ext>
                  </a:extLst>
                </p:cNvPr>
                <p:cNvSpPr>
                  <a:spLocks/>
                </p:cNvSpPr>
                <p:nvPr/>
              </p:nvSpPr>
              <p:spPr bwMode="auto">
                <a:xfrm>
                  <a:off x="3004" y="1961"/>
                  <a:ext cx="95" cy="95"/>
                </a:xfrm>
                <a:custGeom>
                  <a:avLst/>
                  <a:gdLst>
                    <a:gd name="T0" fmla="*/ 81 w 95"/>
                    <a:gd name="T1" fmla="*/ 95 h 95"/>
                    <a:gd name="T2" fmla="*/ 95 w 95"/>
                    <a:gd name="T3" fmla="*/ 81 h 95"/>
                    <a:gd name="T4" fmla="*/ 0 w 95"/>
                    <a:gd name="T5" fmla="*/ 0 h 95"/>
                  </a:gdLst>
                  <a:ahLst/>
                  <a:cxnLst>
                    <a:cxn ang="0">
                      <a:pos x="T0" y="T1"/>
                    </a:cxn>
                    <a:cxn ang="0">
                      <a:pos x="T2" y="T3"/>
                    </a:cxn>
                    <a:cxn ang="0">
                      <a:pos x="T4" y="T5"/>
                    </a:cxn>
                  </a:cxnLst>
                  <a:rect l="0" t="0" r="r" b="b"/>
                  <a:pathLst>
                    <a:path w="95" h="95">
                      <a:moveTo>
                        <a:pt x="81" y="95"/>
                      </a:moveTo>
                      <a:lnTo>
                        <a:pt x="95"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18" name="Freeform 734">
                  <a:extLst>
                    <a:ext uri="{FF2B5EF4-FFF2-40B4-BE49-F238E27FC236}">
                      <a16:creationId xmlns:a16="http://schemas.microsoft.com/office/drawing/2014/main" id="{CD8EDAB3-A32D-544C-8448-FD7284B94108}"/>
                    </a:ext>
                  </a:extLst>
                </p:cNvPr>
                <p:cNvSpPr>
                  <a:spLocks/>
                </p:cNvSpPr>
                <p:nvPr/>
              </p:nvSpPr>
              <p:spPr bwMode="auto">
                <a:xfrm>
                  <a:off x="3253" y="2538"/>
                  <a:ext cx="22" cy="123"/>
                </a:xfrm>
                <a:custGeom>
                  <a:avLst/>
                  <a:gdLst>
                    <a:gd name="T0" fmla="*/ 14 w 22"/>
                    <a:gd name="T1" fmla="*/ 0 h 123"/>
                    <a:gd name="T2" fmla="*/ 0 w 22"/>
                    <a:gd name="T3" fmla="*/ 21 h 123"/>
                    <a:gd name="T4" fmla="*/ 22 w 22"/>
                    <a:gd name="T5" fmla="*/ 123 h 123"/>
                    <a:gd name="T6" fmla="*/ 14 w 22"/>
                    <a:gd name="T7" fmla="*/ 0 h 123"/>
                  </a:gdLst>
                  <a:ahLst/>
                  <a:cxnLst>
                    <a:cxn ang="0">
                      <a:pos x="T0" y="T1"/>
                    </a:cxn>
                    <a:cxn ang="0">
                      <a:pos x="T2" y="T3"/>
                    </a:cxn>
                    <a:cxn ang="0">
                      <a:pos x="T4" y="T5"/>
                    </a:cxn>
                    <a:cxn ang="0">
                      <a:pos x="T6" y="T7"/>
                    </a:cxn>
                  </a:cxnLst>
                  <a:rect l="0" t="0" r="r" b="b"/>
                  <a:pathLst>
                    <a:path w="22" h="123">
                      <a:moveTo>
                        <a:pt x="14" y="0"/>
                      </a:moveTo>
                      <a:lnTo>
                        <a:pt x="0" y="21"/>
                      </a:lnTo>
                      <a:lnTo>
                        <a:pt x="22" y="123"/>
                      </a:lnTo>
                      <a:lnTo>
                        <a:pt x="14"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19" name="Freeform 735">
                  <a:extLst>
                    <a:ext uri="{FF2B5EF4-FFF2-40B4-BE49-F238E27FC236}">
                      <a16:creationId xmlns:a16="http://schemas.microsoft.com/office/drawing/2014/main" id="{19E9E3C8-67F2-2B43-AD6D-057C43484047}"/>
                    </a:ext>
                  </a:extLst>
                </p:cNvPr>
                <p:cNvSpPr>
                  <a:spLocks/>
                </p:cNvSpPr>
                <p:nvPr/>
              </p:nvSpPr>
              <p:spPr bwMode="auto">
                <a:xfrm>
                  <a:off x="3253" y="2538"/>
                  <a:ext cx="22" cy="123"/>
                </a:xfrm>
                <a:custGeom>
                  <a:avLst/>
                  <a:gdLst>
                    <a:gd name="T0" fmla="*/ 14 w 22"/>
                    <a:gd name="T1" fmla="*/ 0 h 123"/>
                    <a:gd name="T2" fmla="*/ 0 w 22"/>
                    <a:gd name="T3" fmla="*/ 21 h 123"/>
                    <a:gd name="T4" fmla="*/ 22 w 22"/>
                    <a:gd name="T5" fmla="*/ 123 h 123"/>
                  </a:gdLst>
                  <a:ahLst/>
                  <a:cxnLst>
                    <a:cxn ang="0">
                      <a:pos x="T0" y="T1"/>
                    </a:cxn>
                    <a:cxn ang="0">
                      <a:pos x="T2" y="T3"/>
                    </a:cxn>
                    <a:cxn ang="0">
                      <a:pos x="T4" y="T5"/>
                    </a:cxn>
                  </a:cxnLst>
                  <a:rect l="0" t="0" r="r" b="b"/>
                  <a:pathLst>
                    <a:path w="22" h="123">
                      <a:moveTo>
                        <a:pt x="14" y="0"/>
                      </a:moveTo>
                      <a:lnTo>
                        <a:pt x="0" y="21"/>
                      </a:lnTo>
                      <a:lnTo>
                        <a:pt x="22" y="12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20" name="Freeform 736">
                  <a:extLst>
                    <a:ext uri="{FF2B5EF4-FFF2-40B4-BE49-F238E27FC236}">
                      <a16:creationId xmlns:a16="http://schemas.microsoft.com/office/drawing/2014/main" id="{3E65BF35-3F45-1C48-A9D0-571816141908}"/>
                    </a:ext>
                  </a:extLst>
                </p:cNvPr>
                <p:cNvSpPr>
                  <a:spLocks/>
                </p:cNvSpPr>
                <p:nvPr/>
              </p:nvSpPr>
              <p:spPr bwMode="auto">
                <a:xfrm>
                  <a:off x="3253" y="2559"/>
                  <a:ext cx="22" cy="124"/>
                </a:xfrm>
                <a:custGeom>
                  <a:avLst/>
                  <a:gdLst>
                    <a:gd name="T0" fmla="*/ 7 w 22"/>
                    <a:gd name="T1" fmla="*/ 124 h 124"/>
                    <a:gd name="T2" fmla="*/ 22 w 22"/>
                    <a:gd name="T3" fmla="*/ 102 h 124"/>
                    <a:gd name="T4" fmla="*/ 0 w 22"/>
                    <a:gd name="T5" fmla="*/ 0 h 124"/>
                    <a:gd name="T6" fmla="*/ 7 w 22"/>
                    <a:gd name="T7" fmla="*/ 124 h 124"/>
                  </a:gdLst>
                  <a:ahLst/>
                  <a:cxnLst>
                    <a:cxn ang="0">
                      <a:pos x="T0" y="T1"/>
                    </a:cxn>
                    <a:cxn ang="0">
                      <a:pos x="T2" y="T3"/>
                    </a:cxn>
                    <a:cxn ang="0">
                      <a:pos x="T4" y="T5"/>
                    </a:cxn>
                    <a:cxn ang="0">
                      <a:pos x="T6" y="T7"/>
                    </a:cxn>
                  </a:cxnLst>
                  <a:rect l="0" t="0" r="r" b="b"/>
                  <a:pathLst>
                    <a:path w="22" h="124">
                      <a:moveTo>
                        <a:pt x="7" y="124"/>
                      </a:moveTo>
                      <a:lnTo>
                        <a:pt x="22" y="102"/>
                      </a:lnTo>
                      <a:lnTo>
                        <a:pt x="0" y="0"/>
                      </a:lnTo>
                      <a:lnTo>
                        <a:pt x="7" y="124"/>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21" name="Freeform 737">
                  <a:extLst>
                    <a:ext uri="{FF2B5EF4-FFF2-40B4-BE49-F238E27FC236}">
                      <a16:creationId xmlns:a16="http://schemas.microsoft.com/office/drawing/2014/main" id="{08E693DC-01E7-C644-A9A5-1BFDC8B73D57}"/>
                    </a:ext>
                  </a:extLst>
                </p:cNvPr>
                <p:cNvSpPr>
                  <a:spLocks/>
                </p:cNvSpPr>
                <p:nvPr/>
              </p:nvSpPr>
              <p:spPr bwMode="auto">
                <a:xfrm>
                  <a:off x="3253" y="2559"/>
                  <a:ext cx="22" cy="124"/>
                </a:xfrm>
                <a:custGeom>
                  <a:avLst/>
                  <a:gdLst>
                    <a:gd name="T0" fmla="*/ 7 w 22"/>
                    <a:gd name="T1" fmla="*/ 124 h 124"/>
                    <a:gd name="T2" fmla="*/ 22 w 22"/>
                    <a:gd name="T3" fmla="*/ 102 h 124"/>
                    <a:gd name="T4" fmla="*/ 0 w 22"/>
                    <a:gd name="T5" fmla="*/ 0 h 124"/>
                  </a:gdLst>
                  <a:ahLst/>
                  <a:cxnLst>
                    <a:cxn ang="0">
                      <a:pos x="T0" y="T1"/>
                    </a:cxn>
                    <a:cxn ang="0">
                      <a:pos x="T2" y="T3"/>
                    </a:cxn>
                    <a:cxn ang="0">
                      <a:pos x="T4" y="T5"/>
                    </a:cxn>
                  </a:cxnLst>
                  <a:rect l="0" t="0" r="r" b="b"/>
                  <a:pathLst>
                    <a:path w="22" h="124">
                      <a:moveTo>
                        <a:pt x="7" y="124"/>
                      </a:moveTo>
                      <a:lnTo>
                        <a:pt x="22"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22" name="Freeform 738">
                  <a:extLst>
                    <a:ext uri="{FF2B5EF4-FFF2-40B4-BE49-F238E27FC236}">
                      <a16:creationId xmlns:a16="http://schemas.microsoft.com/office/drawing/2014/main" id="{0E4FFFAC-A0F7-0A49-9C4D-2C0697E12229}"/>
                    </a:ext>
                  </a:extLst>
                </p:cNvPr>
                <p:cNvSpPr>
                  <a:spLocks/>
                </p:cNvSpPr>
                <p:nvPr/>
              </p:nvSpPr>
              <p:spPr bwMode="auto">
                <a:xfrm>
                  <a:off x="2449" y="1918"/>
                  <a:ext cx="102" cy="36"/>
                </a:xfrm>
                <a:custGeom>
                  <a:avLst/>
                  <a:gdLst>
                    <a:gd name="T0" fmla="*/ 14 w 102"/>
                    <a:gd name="T1" fmla="*/ 0 h 36"/>
                    <a:gd name="T2" fmla="*/ 0 w 102"/>
                    <a:gd name="T3" fmla="*/ 14 h 36"/>
                    <a:gd name="T4" fmla="*/ 102 w 102"/>
                    <a:gd name="T5" fmla="*/ 36 h 36"/>
                    <a:gd name="T6" fmla="*/ 14 w 102"/>
                    <a:gd name="T7" fmla="*/ 0 h 36"/>
                  </a:gdLst>
                  <a:ahLst/>
                  <a:cxnLst>
                    <a:cxn ang="0">
                      <a:pos x="T0" y="T1"/>
                    </a:cxn>
                    <a:cxn ang="0">
                      <a:pos x="T2" y="T3"/>
                    </a:cxn>
                    <a:cxn ang="0">
                      <a:pos x="T4" y="T5"/>
                    </a:cxn>
                    <a:cxn ang="0">
                      <a:pos x="T6" y="T7"/>
                    </a:cxn>
                  </a:cxnLst>
                  <a:rect l="0" t="0" r="r" b="b"/>
                  <a:pathLst>
                    <a:path w="102" h="36">
                      <a:moveTo>
                        <a:pt x="14" y="0"/>
                      </a:moveTo>
                      <a:lnTo>
                        <a:pt x="0" y="14"/>
                      </a:lnTo>
                      <a:lnTo>
                        <a:pt x="102" y="36"/>
                      </a:lnTo>
                      <a:lnTo>
                        <a:pt x="14" y="0"/>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23" name="Freeform 739">
                  <a:extLst>
                    <a:ext uri="{FF2B5EF4-FFF2-40B4-BE49-F238E27FC236}">
                      <a16:creationId xmlns:a16="http://schemas.microsoft.com/office/drawing/2014/main" id="{DE7787B9-9230-FE44-9C82-0FA3C250E472}"/>
                    </a:ext>
                  </a:extLst>
                </p:cNvPr>
                <p:cNvSpPr>
                  <a:spLocks/>
                </p:cNvSpPr>
                <p:nvPr/>
              </p:nvSpPr>
              <p:spPr bwMode="auto">
                <a:xfrm>
                  <a:off x="2449" y="1918"/>
                  <a:ext cx="102" cy="36"/>
                </a:xfrm>
                <a:custGeom>
                  <a:avLst/>
                  <a:gdLst>
                    <a:gd name="T0" fmla="*/ 14 w 102"/>
                    <a:gd name="T1" fmla="*/ 0 h 36"/>
                    <a:gd name="T2" fmla="*/ 0 w 102"/>
                    <a:gd name="T3" fmla="*/ 14 h 36"/>
                    <a:gd name="T4" fmla="*/ 102 w 102"/>
                    <a:gd name="T5" fmla="*/ 36 h 36"/>
                  </a:gdLst>
                  <a:ahLst/>
                  <a:cxnLst>
                    <a:cxn ang="0">
                      <a:pos x="T0" y="T1"/>
                    </a:cxn>
                    <a:cxn ang="0">
                      <a:pos x="T2" y="T3"/>
                    </a:cxn>
                    <a:cxn ang="0">
                      <a:pos x="T4" y="T5"/>
                    </a:cxn>
                  </a:cxnLst>
                  <a:rect l="0" t="0" r="r" b="b"/>
                  <a:pathLst>
                    <a:path w="102" h="36">
                      <a:moveTo>
                        <a:pt x="14" y="0"/>
                      </a:moveTo>
                      <a:lnTo>
                        <a:pt x="0" y="14"/>
                      </a:lnTo>
                      <a:lnTo>
                        <a:pt x="102" y="3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24" name="Freeform 740">
                  <a:extLst>
                    <a:ext uri="{FF2B5EF4-FFF2-40B4-BE49-F238E27FC236}">
                      <a16:creationId xmlns:a16="http://schemas.microsoft.com/office/drawing/2014/main" id="{7A259E30-EA98-5948-91AA-DA22CF1E6C6A}"/>
                    </a:ext>
                  </a:extLst>
                </p:cNvPr>
                <p:cNvSpPr>
                  <a:spLocks/>
                </p:cNvSpPr>
                <p:nvPr/>
              </p:nvSpPr>
              <p:spPr bwMode="auto">
                <a:xfrm>
                  <a:off x="2463" y="1918"/>
                  <a:ext cx="110" cy="36"/>
                </a:xfrm>
                <a:custGeom>
                  <a:avLst/>
                  <a:gdLst>
                    <a:gd name="T0" fmla="*/ 88 w 110"/>
                    <a:gd name="T1" fmla="*/ 36 h 36"/>
                    <a:gd name="T2" fmla="*/ 110 w 110"/>
                    <a:gd name="T3" fmla="*/ 14 h 36"/>
                    <a:gd name="T4" fmla="*/ 0 w 110"/>
                    <a:gd name="T5" fmla="*/ 0 h 36"/>
                    <a:gd name="T6" fmla="*/ 88 w 110"/>
                    <a:gd name="T7" fmla="*/ 36 h 36"/>
                  </a:gdLst>
                  <a:ahLst/>
                  <a:cxnLst>
                    <a:cxn ang="0">
                      <a:pos x="T0" y="T1"/>
                    </a:cxn>
                    <a:cxn ang="0">
                      <a:pos x="T2" y="T3"/>
                    </a:cxn>
                    <a:cxn ang="0">
                      <a:pos x="T4" y="T5"/>
                    </a:cxn>
                    <a:cxn ang="0">
                      <a:pos x="T6" y="T7"/>
                    </a:cxn>
                  </a:cxnLst>
                  <a:rect l="0" t="0" r="r" b="b"/>
                  <a:pathLst>
                    <a:path w="110" h="36">
                      <a:moveTo>
                        <a:pt x="88" y="36"/>
                      </a:moveTo>
                      <a:lnTo>
                        <a:pt x="110" y="14"/>
                      </a:lnTo>
                      <a:lnTo>
                        <a:pt x="0" y="0"/>
                      </a:lnTo>
                      <a:lnTo>
                        <a:pt x="88" y="36"/>
                      </a:lnTo>
                      <a:close/>
                    </a:path>
                  </a:pathLst>
                </a:custGeom>
                <a:solidFill>
                  <a:srgbClr val="8EBBF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25" name="Freeform 741">
                  <a:extLst>
                    <a:ext uri="{FF2B5EF4-FFF2-40B4-BE49-F238E27FC236}">
                      <a16:creationId xmlns:a16="http://schemas.microsoft.com/office/drawing/2014/main" id="{F361364B-1FF8-1242-AE17-A3D09313C09C}"/>
                    </a:ext>
                  </a:extLst>
                </p:cNvPr>
                <p:cNvSpPr>
                  <a:spLocks/>
                </p:cNvSpPr>
                <p:nvPr/>
              </p:nvSpPr>
              <p:spPr bwMode="auto">
                <a:xfrm>
                  <a:off x="2463" y="1918"/>
                  <a:ext cx="110" cy="36"/>
                </a:xfrm>
                <a:custGeom>
                  <a:avLst/>
                  <a:gdLst>
                    <a:gd name="T0" fmla="*/ 88 w 110"/>
                    <a:gd name="T1" fmla="*/ 36 h 36"/>
                    <a:gd name="T2" fmla="*/ 110 w 110"/>
                    <a:gd name="T3" fmla="*/ 14 h 36"/>
                    <a:gd name="T4" fmla="*/ 0 w 110"/>
                    <a:gd name="T5" fmla="*/ 0 h 36"/>
                  </a:gdLst>
                  <a:ahLst/>
                  <a:cxnLst>
                    <a:cxn ang="0">
                      <a:pos x="T0" y="T1"/>
                    </a:cxn>
                    <a:cxn ang="0">
                      <a:pos x="T2" y="T3"/>
                    </a:cxn>
                    <a:cxn ang="0">
                      <a:pos x="T4" y="T5"/>
                    </a:cxn>
                  </a:cxnLst>
                  <a:rect l="0" t="0" r="r" b="b"/>
                  <a:pathLst>
                    <a:path w="110" h="36">
                      <a:moveTo>
                        <a:pt x="88" y="36"/>
                      </a:moveTo>
                      <a:lnTo>
                        <a:pt x="110" y="14"/>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26" name="Freeform 742">
                  <a:extLst>
                    <a:ext uri="{FF2B5EF4-FFF2-40B4-BE49-F238E27FC236}">
                      <a16:creationId xmlns:a16="http://schemas.microsoft.com/office/drawing/2014/main" id="{EB6E5EEE-B95C-A94A-810F-111B0D800473}"/>
                    </a:ext>
                  </a:extLst>
                </p:cNvPr>
                <p:cNvSpPr>
                  <a:spLocks/>
                </p:cNvSpPr>
                <p:nvPr/>
              </p:nvSpPr>
              <p:spPr bwMode="auto">
                <a:xfrm>
                  <a:off x="3165" y="2151"/>
                  <a:ext cx="73" cy="117"/>
                </a:xfrm>
                <a:custGeom>
                  <a:avLst/>
                  <a:gdLst>
                    <a:gd name="T0" fmla="*/ 59 w 73"/>
                    <a:gd name="T1" fmla="*/ 117 h 117"/>
                    <a:gd name="T2" fmla="*/ 73 w 73"/>
                    <a:gd name="T3" fmla="*/ 95 h 117"/>
                    <a:gd name="T4" fmla="*/ 0 w 73"/>
                    <a:gd name="T5" fmla="*/ 0 h 117"/>
                    <a:gd name="T6" fmla="*/ 59 w 73"/>
                    <a:gd name="T7" fmla="*/ 117 h 117"/>
                  </a:gdLst>
                  <a:ahLst/>
                  <a:cxnLst>
                    <a:cxn ang="0">
                      <a:pos x="T0" y="T1"/>
                    </a:cxn>
                    <a:cxn ang="0">
                      <a:pos x="T2" y="T3"/>
                    </a:cxn>
                    <a:cxn ang="0">
                      <a:pos x="T4" y="T5"/>
                    </a:cxn>
                    <a:cxn ang="0">
                      <a:pos x="T6" y="T7"/>
                    </a:cxn>
                  </a:cxnLst>
                  <a:rect l="0" t="0" r="r" b="b"/>
                  <a:pathLst>
                    <a:path w="73" h="117">
                      <a:moveTo>
                        <a:pt x="59" y="117"/>
                      </a:moveTo>
                      <a:lnTo>
                        <a:pt x="73" y="95"/>
                      </a:lnTo>
                      <a:lnTo>
                        <a:pt x="0" y="0"/>
                      </a:lnTo>
                      <a:lnTo>
                        <a:pt x="59"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27" name="Freeform 743">
                  <a:extLst>
                    <a:ext uri="{FF2B5EF4-FFF2-40B4-BE49-F238E27FC236}">
                      <a16:creationId xmlns:a16="http://schemas.microsoft.com/office/drawing/2014/main" id="{AF456F78-3235-5E4E-AC66-DE42DCFDAA0B}"/>
                    </a:ext>
                  </a:extLst>
                </p:cNvPr>
                <p:cNvSpPr>
                  <a:spLocks/>
                </p:cNvSpPr>
                <p:nvPr/>
              </p:nvSpPr>
              <p:spPr bwMode="auto">
                <a:xfrm>
                  <a:off x="3165" y="2151"/>
                  <a:ext cx="73" cy="117"/>
                </a:xfrm>
                <a:custGeom>
                  <a:avLst/>
                  <a:gdLst>
                    <a:gd name="T0" fmla="*/ 59 w 73"/>
                    <a:gd name="T1" fmla="*/ 117 h 117"/>
                    <a:gd name="T2" fmla="*/ 73 w 73"/>
                    <a:gd name="T3" fmla="*/ 95 h 117"/>
                    <a:gd name="T4" fmla="*/ 0 w 73"/>
                    <a:gd name="T5" fmla="*/ 0 h 117"/>
                  </a:gdLst>
                  <a:ahLst/>
                  <a:cxnLst>
                    <a:cxn ang="0">
                      <a:pos x="T0" y="T1"/>
                    </a:cxn>
                    <a:cxn ang="0">
                      <a:pos x="T2" y="T3"/>
                    </a:cxn>
                    <a:cxn ang="0">
                      <a:pos x="T4" y="T5"/>
                    </a:cxn>
                  </a:cxnLst>
                  <a:rect l="0" t="0" r="r" b="b"/>
                  <a:pathLst>
                    <a:path w="73" h="117">
                      <a:moveTo>
                        <a:pt x="59" y="117"/>
                      </a:moveTo>
                      <a:lnTo>
                        <a:pt x="73"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28" name="Freeform 744">
                  <a:extLst>
                    <a:ext uri="{FF2B5EF4-FFF2-40B4-BE49-F238E27FC236}">
                      <a16:creationId xmlns:a16="http://schemas.microsoft.com/office/drawing/2014/main" id="{C5D4067B-51D5-9D44-8828-40B00660C6C2}"/>
                    </a:ext>
                  </a:extLst>
                </p:cNvPr>
                <p:cNvSpPr>
                  <a:spLocks/>
                </p:cNvSpPr>
                <p:nvPr/>
              </p:nvSpPr>
              <p:spPr bwMode="auto">
                <a:xfrm>
                  <a:off x="3246" y="2392"/>
                  <a:ext cx="43" cy="124"/>
                </a:xfrm>
                <a:custGeom>
                  <a:avLst/>
                  <a:gdLst>
                    <a:gd name="T0" fmla="*/ 14 w 43"/>
                    <a:gd name="T1" fmla="*/ 0 h 124"/>
                    <a:gd name="T2" fmla="*/ 0 w 43"/>
                    <a:gd name="T3" fmla="*/ 22 h 124"/>
                    <a:gd name="T4" fmla="*/ 43 w 43"/>
                    <a:gd name="T5" fmla="*/ 124 h 124"/>
                    <a:gd name="T6" fmla="*/ 14 w 43"/>
                    <a:gd name="T7" fmla="*/ 0 h 124"/>
                  </a:gdLst>
                  <a:ahLst/>
                  <a:cxnLst>
                    <a:cxn ang="0">
                      <a:pos x="T0" y="T1"/>
                    </a:cxn>
                    <a:cxn ang="0">
                      <a:pos x="T2" y="T3"/>
                    </a:cxn>
                    <a:cxn ang="0">
                      <a:pos x="T4" y="T5"/>
                    </a:cxn>
                    <a:cxn ang="0">
                      <a:pos x="T6" y="T7"/>
                    </a:cxn>
                  </a:cxnLst>
                  <a:rect l="0" t="0" r="r" b="b"/>
                  <a:pathLst>
                    <a:path w="43" h="124">
                      <a:moveTo>
                        <a:pt x="14" y="0"/>
                      </a:moveTo>
                      <a:lnTo>
                        <a:pt x="0" y="22"/>
                      </a:lnTo>
                      <a:lnTo>
                        <a:pt x="43" y="124"/>
                      </a:lnTo>
                      <a:lnTo>
                        <a:pt x="14"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29" name="Freeform 745">
                  <a:extLst>
                    <a:ext uri="{FF2B5EF4-FFF2-40B4-BE49-F238E27FC236}">
                      <a16:creationId xmlns:a16="http://schemas.microsoft.com/office/drawing/2014/main" id="{6DF5886A-A568-2C4C-A8F8-FD9D76677CE6}"/>
                    </a:ext>
                  </a:extLst>
                </p:cNvPr>
                <p:cNvSpPr>
                  <a:spLocks/>
                </p:cNvSpPr>
                <p:nvPr/>
              </p:nvSpPr>
              <p:spPr bwMode="auto">
                <a:xfrm>
                  <a:off x="3246" y="2392"/>
                  <a:ext cx="43" cy="124"/>
                </a:xfrm>
                <a:custGeom>
                  <a:avLst/>
                  <a:gdLst>
                    <a:gd name="T0" fmla="*/ 14 w 43"/>
                    <a:gd name="T1" fmla="*/ 0 h 124"/>
                    <a:gd name="T2" fmla="*/ 0 w 43"/>
                    <a:gd name="T3" fmla="*/ 22 h 124"/>
                    <a:gd name="T4" fmla="*/ 43 w 43"/>
                    <a:gd name="T5" fmla="*/ 124 h 124"/>
                  </a:gdLst>
                  <a:ahLst/>
                  <a:cxnLst>
                    <a:cxn ang="0">
                      <a:pos x="T0" y="T1"/>
                    </a:cxn>
                    <a:cxn ang="0">
                      <a:pos x="T2" y="T3"/>
                    </a:cxn>
                    <a:cxn ang="0">
                      <a:pos x="T4" y="T5"/>
                    </a:cxn>
                  </a:cxnLst>
                  <a:rect l="0" t="0" r="r" b="b"/>
                  <a:pathLst>
                    <a:path w="43" h="124">
                      <a:moveTo>
                        <a:pt x="14" y="0"/>
                      </a:moveTo>
                      <a:lnTo>
                        <a:pt x="0" y="22"/>
                      </a:lnTo>
                      <a:lnTo>
                        <a:pt x="43"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30" name="Freeform 746">
                  <a:extLst>
                    <a:ext uri="{FF2B5EF4-FFF2-40B4-BE49-F238E27FC236}">
                      <a16:creationId xmlns:a16="http://schemas.microsoft.com/office/drawing/2014/main" id="{6CEA56DB-82E1-414F-B6EA-AF34F616D97F}"/>
                    </a:ext>
                  </a:extLst>
                </p:cNvPr>
                <p:cNvSpPr>
                  <a:spLocks/>
                </p:cNvSpPr>
                <p:nvPr/>
              </p:nvSpPr>
              <p:spPr bwMode="auto">
                <a:xfrm>
                  <a:off x="3246" y="2414"/>
                  <a:ext cx="43" cy="124"/>
                </a:xfrm>
                <a:custGeom>
                  <a:avLst/>
                  <a:gdLst>
                    <a:gd name="T0" fmla="*/ 21 w 43"/>
                    <a:gd name="T1" fmla="*/ 124 h 124"/>
                    <a:gd name="T2" fmla="*/ 43 w 43"/>
                    <a:gd name="T3" fmla="*/ 102 h 124"/>
                    <a:gd name="T4" fmla="*/ 0 w 43"/>
                    <a:gd name="T5" fmla="*/ 0 h 124"/>
                    <a:gd name="T6" fmla="*/ 21 w 43"/>
                    <a:gd name="T7" fmla="*/ 124 h 124"/>
                  </a:gdLst>
                  <a:ahLst/>
                  <a:cxnLst>
                    <a:cxn ang="0">
                      <a:pos x="T0" y="T1"/>
                    </a:cxn>
                    <a:cxn ang="0">
                      <a:pos x="T2" y="T3"/>
                    </a:cxn>
                    <a:cxn ang="0">
                      <a:pos x="T4" y="T5"/>
                    </a:cxn>
                    <a:cxn ang="0">
                      <a:pos x="T6" y="T7"/>
                    </a:cxn>
                  </a:cxnLst>
                  <a:rect l="0" t="0" r="r" b="b"/>
                  <a:pathLst>
                    <a:path w="43" h="124">
                      <a:moveTo>
                        <a:pt x="21" y="124"/>
                      </a:moveTo>
                      <a:lnTo>
                        <a:pt x="43" y="102"/>
                      </a:lnTo>
                      <a:lnTo>
                        <a:pt x="0" y="0"/>
                      </a:lnTo>
                      <a:lnTo>
                        <a:pt x="21"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31" name="Freeform 747">
                  <a:extLst>
                    <a:ext uri="{FF2B5EF4-FFF2-40B4-BE49-F238E27FC236}">
                      <a16:creationId xmlns:a16="http://schemas.microsoft.com/office/drawing/2014/main" id="{C3A3E3BE-A887-5E43-A32E-C46EF00957E3}"/>
                    </a:ext>
                  </a:extLst>
                </p:cNvPr>
                <p:cNvSpPr>
                  <a:spLocks/>
                </p:cNvSpPr>
                <p:nvPr/>
              </p:nvSpPr>
              <p:spPr bwMode="auto">
                <a:xfrm>
                  <a:off x="3246" y="2414"/>
                  <a:ext cx="43" cy="124"/>
                </a:xfrm>
                <a:custGeom>
                  <a:avLst/>
                  <a:gdLst>
                    <a:gd name="T0" fmla="*/ 21 w 43"/>
                    <a:gd name="T1" fmla="*/ 124 h 124"/>
                    <a:gd name="T2" fmla="*/ 43 w 43"/>
                    <a:gd name="T3" fmla="*/ 102 h 124"/>
                    <a:gd name="T4" fmla="*/ 0 w 43"/>
                    <a:gd name="T5" fmla="*/ 0 h 124"/>
                  </a:gdLst>
                  <a:ahLst/>
                  <a:cxnLst>
                    <a:cxn ang="0">
                      <a:pos x="T0" y="T1"/>
                    </a:cxn>
                    <a:cxn ang="0">
                      <a:pos x="T2" y="T3"/>
                    </a:cxn>
                    <a:cxn ang="0">
                      <a:pos x="T4" y="T5"/>
                    </a:cxn>
                  </a:cxnLst>
                  <a:rect l="0" t="0" r="r" b="b"/>
                  <a:pathLst>
                    <a:path w="43" h="124">
                      <a:moveTo>
                        <a:pt x="21" y="124"/>
                      </a:moveTo>
                      <a:lnTo>
                        <a:pt x="43"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32" name="Freeform 748">
                  <a:extLst>
                    <a:ext uri="{FF2B5EF4-FFF2-40B4-BE49-F238E27FC236}">
                      <a16:creationId xmlns:a16="http://schemas.microsoft.com/office/drawing/2014/main" id="{8CE3C738-9F1E-5745-960C-193A2806539F}"/>
                    </a:ext>
                  </a:extLst>
                </p:cNvPr>
                <p:cNvSpPr>
                  <a:spLocks/>
                </p:cNvSpPr>
                <p:nvPr/>
              </p:nvSpPr>
              <p:spPr bwMode="auto">
                <a:xfrm>
                  <a:off x="2865" y="1918"/>
                  <a:ext cx="103" cy="87"/>
                </a:xfrm>
                <a:custGeom>
                  <a:avLst/>
                  <a:gdLst>
                    <a:gd name="T0" fmla="*/ 15 w 103"/>
                    <a:gd name="T1" fmla="*/ 0 h 87"/>
                    <a:gd name="T2" fmla="*/ 0 w 103"/>
                    <a:gd name="T3" fmla="*/ 22 h 87"/>
                    <a:gd name="T4" fmla="*/ 103 w 103"/>
                    <a:gd name="T5" fmla="*/ 87 h 87"/>
                    <a:gd name="T6" fmla="*/ 15 w 103"/>
                    <a:gd name="T7" fmla="*/ 0 h 87"/>
                  </a:gdLst>
                  <a:ahLst/>
                  <a:cxnLst>
                    <a:cxn ang="0">
                      <a:pos x="T0" y="T1"/>
                    </a:cxn>
                    <a:cxn ang="0">
                      <a:pos x="T2" y="T3"/>
                    </a:cxn>
                    <a:cxn ang="0">
                      <a:pos x="T4" y="T5"/>
                    </a:cxn>
                    <a:cxn ang="0">
                      <a:pos x="T6" y="T7"/>
                    </a:cxn>
                  </a:cxnLst>
                  <a:rect l="0" t="0" r="r" b="b"/>
                  <a:pathLst>
                    <a:path w="103" h="87">
                      <a:moveTo>
                        <a:pt x="15" y="0"/>
                      </a:moveTo>
                      <a:lnTo>
                        <a:pt x="0" y="22"/>
                      </a:lnTo>
                      <a:lnTo>
                        <a:pt x="103" y="87"/>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33" name="Freeform 749">
                  <a:extLst>
                    <a:ext uri="{FF2B5EF4-FFF2-40B4-BE49-F238E27FC236}">
                      <a16:creationId xmlns:a16="http://schemas.microsoft.com/office/drawing/2014/main" id="{9FF76849-B2AA-1743-BAB5-AB9AE78F9BFC}"/>
                    </a:ext>
                  </a:extLst>
                </p:cNvPr>
                <p:cNvSpPr>
                  <a:spLocks/>
                </p:cNvSpPr>
                <p:nvPr/>
              </p:nvSpPr>
              <p:spPr bwMode="auto">
                <a:xfrm>
                  <a:off x="2865" y="1918"/>
                  <a:ext cx="103" cy="87"/>
                </a:xfrm>
                <a:custGeom>
                  <a:avLst/>
                  <a:gdLst>
                    <a:gd name="T0" fmla="*/ 15 w 103"/>
                    <a:gd name="T1" fmla="*/ 0 h 87"/>
                    <a:gd name="T2" fmla="*/ 0 w 103"/>
                    <a:gd name="T3" fmla="*/ 22 h 87"/>
                    <a:gd name="T4" fmla="*/ 103 w 103"/>
                    <a:gd name="T5" fmla="*/ 87 h 87"/>
                  </a:gdLst>
                  <a:ahLst/>
                  <a:cxnLst>
                    <a:cxn ang="0">
                      <a:pos x="T0" y="T1"/>
                    </a:cxn>
                    <a:cxn ang="0">
                      <a:pos x="T2" y="T3"/>
                    </a:cxn>
                    <a:cxn ang="0">
                      <a:pos x="T4" y="T5"/>
                    </a:cxn>
                  </a:cxnLst>
                  <a:rect l="0" t="0" r="r" b="b"/>
                  <a:pathLst>
                    <a:path w="103" h="87">
                      <a:moveTo>
                        <a:pt x="15" y="0"/>
                      </a:moveTo>
                      <a:lnTo>
                        <a:pt x="0" y="22"/>
                      </a:lnTo>
                      <a:lnTo>
                        <a:pt x="103"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34" name="Freeform 750">
                  <a:extLst>
                    <a:ext uri="{FF2B5EF4-FFF2-40B4-BE49-F238E27FC236}">
                      <a16:creationId xmlns:a16="http://schemas.microsoft.com/office/drawing/2014/main" id="{39DDC25A-9FDE-2B49-8573-24F0C461C574}"/>
                    </a:ext>
                  </a:extLst>
                </p:cNvPr>
                <p:cNvSpPr>
                  <a:spLocks/>
                </p:cNvSpPr>
                <p:nvPr/>
              </p:nvSpPr>
              <p:spPr bwMode="auto">
                <a:xfrm>
                  <a:off x="2880" y="1918"/>
                  <a:ext cx="102" cy="87"/>
                </a:xfrm>
                <a:custGeom>
                  <a:avLst/>
                  <a:gdLst>
                    <a:gd name="T0" fmla="*/ 88 w 102"/>
                    <a:gd name="T1" fmla="*/ 87 h 87"/>
                    <a:gd name="T2" fmla="*/ 102 w 102"/>
                    <a:gd name="T3" fmla="*/ 65 h 87"/>
                    <a:gd name="T4" fmla="*/ 0 w 102"/>
                    <a:gd name="T5" fmla="*/ 0 h 87"/>
                    <a:gd name="T6" fmla="*/ 88 w 102"/>
                    <a:gd name="T7" fmla="*/ 87 h 87"/>
                  </a:gdLst>
                  <a:ahLst/>
                  <a:cxnLst>
                    <a:cxn ang="0">
                      <a:pos x="T0" y="T1"/>
                    </a:cxn>
                    <a:cxn ang="0">
                      <a:pos x="T2" y="T3"/>
                    </a:cxn>
                    <a:cxn ang="0">
                      <a:pos x="T4" y="T5"/>
                    </a:cxn>
                    <a:cxn ang="0">
                      <a:pos x="T6" y="T7"/>
                    </a:cxn>
                  </a:cxnLst>
                  <a:rect l="0" t="0" r="r" b="b"/>
                  <a:pathLst>
                    <a:path w="102" h="87">
                      <a:moveTo>
                        <a:pt x="88" y="87"/>
                      </a:moveTo>
                      <a:lnTo>
                        <a:pt x="102" y="65"/>
                      </a:lnTo>
                      <a:lnTo>
                        <a:pt x="0" y="0"/>
                      </a:lnTo>
                      <a:lnTo>
                        <a:pt x="88" y="87"/>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35" name="Freeform 751">
                  <a:extLst>
                    <a:ext uri="{FF2B5EF4-FFF2-40B4-BE49-F238E27FC236}">
                      <a16:creationId xmlns:a16="http://schemas.microsoft.com/office/drawing/2014/main" id="{BD6F0B8A-0FC8-0644-9CBA-71A8F2F57D29}"/>
                    </a:ext>
                  </a:extLst>
                </p:cNvPr>
                <p:cNvSpPr>
                  <a:spLocks/>
                </p:cNvSpPr>
                <p:nvPr/>
              </p:nvSpPr>
              <p:spPr bwMode="auto">
                <a:xfrm>
                  <a:off x="2880" y="1918"/>
                  <a:ext cx="102" cy="87"/>
                </a:xfrm>
                <a:custGeom>
                  <a:avLst/>
                  <a:gdLst>
                    <a:gd name="T0" fmla="*/ 88 w 102"/>
                    <a:gd name="T1" fmla="*/ 87 h 87"/>
                    <a:gd name="T2" fmla="*/ 102 w 102"/>
                    <a:gd name="T3" fmla="*/ 65 h 87"/>
                    <a:gd name="T4" fmla="*/ 0 w 102"/>
                    <a:gd name="T5" fmla="*/ 0 h 87"/>
                  </a:gdLst>
                  <a:ahLst/>
                  <a:cxnLst>
                    <a:cxn ang="0">
                      <a:pos x="T0" y="T1"/>
                    </a:cxn>
                    <a:cxn ang="0">
                      <a:pos x="T2" y="T3"/>
                    </a:cxn>
                    <a:cxn ang="0">
                      <a:pos x="T4" y="T5"/>
                    </a:cxn>
                  </a:cxnLst>
                  <a:rect l="0" t="0" r="r" b="b"/>
                  <a:pathLst>
                    <a:path w="102" h="87">
                      <a:moveTo>
                        <a:pt x="88" y="87"/>
                      </a:moveTo>
                      <a:lnTo>
                        <a:pt x="102" y="6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36" name="Freeform 752">
                  <a:extLst>
                    <a:ext uri="{FF2B5EF4-FFF2-40B4-BE49-F238E27FC236}">
                      <a16:creationId xmlns:a16="http://schemas.microsoft.com/office/drawing/2014/main" id="{CF779D66-3FF2-8642-A437-F7FEFE8DE5A4}"/>
                    </a:ext>
                  </a:extLst>
                </p:cNvPr>
                <p:cNvSpPr>
                  <a:spLocks/>
                </p:cNvSpPr>
                <p:nvPr/>
              </p:nvSpPr>
              <p:spPr bwMode="auto">
                <a:xfrm>
                  <a:off x="3085" y="2042"/>
                  <a:ext cx="80" cy="109"/>
                </a:xfrm>
                <a:custGeom>
                  <a:avLst/>
                  <a:gdLst>
                    <a:gd name="T0" fmla="*/ 14 w 80"/>
                    <a:gd name="T1" fmla="*/ 0 h 109"/>
                    <a:gd name="T2" fmla="*/ 0 w 80"/>
                    <a:gd name="T3" fmla="*/ 14 h 109"/>
                    <a:gd name="T4" fmla="*/ 80 w 80"/>
                    <a:gd name="T5" fmla="*/ 109 h 109"/>
                    <a:gd name="T6" fmla="*/ 14 w 80"/>
                    <a:gd name="T7" fmla="*/ 0 h 109"/>
                  </a:gdLst>
                  <a:ahLst/>
                  <a:cxnLst>
                    <a:cxn ang="0">
                      <a:pos x="T0" y="T1"/>
                    </a:cxn>
                    <a:cxn ang="0">
                      <a:pos x="T2" y="T3"/>
                    </a:cxn>
                    <a:cxn ang="0">
                      <a:pos x="T4" y="T5"/>
                    </a:cxn>
                    <a:cxn ang="0">
                      <a:pos x="T6" y="T7"/>
                    </a:cxn>
                  </a:cxnLst>
                  <a:rect l="0" t="0" r="r" b="b"/>
                  <a:pathLst>
                    <a:path w="80" h="109">
                      <a:moveTo>
                        <a:pt x="14" y="0"/>
                      </a:moveTo>
                      <a:lnTo>
                        <a:pt x="0" y="14"/>
                      </a:lnTo>
                      <a:lnTo>
                        <a:pt x="80" y="109"/>
                      </a:lnTo>
                      <a:lnTo>
                        <a:pt x="14"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37" name="Freeform 753">
                  <a:extLst>
                    <a:ext uri="{FF2B5EF4-FFF2-40B4-BE49-F238E27FC236}">
                      <a16:creationId xmlns:a16="http://schemas.microsoft.com/office/drawing/2014/main" id="{347C7C53-4146-A144-8847-8F180C6EC9D4}"/>
                    </a:ext>
                  </a:extLst>
                </p:cNvPr>
                <p:cNvSpPr>
                  <a:spLocks/>
                </p:cNvSpPr>
                <p:nvPr/>
              </p:nvSpPr>
              <p:spPr bwMode="auto">
                <a:xfrm>
                  <a:off x="3085" y="2042"/>
                  <a:ext cx="80" cy="109"/>
                </a:xfrm>
                <a:custGeom>
                  <a:avLst/>
                  <a:gdLst>
                    <a:gd name="T0" fmla="*/ 14 w 80"/>
                    <a:gd name="T1" fmla="*/ 0 h 109"/>
                    <a:gd name="T2" fmla="*/ 0 w 80"/>
                    <a:gd name="T3" fmla="*/ 14 h 109"/>
                    <a:gd name="T4" fmla="*/ 80 w 80"/>
                    <a:gd name="T5" fmla="*/ 109 h 109"/>
                  </a:gdLst>
                  <a:ahLst/>
                  <a:cxnLst>
                    <a:cxn ang="0">
                      <a:pos x="T0" y="T1"/>
                    </a:cxn>
                    <a:cxn ang="0">
                      <a:pos x="T2" y="T3"/>
                    </a:cxn>
                    <a:cxn ang="0">
                      <a:pos x="T4" y="T5"/>
                    </a:cxn>
                  </a:cxnLst>
                  <a:rect l="0" t="0" r="r" b="b"/>
                  <a:pathLst>
                    <a:path w="80" h="109">
                      <a:moveTo>
                        <a:pt x="14" y="0"/>
                      </a:moveTo>
                      <a:lnTo>
                        <a:pt x="0" y="14"/>
                      </a:lnTo>
                      <a:lnTo>
                        <a:pt x="80"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38" name="Freeform 754">
                  <a:extLst>
                    <a:ext uri="{FF2B5EF4-FFF2-40B4-BE49-F238E27FC236}">
                      <a16:creationId xmlns:a16="http://schemas.microsoft.com/office/drawing/2014/main" id="{D2FEE136-03E1-D340-BA77-7B78F86BF303}"/>
                    </a:ext>
                  </a:extLst>
                </p:cNvPr>
                <p:cNvSpPr>
                  <a:spLocks/>
                </p:cNvSpPr>
                <p:nvPr/>
              </p:nvSpPr>
              <p:spPr bwMode="auto">
                <a:xfrm>
                  <a:off x="2588" y="1896"/>
                  <a:ext cx="109" cy="51"/>
                </a:xfrm>
                <a:custGeom>
                  <a:avLst/>
                  <a:gdLst>
                    <a:gd name="T0" fmla="*/ 22 w 109"/>
                    <a:gd name="T1" fmla="*/ 0 h 51"/>
                    <a:gd name="T2" fmla="*/ 0 w 109"/>
                    <a:gd name="T3" fmla="*/ 14 h 51"/>
                    <a:gd name="T4" fmla="*/ 109 w 109"/>
                    <a:gd name="T5" fmla="*/ 51 h 51"/>
                    <a:gd name="T6" fmla="*/ 22 w 109"/>
                    <a:gd name="T7" fmla="*/ 0 h 51"/>
                  </a:gdLst>
                  <a:ahLst/>
                  <a:cxnLst>
                    <a:cxn ang="0">
                      <a:pos x="T0" y="T1"/>
                    </a:cxn>
                    <a:cxn ang="0">
                      <a:pos x="T2" y="T3"/>
                    </a:cxn>
                    <a:cxn ang="0">
                      <a:pos x="T4" y="T5"/>
                    </a:cxn>
                    <a:cxn ang="0">
                      <a:pos x="T6" y="T7"/>
                    </a:cxn>
                  </a:cxnLst>
                  <a:rect l="0" t="0" r="r" b="b"/>
                  <a:pathLst>
                    <a:path w="109" h="51">
                      <a:moveTo>
                        <a:pt x="22" y="0"/>
                      </a:moveTo>
                      <a:lnTo>
                        <a:pt x="0" y="14"/>
                      </a:lnTo>
                      <a:lnTo>
                        <a:pt x="109"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39" name="Freeform 755">
                  <a:extLst>
                    <a:ext uri="{FF2B5EF4-FFF2-40B4-BE49-F238E27FC236}">
                      <a16:creationId xmlns:a16="http://schemas.microsoft.com/office/drawing/2014/main" id="{4CE62023-CD4A-7A40-826B-431B75B8780A}"/>
                    </a:ext>
                  </a:extLst>
                </p:cNvPr>
                <p:cNvSpPr>
                  <a:spLocks/>
                </p:cNvSpPr>
                <p:nvPr/>
              </p:nvSpPr>
              <p:spPr bwMode="auto">
                <a:xfrm>
                  <a:off x="2588" y="1896"/>
                  <a:ext cx="109" cy="51"/>
                </a:xfrm>
                <a:custGeom>
                  <a:avLst/>
                  <a:gdLst>
                    <a:gd name="T0" fmla="*/ 22 w 109"/>
                    <a:gd name="T1" fmla="*/ 0 h 51"/>
                    <a:gd name="T2" fmla="*/ 0 w 109"/>
                    <a:gd name="T3" fmla="*/ 14 h 51"/>
                    <a:gd name="T4" fmla="*/ 109 w 109"/>
                    <a:gd name="T5" fmla="*/ 51 h 51"/>
                  </a:gdLst>
                  <a:ahLst/>
                  <a:cxnLst>
                    <a:cxn ang="0">
                      <a:pos x="T0" y="T1"/>
                    </a:cxn>
                    <a:cxn ang="0">
                      <a:pos x="T2" y="T3"/>
                    </a:cxn>
                    <a:cxn ang="0">
                      <a:pos x="T4" y="T5"/>
                    </a:cxn>
                  </a:cxnLst>
                  <a:rect l="0" t="0" r="r" b="b"/>
                  <a:pathLst>
                    <a:path w="109" h="51">
                      <a:moveTo>
                        <a:pt x="22" y="0"/>
                      </a:moveTo>
                      <a:lnTo>
                        <a:pt x="0" y="14"/>
                      </a:lnTo>
                      <a:lnTo>
                        <a:pt x="109"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40" name="Freeform 756">
                  <a:extLst>
                    <a:ext uri="{FF2B5EF4-FFF2-40B4-BE49-F238E27FC236}">
                      <a16:creationId xmlns:a16="http://schemas.microsoft.com/office/drawing/2014/main" id="{41A2DBA3-1250-9B4D-981C-BE31B977415C}"/>
                    </a:ext>
                  </a:extLst>
                </p:cNvPr>
                <p:cNvSpPr>
                  <a:spLocks/>
                </p:cNvSpPr>
                <p:nvPr/>
              </p:nvSpPr>
              <p:spPr bwMode="auto">
                <a:xfrm>
                  <a:off x="2610" y="1896"/>
                  <a:ext cx="109" cy="51"/>
                </a:xfrm>
                <a:custGeom>
                  <a:avLst/>
                  <a:gdLst>
                    <a:gd name="T0" fmla="*/ 87 w 109"/>
                    <a:gd name="T1" fmla="*/ 51 h 51"/>
                    <a:gd name="T2" fmla="*/ 109 w 109"/>
                    <a:gd name="T3" fmla="*/ 29 h 51"/>
                    <a:gd name="T4" fmla="*/ 0 w 109"/>
                    <a:gd name="T5" fmla="*/ 0 h 51"/>
                    <a:gd name="T6" fmla="*/ 87 w 109"/>
                    <a:gd name="T7" fmla="*/ 51 h 51"/>
                  </a:gdLst>
                  <a:ahLst/>
                  <a:cxnLst>
                    <a:cxn ang="0">
                      <a:pos x="T0" y="T1"/>
                    </a:cxn>
                    <a:cxn ang="0">
                      <a:pos x="T2" y="T3"/>
                    </a:cxn>
                    <a:cxn ang="0">
                      <a:pos x="T4" y="T5"/>
                    </a:cxn>
                    <a:cxn ang="0">
                      <a:pos x="T6" y="T7"/>
                    </a:cxn>
                  </a:cxnLst>
                  <a:rect l="0" t="0" r="r" b="b"/>
                  <a:pathLst>
                    <a:path w="109" h="51">
                      <a:moveTo>
                        <a:pt x="87" y="51"/>
                      </a:moveTo>
                      <a:lnTo>
                        <a:pt x="109" y="29"/>
                      </a:lnTo>
                      <a:lnTo>
                        <a:pt x="0" y="0"/>
                      </a:lnTo>
                      <a:lnTo>
                        <a:pt x="87"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41" name="Freeform 757">
                  <a:extLst>
                    <a:ext uri="{FF2B5EF4-FFF2-40B4-BE49-F238E27FC236}">
                      <a16:creationId xmlns:a16="http://schemas.microsoft.com/office/drawing/2014/main" id="{BB622FA1-AFC4-964B-BA79-97B29E64CAA7}"/>
                    </a:ext>
                  </a:extLst>
                </p:cNvPr>
                <p:cNvSpPr>
                  <a:spLocks/>
                </p:cNvSpPr>
                <p:nvPr/>
              </p:nvSpPr>
              <p:spPr bwMode="auto">
                <a:xfrm>
                  <a:off x="2610" y="1896"/>
                  <a:ext cx="109" cy="51"/>
                </a:xfrm>
                <a:custGeom>
                  <a:avLst/>
                  <a:gdLst>
                    <a:gd name="T0" fmla="*/ 87 w 109"/>
                    <a:gd name="T1" fmla="*/ 51 h 51"/>
                    <a:gd name="T2" fmla="*/ 109 w 109"/>
                    <a:gd name="T3" fmla="*/ 29 h 51"/>
                    <a:gd name="T4" fmla="*/ 0 w 109"/>
                    <a:gd name="T5" fmla="*/ 0 h 51"/>
                  </a:gdLst>
                  <a:ahLst/>
                  <a:cxnLst>
                    <a:cxn ang="0">
                      <a:pos x="T0" y="T1"/>
                    </a:cxn>
                    <a:cxn ang="0">
                      <a:pos x="T2" y="T3"/>
                    </a:cxn>
                    <a:cxn ang="0">
                      <a:pos x="T4" y="T5"/>
                    </a:cxn>
                  </a:cxnLst>
                  <a:rect l="0" t="0" r="r" b="b"/>
                  <a:pathLst>
                    <a:path w="109" h="51">
                      <a:moveTo>
                        <a:pt x="87" y="51"/>
                      </a:moveTo>
                      <a:lnTo>
                        <a:pt x="109" y="29"/>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42" name="Freeform 758">
                  <a:extLst>
                    <a:ext uri="{FF2B5EF4-FFF2-40B4-BE49-F238E27FC236}">
                      <a16:creationId xmlns:a16="http://schemas.microsoft.com/office/drawing/2014/main" id="{54F5D083-4477-C848-A3F0-90506410E788}"/>
                    </a:ext>
                  </a:extLst>
                </p:cNvPr>
                <p:cNvSpPr>
                  <a:spLocks/>
                </p:cNvSpPr>
                <p:nvPr/>
              </p:nvSpPr>
              <p:spPr bwMode="auto">
                <a:xfrm>
                  <a:off x="3209" y="2268"/>
                  <a:ext cx="51" cy="124"/>
                </a:xfrm>
                <a:custGeom>
                  <a:avLst/>
                  <a:gdLst>
                    <a:gd name="T0" fmla="*/ 15 w 51"/>
                    <a:gd name="T1" fmla="*/ 0 h 124"/>
                    <a:gd name="T2" fmla="*/ 0 w 51"/>
                    <a:gd name="T3" fmla="*/ 22 h 124"/>
                    <a:gd name="T4" fmla="*/ 51 w 51"/>
                    <a:gd name="T5" fmla="*/ 124 h 124"/>
                    <a:gd name="T6" fmla="*/ 15 w 51"/>
                    <a:gd name="T7" fmla="*/ 0 h 124"/>
                  </a:gdLst>
                  <a:ahLst/>
                  <a:cxnLst>
                    <a:cxn ang="0">
                      <a:pos x="T0" y="T1"/>
                    </a:cxn>
                    <a:cxn ang="0">
                      <a:pos x="T2" y="T3"/>
                    </a:cxn>
                    <a:cxn ang="0">
                      <a:pos x="T4" y="T5"/>
                    </a:cxn>
                    <a:cxn ang="0">
                      <a:pos x="T6" y="T7"/>
                    </a:cxn>
                  </a:cxnLst>
                  <a:rect l="0" t="0" r="r" b="b"/>
                  <a:pathLst>
                    <a:path w="51" h="124">
                      <a:moveTo>
                        <a:pt x="15" y="0"/>
                      </a:moveTo>
                      <a:lnTo>
                        <a:pt x="0" y="22"/>
                      </a:lnTo>
                      <a:lnTo>
                        <a:pt x="51" y="124"/>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43" name="Freeform 759">
                  <a:extLst>
                    <a:ext uri="{FF2B5EF4-FFF2-40B4-BE49-F238E27FC236}">
                      <a16:creationId xmlns:a16="http://schemas.microsoft.com/office/drawing/2014/main" id="{87219DEA-5B53-244B-B487-C8E4DA4F93AE}"/>
                    </a:ext>
                  </a:extLst>
                </p:cNvPr>
                <p:cNvSpPr>
                  <a:spLocks/>
                </p:cNvSpPr>
                <p:nvPr/>
              </p:nvSpPr>
              <p:spPr bwMode="auto">
                <a:xfrm>
                  <a:off x="3209" y="2268"/>
                  <a:ext cx="51" cy="124"/>
                </a:xfrm>
                <a:custGeom>
                  <a:avLst/>
                  <a:gdLst>
                    <a:gd name="T0" fmla="*/ 15 w 51"/>
                    <a:gd name="T1" fmla="*/ 0 h 124"/>
                    <a:gd name="T2" fmla="*/ 0 w 51"/>
                    <a:gd name="T3" fmla="*/ 22 h 124"/>
                    <a:gd name="T4" fmla="*/ 51 w 51"/>
                    <a:gd name="T5" fmla="*/ 124 h 124"/>
                  </a:gdLst>
                  <a:ahLst/>
                  <a:cxnLst>
                    <a:cxn ang="0">
                      <a:pos x="T0" y="T1"/>
                    </a:cxn>
                    <a:cxn ang="0">
                      <a:pos x="T2" y="T3"/>
                    </a:cxn>
                    <a:cxn ang="0">
                      <a:pos x="T4" y="T5"/>
                    </a:cxn>
                  </a:cxnLst>
                  <a:rect l="0" t="0" r="r" b="b"/>
                  <a:pathLst>
                    <a:path w="51" h="124">
                      <a:moveTo>
                        <a:pt x="15" y="0"/>
                      </a:moveTo>
                      <a:lnTo>
                        <a:pt x="0" y="22"/>
                      </a:lnTo>
                      <a:lnTo>
                        <a:pt x="51"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44" name="Freeform 760">
                  <a:extLst>
                    <a:ext uri="{FF2B5EF4-FFF2-40B4-BE49-F238E27FC236}">
                      <a16:creationId xmlns:a16="http://schemas.microsoft.com/office/drawing/2014/main" id="{D431C5C2-89E5-8442-AF91-CB256E973515}"/>
                    </a:ext>
                  </a:extLst>
                </p:cNvPr>
                <p:cNvSpPr>
                  <a:spLocks/>
                </p:cNvSpPr>
                <p:nvPr/>
              </p:nvSpPr>
              <p:spPr bwMode="auto">
                <a:xfrm>
                  <a:off x="3209" y="2290"/>
                  <a:ext cx="51" cy="124"/>
                </a:xfrm>
                <a:custGeom>
                  <a:avLst/>
                  <a:gdLst>
                    <a:gd name="T0" fmla="*/ 37 w 51"/>
                    <a:gd name="T1" fmla="*/ 124 h 124"/>
                    <a:gd name="T2" fmla="*/ 51 w 51"/>
                    <a:gd name="T3" fmla="*/ 102 h 124"/>
                    <a:gd name="T4" fmla="*/ 0 w 51"/>
                    <a:gd name="T5" fmla="*/ 0 h 124"/>
                    <a:gd name="T6" fmla="*/ 37 w 51"/>
                    <a:gd name="T7" fmla="*/ 124 h 124"/>
                  </a:gdLst>
                  <a:ahLst/>
                  <a:cxnLst>
                    <a:cxn ang="0">
                      <a:pos x="T0" y="T1"/>
                    </a:cxn>
                    <a:cxn ang="0">
                      <a:pos x="T2" y="T3"/>
                    </a:cxn>
                    <a:cxn ang="0">
                      <a:pos x="T4" y="T5"/>
                    </a:cxn>
                    <a:cxn ang="0">
                      <a:pos x="T6" y="T7"/>
                    </a:cxn>
                  </a:cxnLst>
                  <a:rect l="0" t="0" r="r" b="b"/>
                  <a:pathLst>
                    <a:path w="51" h="124">
                      <a:moveTo>
                        <a:pt x="37" y="124"/>
                      </a:moveTo>
                      <a:lnTo>
                        <a:pt x="51" y="102"/>
                      </a:lnTo>
                      <a:lnTo>
                        <a:pt x="0" y="0"/>
                      </a:lnTo>
                      <a:lnTo>
                        <a:pt x="37"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45" name="Freeform 761">
                  <a:extLst>
                    <a:ext uri="{FF2B5EF4-FFF2-40B4-BE49-F238E27FC236}">
                      <a16:creationId xmlns:a16="http://schemas.microsoft.com/office/drawing/2014/main" id="{51F8FAE9-AD06-034E-83C2-099F6936C355}"/>
                    </a:ext>
                  </a:extLst>
                </p:cNvPr>
                <p:cNvSpPr>
                  <a:spLocks/>
                </p:cNvSpPr>
                <p:nvPr/>
              </p:nvSpPr>
              <p:spPr bwMode="auto">
                <a:xfrm>
                  <a:off x="3209" y="2290"/>
                  <a:ext cx="51" cy="124"/>
                </a:xfrm>
                <a:custGeom>
                  <a:avLst/>
                  <a:gdLst>
                    <a:gd name="T0" fmla="*/ 37 w 51"/>
                    <a:gd name="T1" fmla="*/ 124 h 124"/>
                    <a:gd name="T2" fmla="*/ 51 w 51"/>
                    <a:gd name="T3" fmla="*/ 102 h 124"/>
                    <a:gd name="T4" fmla="*/ 0 w 51"/>
                    <a:gd name="T5" fmla="*/ 0 h 124"/>
                  </a:gdLst>
                  <a:ahLst/>
                  <a:cxnLst>
                    <a:cxn ang="0">
                      <a:pos x="T0" y="T1"/>
                    </a:cxn>
                    <a:cxn ang="0">
                      <a:pos x="T2" y="T3"/>
                    </a:cxn>
                    <a:cxn ang="0">
                      <a:pos x="T4" y="T5"/>
                    </a:cxn>
                  </a:cxnLst>
                  <a:rect l="0" t="0" r="r" b="b"/>
                  <a:pathLst>
                    <a:path w="51" h="124">
                      <a:moveTo>
                        <a:pt x="37" y="124"/>
                      </a:moveTo>
                      <a:lnTo>
                        <a:pt x="51"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46" name="Freeform 762">
                  <a:extLst>
                    <a:ext uri="{FF2B5EF4-FFF2-40B4-BE49-F238E27FC236}">
                      <a16:creationId xmlns:a16="http://schemas.microsoft.com/office/drawing/2014/main" id="{3B5DD27B-E243-2245-BDF2-A0B8B38817F4}"/>
                    </a:ext>
                  </a:extLst>
                </p:cNvPr>
                <p:cNvSpPr>
                  <a:spLocks/>
                </p:cNvSpPr>
                <p:nvPr/>
              </p:nvSpPr>
              <p:spPr bwMode="auto">
                <a:xfrm>
                  <a:off x="3085" y="2056"/>
                  <a:ext cx="80" cy="117"/>
                </a:xfrm>
                <a:custGeom>
                  <a:avLst/>
                  <a:gdLst>
                    <a:gd name="T0" fmla="*/ 65 w 80"/>
                    <a:gd name="T1" fmla="*/ 117 h 117"/>
                    <a:gd name="T2" fmla="*/ 80 w 80"/>
                    <a:gd name="T3" fmla="*/ 95 h 117"/>
                    <a:gd name="T4" fmla="*/ 0 w 80"/>
                    <a:gd name="T5" fmla="*/ 0 h 117"/>
                    <a:gd name="T6" fmla="*/ 65 w 80"/>
                    <a:gd name="T7" fmla="*/ 117 h 117"/>
                  </a:gdLst>
                  <a:ahLst/>
                  <a:cxnLst>
                    <a:cxn ang="0">
                      <a:pos x="T0" y="T1"/>
                    </a:cxn>
                    <a:cxn ang="0">
                      <a:pos x="T2" y="T3"/>
                    </a:cxn>
                    <a:cxn ang="0">
                      <a:pos x="T4" y="T5"/>
                    </a:cxn>
                    <a:cxn ang="0">
                      <a:pos x="T6" y="T7"/>
                    </a:cxn>
                  </a:cxnLst>
                  <a:rect l="0" t="0" r="r" b="b"/>
                  <a:pathLst>
                    <a:path w="80" h="117">
                      <a:moveTo>
                        <a:pt x="65" y="117"/>
                      </a:moveTo>
                      <a:lnTo>
                        <a:pt x="80" y="95"/>
                      </a:lnTo>
                      <a:lnTo>
                        <a:pt x="0" y="0"/>
                      </a:lnTo>
                      <a:lnTo>
                        <a:pt x="65" y="117"/>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47" name="Freeform 763">
                  <a:extLst>
                    <a:ext uri="{FF2B5EF4-FFF2-40B4-BE49-F238E27FC236}">
                      <a16:creationId xmlns:a16="http://schemas.microsoft.com/office/drawing/2014/main" id="{917EEDC7-71DD-E644-B855-10414725848B}"/>
                    </a:ext>
                  </a:extLst>
                </p:cNvPr>
                <p:cNvSpPr>
                  <a:spLocks/>
                </p:cNvSpPr>
                <p:nvPr/>
              </p:nvSpPr>
              <p:spPr bwMode="auto">
                <a:xfrm>
                  <a:off x="3085" y="2056"/>
                  <a:ext cx="80" cy="117"/>
                </a:xfrm>
                <a:custGeom>
                  <a:avLst/>
                  <a:gdLst>
                    <a:gd name="T0" fmla="*/ 65 w 80"/>
                    <a:gd name="T1" fmla="*/ 117 h 117"/>
                    <a:gd name="T2" fmla="*/ 80 w 80"/>
                    <a:gd name="T3" fmla="*/ 95 h 117"/>
                    <a:gd name="T4" fmla="*/ 0 w 80"/>
                    <a:gd name="T5" fmla="*/ 0 h 117"/>
                  </a:gdLst>
                  <a:ahLst/>
                  <a:cxnLst>
                    <a:cxn ang="0">
                      <a:pos x="T0" y="T1"/>
                    </a:cxn>
                    <a:cxn ang="0">
                      <a:pos x="T2" y="T3"/>
                    </a:cxn>
                    <a:cxn ang="0">
                      <a:pos x="T4" y="T5"/>
                    </a:cxn>
                  </a:cxnLst>
                  <a:rect l="0" t="0" r="r" b="b"/>
                  <a:pathLst>
                    <a:path w="80" h="117">
                      <a:moveTo>
                        <a:pt x="65" y="117"/>
                      </a:moveTo>
                      <a:lnTo>
                        <a:pt x="80"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48" name="Freeform 764">
                  <a:extLst>
                    <a:ext uri="{FF2B5EF4-FFF2-40B4-BE49-F238E27FC236}">
                      <a16:creationId xmlns:a16="http://schemas.microsoft.com/office/drawing/2014/main" id="{09513B85-0FB6-4C41-91E4-DF84EAEE5BB0}"/>
                    </a:ext>
                  </a:extLst>
                </p:cNvPr>
                <p:cNvSpPr>
                  <a:spLocks/>
                </p:cNvSpPr>
                <p:nvPr/>
              </p:nvSpPr>
              <p:spPr bwMode="auto">
                <a:xfrm>
                  <a:off x="3150" y="2151"/>
                  <a:ext cx="74" cy="117"/>
                </a:xfrm>
                <a:custGeom>
                  <a:avLst/>
                  <a:gdLst>
                    <a:gd name="T0" fmla="*/ 15 w 74"/>
                    <a:gd name="T1" fmla="*/ 0 h 117"/>
                    <a:gd name="T2" fmla="*/ 0 w 74"/>
                    <a:gd name="T3" fmla="*/ 22 h 117"/>
                    <a:gd name="T4" fmla="*/ 74 w 74"/>
                    <a:gd name="T5" fmla="*/ 117 h 117"/>
                    <a:gd name="T6" fmla="*/ 15 w 74"/>
                    <a:gd name="T7" fmla="*/ 0 h 117"/>
                  </a:gdLst>
                  <a:ahLst/>
                  <a:cxnLst>
                    <a:cxn ang="0">
                      <a:pos x="T0" y="T1"/>
                    </a:cxn>
                    <a:cxn ang="0">
                      <a:pos x="T2" y="T3"/>
                    </a:cxn>
                    <a:cxn ang="0">
                      <a:pos x="T4" y="T5"/>
                    </a:cxn>
                    <a:cxn ang="0">
                      <a:pos x="T6" y="T7"/>
                    </a:cxn>
                  </a:cxnLst>
                  <a:rect l="0" t="0" r="r" b="b"/>
                  <a:pathLst>
                    <a:path w="74" h="117">
                      <a:moveTo>
                        <a:pt x="15" y="0"/>
                      </a:moveTo>
                      <a:lnTo>
                        <a:pt x="0" y="22"/>
                      </a:lnTo>
                      <a:lnTo>
                        <a:pt x="74" y="117"/>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49" name="Freeform 765">
                  <a:extLst>
                    <a:ext uri="{FF2B5EF4-FFF2-40B4-BE49-F238E27FC236}">
                      <a16:creationId xmlns:a16="http://schemas.microsoft.com/office/drawing/2014/main" id="{19E96A85-B19F-934D-AF4B-EF36D88F848A}"/>
                    </a:ext>
                  </a:extLst>
                </p:cNvPr>
                <p:cNvSpPr>
                  <a:spLocks/>
                </p:cNvSpPr>
                <p:nvPr/>
              </p:nvSpPr>
              <p:spPr bwMode="auto">
                <a:xfrm>
                  <a:off x="3150" y="2151"/>
                  <a:ext cx="74" cy="117"/>
                </a:xfrm>
                <a:custGeom>
                  <a:avLst/>
                  <a:gdLst>
                    <a:gd name="T0" fmla="*/ 15 w 74"/>
                    <a:gd name="T1" fmla="*/ 0 h 117"/>
                    <a:gd name="T2" fmla="*/ 0 w 74"/>
                    <a:gd name="T3" fmla="*/ 22 h 117"/>
                    <a:gd name="T4" fmla="*/ 74 w 74"/>
                    <a:gd name="T5" fmla="*/ 117 h 117"/>
                  </a:gdLst>
                  <a:ahLst/>
                  <a:cxnLst>
                    <a:cxn ang="0">
                      <a:pos x="T0" y="T1"/>
                    </a:cxn>
                    <a:cxn ang="0">
                      <a:pos x="T2" y="T3"/>
                    </a:cxn>
                    <a:cxn ang="0">
                      <a:pos x="T4" y="T5"/>
                    </a:cxn>
                  </a:cxnLst>
                  <a:rect l="0" t="0" r="r" b="b"/>
                  <a:pathLst>
                    <a:path w="74" h="117">
                      <a:moveTo>
                        <a:pt x="15" y="0"/>
                      </a:moveTo>
                      <a:lnTo>
                        <a:pt x="0" y="22"/>
                      </a:lnTo>
                      <a:lnTo>
                        <a:pt x="74"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50" name="Freeform 766">
                  <a:extLst>
                    <a:ext uri="{FF2B5EF4-FFF2-40B4-BE49-F238E27FC236}">
                      <a16:creationId xmlns:a16="http://schemas.microsoft.com/office/drawing/2014/main" id="{86F0C0CC-9843-1742-9D8C-3846B7D64C50}"/>
                    </a:ext>
                  </a:extLst>
                </p:cNvPr>
                <p:cNvSpPr>
                  <a:spLocks/>
                </p:cNvSpPr>
                <p:nvPr/>
              </p:nvSpPr>
              <p:spPr bwMode="auto">
                <a:xfrm>
                  <a:off x="2719" y="1903"/>
                  <a:ext cx="110" cy="73"/>
                </a:xfrm>
                <a:custGeom>
                  <a:avLst/>
                  <a:gdLst>
                    <a:gd name="T0" fmla="*/ 22 w 110"/>
                    <a:gd name="T1" fmla="*/ 0 h 73"/>
                    <a:gd name="T2" fmla="*/ 0 w 110"/>
                    <a:gd name="T3" fmla="*/ 22 h 73"/>
                    <a:gd name="T4" fmla="*/ 110 w 110"/>
                    <a:gd name="T5" fmla="*/ 73 h 73"/>
                    <a:gd name="T6" fmla="*/ 22 w 110"/>
                    <a:gd name="T7" fmla="*/ 0 h 73"/>
                  </a:gdLst>
                  <a:ahLst/>
                  <a:cxnLst>
                    <a:cxn ang="0">
                      <a:pos x="T0" y="T1"/>
                    </a:cxn>
                    <a:cxn ang="0">
                      <a:pos x="T2" y="T3"/>
                    </a:cxn>
                    <a:cxn ang="0">
                      <a:pos x="T4" y="T5"/>
                    </a:cxn>
                    <a:cxn ang="0">
                      <a:pos x="T6" y="T7"/>
                    </a:cxn>
                  </a:cxnLst>
                  <a:rect l="0" t="0" r="r" b="b"/>
                  <a:pathLst>
                    <a:path w="110" h="73">
                      <a:moveTo>
                        <a:pt x="22" y="0"/>
                      </a:moveTo>
                      <a:lnTo>
                        <a:pt x="0" y="22"/>
                      </a:lnTo>
                      <a:lnTo>
                        <a:pt x="110" y="73"/>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51" name="Freeform 767">
                  <a:extLst>
                    <a:ext uri="{FF2B5EF4-FFF2-40B4-BE49-F238E27FC236}">
                      <a16:creationId xmlns:a16="http://schemas.microsoft.com/office/drawing/2014/main" id="{9ED1F2FE-5475-D04D-83B4-6722672EF188}"/>
                    </a:ext>
                  </a:extLst>
                </p:cNvPr>
                <p:cNvSpPr>
                  <a:spLocks/>
                </p:cNvSpPr>
                <p:nvPr/>
              </p:nvSpPr>
              <p:spPr bwMode="auto">
                <a:xfrm>
                  <a:off x="2719" y="1903"/>
                  <a:ext cx="110" cy="73"/>
                </a:xfrm>
                <a:custGeom>
                  <a:avLst/>
                  <a:gdLst>
                    <a:gd name="T0" fmla="*/ 22 w 110"/>
                    <a:gd name="T1" fmla="*/ 0 h 73"/>
                    <a:gd name="T2" fmla="*/ 0 w 110"/>
                    <a:gd name="T3" fmla="*/ 22 h 73"/>
                    <a:gd name="T4" fmla="*/ 110 w 110"/>
                    <a:gd name="T5" fmla="*/ 73 h 73"/>
                  </a:gdLst>
                  <a:ahLst/>
                  <a:cxnLst>
                    <a:cxn ang="0">
                      <a:pos x="T0" y="T1"/>
                    </a:cxn>
                    <a:cxn ang="0">
                      <a:pos x="T2" y="T3"/>
                    </a:cxn>
                    <a:cxn ang="0">
                      <a:pos x="T4" y="T5"/>
                    </a:cxn>
                  </a:cxnLst>
                  <a:rect l="0" t="0" r="r" b="b"/>
                  <a:pathLst>
                    <a:path w="110" h="73">
                      <a:moveTo>
                        <a:pt x="22" y="0"/>
                      </a:moveTo>
                      <a:lnTo>
                        <a:pt x="0" y="22"/>
                      </a:lnTo>
                      <a:lnTo>
                        <a:pt x="11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52" name="Freeform 768">
                  <a:extLst>
                    <a:ext uri="{FF2B5EF4-FFF2-40B4-BE49-F238E27FC236}">
                      <a16:creationId xmlns:a16="http://schemas.microsoft.com/office/drawing/2014/main" id="{99F0846C-07C9-4A4A-A773-CA4FFC087505}"/>
                    </a:ext>
                  </a:extLst>
                </p:cNvPr>
                <p:cNvSpPr>
                  <a:spLocks/>
                </p:cNvSpPr>
                <p:nvPr/>
              </p:nvSpPr>
              <p:spPr bwMode="auto">
                <a:xfrm>
                  <a:off x="2741" y="1903"/>
                  <a:ext cx="102" cy="73"/>
                </a:xfrm>
                <a:custGeom>
                  <a:avLst/>
                  <a:gdLst>
                    <a:gd name="T0" fmla="*/ 88 w 102"/>
                    <a:gd name="T1" fmla="*/ 73 h 73"/>
                    <a:gd name="T2" fmla="*/ 102 w 102"/>
                    <a:gd name="T3" fmla="*/ 51 h 73"/>
                    <a:gd name="T4" fmla="*/ 0 w 102"/>
                    <a:gd name="T5" fmla="*/ 0 h 73"/>
                    <a:gd name="T6" fmla="*/ 88 w 102"/>
                    <a:gd name="T7" fmla="*/ 73 h 73"/>
                  </a:gdLst>
                  <a:ahLst/>
                  <a:cxnLst>
                    <a:cxn ang="0">
                      <a:pos x="T0" y="T1"/>
                    </a:cxn>
                    <a:cxn ang="0">
                      <a:pos x="T2" y="T3"/>
                    </a:cxn>
                    <a:cxn ang="0">
                      <a:pos x="T4" y="T5"/>
                    </a:cxn>
                    <a:cxn ang="0">
                      <a:pos x="T6" y="T7"/>
                    </a:cxn>
                  </a:cxnLst>
                  <a:rect l="0" t="0" r="r" b="b"/>
                  <a:pathLst>
                    <a:path w="102" h="73">
                      <a:moveTo>
                        <a:pt x="88" y="73"/>
                      </a:moveTo>
                      <a:lnTo>
                        <a:pt x="102" y="51"/>
                      </a:lnTo>
                      <a:lnTo>
                        <a:pt x="0" y="0"/>
                      </a:lnTo>
                      <a:lnTo>
                        <a:pt x="88" y="73"/>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53" name="Freeform 769">
                  <a:extLst>
                    <a:ext uri="{FF2B5EF4-FFF2-40B4-BE49-F238E27FC236}">
                      <a16:creationId xmlns:a16="http://schemas.microsoft.com/office/drawing/2014/main" id="{5B8BDA53-8C6A-0740-B01B-8D7448F553F9}"/>
                    </a:ext>
                  </a:extLst>
                </p:cNvPr>
                <p:cNvSpPr>
                  <a:spLocks/>
                </p:cNvSpPr>
                <p:nvPr/>
              </p:nvSpPr>
              <p:spPr bwMode="auto">
                <a:xfrm>
                  <a:off x="2741" y="1903"/>
                  <a:ext cx="102" cy="73"/>
                </a:xfrm>
                <a:custGeom>
                  <a:avLst/>
                  <a:gdLst>
                    <a:gd name="T0" fmla="*/ 88 w 102"/>
                    <a:gd name="T1" fmla="*/ 73 h 73"/>
                    <a:gd name="T2" fmla="*/ 102 w 102"/>
                    <a:gd name="T3" fmla="*/ 51 h 73"/>
                    <a:gd name="T4" fmla="*/ 0 w 102"/>
                    <a:gd name="T5" fmla="*/ 0 h 73"/>
                  </a:gdLst>
                  <a:ahLst/>
                  <a:cxnLst>
                    <a:cxn ang="0">
                      <a:pos x="T0" y="T1"/>
                    </a:cxn>
                    <a:cxn ang="0">
                      <a:pos x="T2" y="T3"/>
                    </a:cxn>
                    <a:cxn ang="0">
                      <a:pos x="T4" y="T5"/>
                    </a:cxn>
                  </a:cxnLst>
                  <a:rect l="0" t="0" r="r" b="b"/>
                  <a:pathLst>
                    <a:path w="102" h="73">
                      <a:moveTo>
                        <a:pt x="88" y="73"/>
                      </a:moveTo>
                      <a:lnTo>
                        <a:pt x="102"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54" name="Freeform 770">
                  <a:extLst>
                    <a:ext uri="{FF2B5EF4-FFF2-40B4-BE49-F238E27FC236}">
                      <a16:creationId xmlns:a16="http://schemas.microsoft.com/office/drawing/2014/main" id="{546B78B2-529C-C540-98B5-C9FFFD33B85A}"/>
                    </a:ext>
                  </a:extLst>
                </p:cNvPr>
                <p:cNvSpPr>
                  <a:spLocks/>
                </p:cNvSpPr>
                <p:nvPr/>
              </p:nvSpPr>
              <p:spPr bwMode="auto">
                <a:xfrm>
                  <a:off x="2968" y="1983"/>
                  <a:ext cx="95" cy="95"/>
                </a:xfrm>
                <a:custGeom>
                  <a:avLst/>
                  <a:gdLst>
                    <a:gd name="T0" fmla="*/ 14 w 95"/>
                    <a:gd name="T1" fmla="*/ 0 h 95"/>
                    <a:gd name="T2" fmla="*/ 0 w 95"/>
                    <a:gd name="T3" fmla="*/ 22 h 95"/>
                    <a:gd name="T4" fmla="*/ 95 w 95"/>
                    <a:gd name="T5" fmla="*/ 95 h 95"/>
                    <a:gd name="T6" fmla="*/ 14 w 95"/>
                    <a:gd name="T7" fmla="*/ 0 h 95"/>
                  </a:gdLst>
                  <a:ahLst/>
                  <a:cxnLst>
                    <a:cxn ang="0">
                      <a:pos x="T0" y="T1"/>
                    </a:cxn>
                    <a:cxn ang="0">
                      <a:pos x="T2" y="T3"/>
                    </a:cxn>
                    <a:cxn ang="0">
                      <a:pos x="T4" y="T5"/>
                    </a:cxn>
                    <a:cxn ang="0">
                      <a:pos x="T6" y="T7"/>
                    </a:cxn>
                  </a:cxnLst>
                  <a:rect l="0" t="0" r="r" b="b"/>
                  <a:pathLst>
                    <a:path w="95" h="95">
                      <a:moveTo>
                        <a:pt x="14" y="0"/>
                      </a:moveTo>
                      <a:lnTo>
                        <a:pt x="0" y="22"/>
                      </a:lnTo>
                      <a:lnTo>
                        <a:pt x="95" y="95"/>
                      </a:lnTo>
                      <a:lnTo>
                        <a:pt x="14"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55" name="Freeform 771">
                  <a:extLst>
                    <a:ext uri="{FF2B5EF4-FFF2-40B4-BE49-F238E27FC236}">
                      <a16:creationId xmlns:a16="http://schemas.microsoft.com/office/drawing/2014/main" id="{DCAFB091-FF59-9E48-9C77-1FFD94D9046A}"/>
                    </a:ext>
                  </a:extLst>
                </p:cNvPr>
                <p:cNvSpPr>
                  <a:spLocks/>
                </p:cNvSpPr>
                <p:nvPr/>
              </p:nvSpPr>
              <p:spPr bwMode="auto">
                <a:xfrm>
                  <a:off x="2968" y="1983"/>
                  <a:ext cx="95" cy="95"/>
                </a:xfrm>
                <a:custGeom>
                  <a:avLst/>
                  <a:gdLst>
                    <a:gd name="T0" fmla="*/ 14 w 95"/>
                    <a:gd name="T1" fmla="*/ 0 h 95"/>
                    <a:gd name="T2" fmla="*/ 0 w 95"/>
                    <a:gd name="T3" fmla="*/ 22 h 95"/>
                    <a:gd name="T4" fmla="*/ 95 w 95"/>
                    <a:gd name="T5" fmla="*/ 95 h 95"/>
                  </a:gdLst>
                  <a:ahLst/>
                  <a:cxnLst>
                    <a:cxn ang="0">
                      <a:pos x="T0" y="T1"/>
                    </a:cxn>
                    <a:cxn ang="0">
                      <a:pos x="T2" y="T3"/>
                    </a:cxn>
                    <a:cxn ang="0">
                      <a:pos x="T4" y="T5"/>
                    </a:cxn>
                  </a:cxnLst>
                  <a:rect l="0" t="0" r="r" b="b"/>
                  <a:pathLst>
                    <a:path w="95" h="95">
                      <a:moveTo>
                        <a:pt x="14" y="0"/>
                      </a:moveTo>
                      <a:lnTo>
                        <a:pt x="0" y="22"/>
                      </a:lnTo>
                      <a:lnTo>
                        <a:pt x="95"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56" name="Freeform 772">
                  <a:extLst>
                    <a:ext uri="{FF2B5EF4-FFF2-40B4-BE49-F238E27FC236}">
                      <a16:creationId xmlns:a16="http://schemas.microsoft.com/office/drawing/2014/main" id="{BB23C380-244A-994B-BF27-253DA50E1DAF}"/>
                    </a:ext>
                  </a:extLst>
                </p:cNvPr>
                <p:cNvSpPr>
                  <a:spLocks/>
                </p:cNvSpPr>
                <p:nvPr/>
              </p:nvSpPr>
              <p:spPr bwMode="auto">
                <a:xfrm>
                  <a:off x="2982" y="1983"/>
                  <a:ext cx="103" cy="95"/>
                </a:xfrm>
                <a:custGeom>
                  <a:avLst/>
                  <a:gdLst>
                    <a:gd name="T0" fmla="*/ 81 w 103"/>
                    <a:gd name="T1" fmla="*/ 95 h 95"/>
                    <a:gd name="T2" fmla="*/ 103 w 103"/>
                    <a:gd name="T3" fmla="*/ 73 h 95"/>
                    <a:gd name="T4" fmla="*/ 0 w 103"/>
                    <a:gd name="T5" fmla="*/ 0 h 95"/>
                    <a:gd name="T6" fmla="*/ 81 w 103"/>
                    <a:gd name="T7" fmla="*/ 95 h 95"/>
                  </a:gdLst>
                  <a:ahLst/>
                  <a:cxnLst>
                    <a:cxn ang="0">
                      <a:pos x="T0" y="T1"/>
                    </a:cxn>
                    <a:cxn ang="0">
                      <a:pos x="T2" y="T3"/>
                    </a:cxn>
                    <a:cxn ang="0">
                      <a:pos x="T4" y="T5"/>
                    </a:cxn>
                    <a:cxn ang="0">
                      <a:pos x="T6" y="T7"/>
                    </a:cxn>
                  </a:cxnLst>
                  <a:rect l="0" t="0" r="r" b="b"/>
                  <a:pathLst>
                    <a:path w="103" h="95">
                      <a:moveTo>
                        <a:pt x="81" y="95"/>
                      </a:moveTo>
                      <a:lnTo>
                        <a:pt x="103" y="73"/>
                      </a:lnTo>
                      <a:lnTo>
                        <a:pt x="0" y="0"/>
                      </a:lnTo>
                      <a:lnTo>
                        <a:pt x="81"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57" name="Freeform 773">
                  <a:extLst>
                    <a:ext uri="{FF2B5EF4-FFF2-40B4-BE49-F238E27FC236}">
                      <a16:creationId xmlns:a16="http://schemas.microsoft.com/office/drawing/2014/main" id="{54B822E9-183F-804A-9B32-65C686D18997}"/>
                    </a:ext>
                  </a:extLst>
                </p:cNvPr>
                <p:cNvSpPr>
                  <a:spLocks/>
                </p:cNvSpPr>
                <p:nvPr/>
              </p:nvSpPr>
              <p:spPr bwMode="auto">
                <a:xfrm>
                  <a:off x="2982" y="1983"/>
                  <a:ext cx="103" cy="95"/>
                </a:xfrm>
                <a:custGeom>
                  <a:avLst/>
                  <a:gdLst>
                    <a:gd name="T0" fmla="*/ 81 w 103"/>
                    <a:gd name="T1" fmla="*/ 95 h 95"/>
                    <a:gd name="T2" fmla="*/ 103 w 103"/>
                    <a:gd name="T3" fmla="*/ 73 h 95"/>
                    <a:gd name="T4" fmla="*/ 0 w 103"/>
                    <a:gd name="T5" fmla="*/ 0 h 95"/>
                  </a:gdLst>
                  <a:ahLst/>
                  <a:cxnLst>
                    <a:cxn ang="0">
                      <a:pos x="T0" y="T1"/>
                    </a:cxn>
                    <a:cxn ang="0">
                      <a:pos x="T2" y="T3"/>
                    </a:cxn>
                    <a:cxn ang="0">
                      <a:pos x="T4" y="T5"/>
                    </a:cxn>
                  </a:cxnLst>
                  <a:rect l="0" t="0" r="r" b="b"/>
                  <a:pathLst>
                    <a:path w="103" h="95">
                      <a:moveTo>
                        <a:pt x="81" y="95"/>
                      </a:moveTo>
                      <a:lnTo>
                        <a:pt x="103"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58" name="Freeform 774">
                  <a:extLst>
                    <a:ext uri="{FF2B5EF4-FFF2-40B4-BE49-F238E27FC236}">
                      <a16:creationId xmlns:a16="http://schemas.microsoft.com/office/drawing/2014/main" id="{B1F2B219-BFAF-EA42-9F08-2252C6A4B868}"/>
                    </a:ext>
                  </a:extLst>
                </p:cNvPr>
                <p:cNvSpPr>
                  <a:spLocks/>
                </p:cNvSpPr>
                <p:nvPr/>
              </p:nvSpPr>
              <p:spPr bwMode="auto">
                <a:xfrm>
                  <a:off x="3238" y="2559"/>
                  <a:ext cx="22" cy="124"/>
                </a:xfrm>
                <a:custGeom>
                  <a:avLst/>
                  <a:gdLst>
                    <a:gd name="T0" fmla="*/ 15 w 22"/>
                    <a:gd name="T1" fmla="*/ 0 h 124"/>
                    <a:gd name="T2" fmla="*/ 0 w 22"/>
                    <a:gd name="T3" fmla="*/ 22 h 124"/>
                    <a:gd name="T4" fmla="*/ 22 w 22"/>
                    <a:gd name="T5" fmla="*/ 124 h 124"/>
                    <a:gd name="T6" fmla="*/ 15 w 22"/>
                    <a:gd name="T7" fmla="*/ 0 h 124"/>
                  </a:gdLst>
                  <a:ahLst/>
                  <a:cxnLst>
                    <a:cxn ang="0">
                      <a:pos x="T0" y="T1"/>
                    </a:cxn>
                    <a:cxn ang="0">
                      <a:pos x="T2" y="T3"/>
                    </a:cxn>
                    <a:cxn ang="0">
                      <a:pos x="T4" y="T5"/>
                    </a:cxn>
                    <a:cxn ang="0">
                      <a:pos x="T6" y="T7"/>
                    </a:cxn>
                  </a:cxnLst>
                  <a:rect l="0" t="0" r="r" b="b"/>
                  <a:pathLst>
                    <a:path w="22" h="124">
                      <a:moveTo>
                        <a:pt x="15" y="0"/>
                      </a:moveTo>
                      <a:lnTo>
                        <a:pt x="0" y="22"/>
                      </a:lnTo>
                      <a:lnTo>
                        <a:pt x="22" y="124"/>
                      </a:lnTo>
                      <a:lnTo>
                        <a:pt x="15" y="0"/>
                      </a:lnTo>
                      <a:close/>
                    </a:path>
                  </a:pathLst>
                </a:custGeom>
                <a:solidFill>
                  <a:srgbClr val="F9C48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59" name="Freeform 775">
                  <a:extLst>
                    <a:ext uri="{FF2B5EF4-FFF2-40B4-BE49-F238E27FC236}">
                      <a16:creationId xmlns:a16="http://schemas.microsoft.com/office/drawing/2014/main" id="{F7ABFB01-8CDB-F944-8B98-D38EB8E393A9}"/>
                    </a:ext>
                  </a:extLst>
                </p:cNvPr>
                <p:cNvSpPr>
                  <a:spLocks/>
                </p:cNvSpPr>
                <p:nvPr/>
              </p:nvSpPr>
              <p:spPr bwMode="auto">
                <a:xfrm>
                  <a:off x="3238" y="2559"/>
                  <a:ext cx="22" cy="124"/>
                </a:xfrm>
                <a:custGeom>
                  <a:avLst/>
                  <a:gdLst>
                    <a:gd name="T0" fmla="*/ 15 w 22"/>
                    <a:gd name="T1" fmla="*/ 0 h 124"/>
                    <a:gd name="T2" fmla="*/ 0 w 22"/>
                    <a:gd name="T3" fmla="*/ 22 h 124"/>
                    <a:gd name="T4" fmla="*/ 22 w 22"/>
                    <a:gd name="T5" fmla="*/ 124 h 124"/>
                  </a:gdLst>
                  <a:ahLst/>
                  <a:cxnLst>
                    <a:cxn ang="0">
                      <a:pos x="T0" y="T1"/>
                    </a:cxn>
                    <a:cxn ang="0">
                      <a:pos x="T2" y="T3"/>
                    </a:cxn>
                    <a:cxn ang="0">
                      <a:pos x="T4" y="T5"/>
                    </a:cxn>
                  </a:cxnLst>
                  <a:rect l="0" t="0" r="r" b="b"/>
                  <a:pathLst>
                    <a:path w="22" h="124">
                      <a:moveTo>
                        <a:pt x="15" y="0"/>
                      </a:moveTo>
                      <a:lnTo>
                        <a:pt x="0" y="22"/>
                      </a:lnTo>
                      <a:lnTo>
                        <a:pt x="22"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60" name="Freeform 776">
                  <a:extLst>
                    <a:ext uri="{FF2B5EF4-FFF2-40B4-BE49-F238E27FC236}">
                      <a16:creationId xmlns:a16="http://schemas.microsoft.com/office/drawing/2014/main" id="{DD20F6C5-70D2-F14A-8087-C95B835D64E8}"/>
                    </a:ext>
                  </a:extLst>
                </p:cNvPr>
                <p:cNvSpPr>
                  <a:spLocks/>
                </p:cNvSpPr>
                <p:nvPr/>
              </p:nvSpPr>
              <p:spPr bwMode="auto">
                <a:xfrm>
                  <a:off x="3150" y="2173"/>
                  <a:ext cx="74" cy="117"/>
                </a:xfrm>
                <a:custGeom>
                  <a:avLst/>
                  <a:gdLst>
                    <a:gd name="T0" fmla="*/ 59 w 74"/>
                    <a:gd name="T1" fmla="*/ 117 h 117"/>
                    <a:gd name="T2" fmla="*/ 74 w 74"/>
                    <a:gd name="T3" fmla="*/ 95 h 117"/>
                    <a:gd name="T4" fmla="*/ 0 w 74"/>
                    <a:gd name="T5" fmla="*/ 0 h 117"/>
                    <a:gd name="T6" fmla="*/ 59 w 74"/>
                    <a:gd name="T7" fmla="*/ 117 h 117"/>
                  </a:gdLst>
                  <a:ahLst/>
                  <a:cxnLst>
                    <a:cxn ang="0">
                      <a:pos x="T0" y="T1"/>
                    </a:cxn>
                    <a:cxn ang="0">
                      <a:pos x="T2" y="T3"/>
                    </a:cxn>
                    <a:cxn ang="0">
                      <a:pos x="T4" y="T5"/>
                    </a:cxn>
                    <a:cxn ang="0">
                      <a:pos x="T6" y="T7"/>
                    </a:cxn>
                  </a:cxnLst>
                  <a:rect l="0" t="0" r="r" b="b"/>
                  <a:pathLst>
                    <a:path w="74" h="117">
                      <a:moveTo>
                        <a:pt x="59" y="117"/>
                      </a:moveTo>
                      <a:lnTo>
                        <a:pt x="74" y="95"/>
                      </a:lnTo>
                      <a:lnTo>
                        <a:pt x="0" y="0"/>
                      </a:lnTo>
                      <a:lnTo>
                        <a:pt x="59" y="117"/>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61" name="Freeform 777">
                  <a:extLst>
                    <a:ext uri="{FF2B5EF4-FFF2-40B4-BE49-F238E27FC236}">
                      <a16:creationId xmlns:a16="http://schemas.microsoft.com/office/drawing/2014/main" id="{381BF99F-EA1B-AC4E-9329-82063C72DC71}"/>
                    </a:ext>
                  </a:extLst>
                </p:cNvPr>
                <p:cNvSpPr>
                  <a:spLocks/>
                </p:cNvSpPr>
                <p:nvPr/>
              </p:nvSpPr>
              <p:spPr bwMode="auto">
                <a:xfrm>
                  <a:off x="3150" y="2173"/>
                  <a:ext cx="74" cy="117"/>
                </a:xfrm>
                <a:custGeom>
                  <a:avLst/>
                  <a:gdLst>
                    <a:gd name="T0" fmla="*/ 59 w 74"/>
                    <a:gd name="T1" fmla="*/ 117 h 117"/>
                    <a:gd name="T2" fmla="*/ 74 w 74"/>
                    <a:gd name="T3" fmla="*/ 95 h 117"/>
                    <a:gd name="T4" fmla="*/ 0 w 74"/>
                    <a:gd name="T5" fmla="*/ 0 h 117"/>
                  </a:gdLst>
                  <a:ahLst/>
                  <a:cxnLst>
                    <a:cxn ang="0">
                      <a:pos x="T0" y="T1"/>
                    </a:cxn>
                    <a:cxn ang="0">
                      <a:pos x="T2" y="T3"/>
                    </a:cxn>
                    <a:cxn ang="0">
                      <a:pos x="T4" y="T5"/>
                    </a:cxn>
                  </a:cxnLst>
                  <a:rect l="0" t="0" r="r" b="b"/>
                  <a:pathLst>
                    <a:path w="74" h="117">
                      <a:moveTo>
                        <a:pt x="59" y="117"/>
                      </a:moveTo>
                      <a:lnTo>
                        <a:pt x="74"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62" name="Freeform 778">
                  <a:extLst>
                    <a:ext uri="{FF2B5EF4-FFF2-40B4-BE49-F238E27FC236}">
                      <a16:creationId xmlns:a16="http://schemas.microsoft.com/office/drawing/2014/main" id="{256C78B2-074D-8B47-84AE-349CC471349D}"/>
                    </a:ext>
                  </a:extLst>
                </p:cNvPr>
                <p:cNvSpPr>
                  <a:spLocks/>
                </p:cNvSpPr>
                <p:nvPr/>
              </p:nvSpPr>
              <p:spPr bwMode="auto">
                <a:xfrm>
                  <a:off x="3231" y="2414"/>
                  <a:ext cx="36" cy="124"/>
                </a:xfrm>
                <a:custGeom>
                  <a:avLst/>
                  <a:gdLst>
                    <a:gd name="T0" fmla="*/ 15 w 36"/>
                    <a:gd name="T1" fmla="*/ 0 h 124"/>
                    <a:gd name="T2" fmla="*/ 0 w 36"/>
                    <a:gd name="T3" fmla="*/ 21 h 124"/>
                    <a:gd name="T4" fmla="*/ 36 w 36"/>
                    <a:gd name="T5" fmla="*/ 124 h 124"/>
                    <a:gd name="T6" fmla="*/ 15 w 36"/>
                    <a:gd name="T7" fmla="*/ 0 h 124"/>
                  </a:gdLst>
                  <a:ahLst/>
                  <a:cxnLst>
                    <a:cxn ang="0">
                      <a:pos x="T0" y="T1"/>
                    </a:cxn>
                    <a:cxn ang="0">
                      <a:pos x="T2" y="T3"/>
                    </a:cxn>
                    <a:cxn ang="0">
                      <a:pos x="T4" y="T5"/>
                    </a:cxn>
                    <a:cxn ang="0">
                      <a:pos x="T6" y="T7"/>
                    </a:cxn>
                  </a:cxnLst>
                  <a:rect l="0" t="0" r="r" b="b"/>
                  <a:pathLst>
                    <a:path w="36" h="124">
                      <a:moveTo>
                        <a:pt x="15" y="0"/>
                      </a:moveTo>
                      <a:lnTo>
                        <a:pt x="0" y="21"/>
                      </a:lnTo>
                      <a:lnTo>
                        <a:pt x="36" y="124"/>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63" name="Freeform 779">
                  <a:extLst>
                    <a:ext uri="{FF2B5EF4-FFF2-40B4-BE49-F238E27FC236}">
                      <a16:creationId xmlns:a16="http://schemas.microsoft.com/office/drawing/2014/main" id="{E72BFE08-83E1-9444-853F-D5C006718CFC}"/>
                    </a:ext>
                  </a:extLst>
                </p:cNvPr>
                <p:cNvSpPr>
                  <a:spLocks/>
                </p:cNvSpPr>
                <p:nvPr/>
              </p:nvSpPr>
              <p:spPr bwMode="auto">
                <a:xfrm>
                  <a:off x="3231" y="2414"/>
                  <a:ext cx="36" cy="124"/>
                </a:xfrm>
                <a:custGeom>
                  <a:avLst/>
                  <a:gdLst>
                    <a:gd name="T0" fmla="*/ 15 w 36"/>
                    <a:gd name="T1" fmla="*/ 0 h 124"/>
                    <a:gd name="T2" fmla="*/ 0 w 36"/>
                    <a:gd name="T3" fmla="*/ 21 h 124"/>
                    <a:gd name="T4" fmla="*/ 36 w 36"/>
                    <a:gd name="T5" fmla="*/ 124 h 124"/>
                  </a:gdLst>
                  <a:ahLst/>
                  <a:cxnLst>
                    <a:cxn ang="0">
                      <a:pos x="T0" y="T1"/>
                    </a:cxn>
                    <a:cxn ang="0">
                      <a:pos x="T2" y="T3"/>
                    </a:cxn>
                    <a:cxn ang="0">
                      <a:pos x="T4" y="T5"/>
                    </a:cxn>
                  </a:cxnLst>
                  <a:rect l="0" t="0" r="r" b="b"/>
                  <a:pathLst>
                    <a:path w="36" h="124">
                      <a:moveTo>
                        <a:pt x="15" y="0"/>
                      </a:moveTo>
                      <a:lnTo>
                        <a:pt x="0" y="21"/>
                      </a:lnTo>
                      <a:lnTo>
                        <a:pt x="36"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64" name="Freeform 780">
                  <a:extLst>
                    <a:ext uri="{FF2B5EF4-FFF2-40B4-BE49-F238E27FC236}">
                      <a16:creationId xmlns:a16="http://schemas.microsoft.com/office/drawing/2014/main" id="{C77D5992-F93C-434F-8DF2-A354E84EB98D}"/>
                    </a:ext>
                  </a:extLst>
                </p:cNvPr>
                <p:cNvSpPr>
                  <a:spLocks/>
                </p:cNvSpPr>
                <p:nvPr/>
              </p:nvSpPr>
              <p:spPr bwMode="auto">
                <a:xfrm>
                  <a:off x="3231" y="2435"/>
                  <a:ext cx="36" cy="124"/>
                </a:xfrm>
                <a:custGeom>
                  <a:avLst/>
                  <a:gdLst>
                    <a:gd name="T0" fmla="*/ 22 w 36"/>
                    <a:gd name="T1" fmla="*/ 124 h 124"/>
                    <a:gd name="T2" fmla="*/ 36 w 36"/>
                    <a:gd name="T3" fmla="*/ 103 h 124"/>
                    <a:gd name="T4" fmla="*/ 0 w 36"/>
                    <a:gd name="T5" fmla="*/ 0 h 124"/>
                    <a:gd name="T6" fmla="*/ 22 w 36"/>
                    <a:gd name="T7" fmla="*/ 124 h 124"/>
                  </a:gdLst>
                  <a:ahLst/>
                  <a:cxnLst>
                    <a:cxn ang="0">
                      <a:pos x="T0" y="T1"/>
                    </a:cxn>
                    <a:cxn ang="0">
                      <a:pos x="T2" y="T3"/>
                    </a:cxn>
                    <a:cxn ang="0">
                      <a:pos x="T4" y="T5"/>
                    </a:cxn>
                    <a:cxn ang="0">
                      <a:pos x="T6" y="T7"/>
                    </a:cxn>
                  </a:cxnLst>
                  <a:rect l="0" t="0" r="r" b="b"/>
                  <a:pathLst>
                    <a:path w="36" h="124">
                      <a:moveTo>
                        <a:pt x="22" y="124"/>
                      </a:moveTo>
                      <a:lnTo>
                        <a:pt x="36" y="103"/>
                      </a:lnTo>
                      <a:lnTo>
                        <a:pt x="0" y="0"/>
                      </a:lnTo>
                      <a:lnTo>
                        <a:pt x="22"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65" name="Freeform 781">
                  <a:extLst>
                    <a:ext uri="{FF2B5EF4-FFF2-40B4-BE49-F238E27FC236}">
                      <a16:creationId xmlns:a16="http://schemas.microsoft.com/office/drawing/2014/main" id="{0C6DFFDE-A170-8B40-A003-776CD43F2A48}"/>
                    </a:ext>
                  </a:extLst>
                </p:cNvPr>
                <p:cNvSpPr>
                  <a:spLocks/>
                </p:cNvSpPr>
                <p:nvPr/>
              </p:nvSpPr>
              <p:spPr bwMode="auto">
                <a:xfrm>
                  <a:off x="3231" y="2435"/>
                  <a:ext cx="36" cy="124"/>
                </a:xfrm>
                <a:custGeom>
                  <a:avLst/>
                  <a:gdLst>
                    <a:gd name="T0" fmla="*/ 22 w 36"/>
                    <a:gd name="T1" fmla="*/ 124 h 124"/>
                    <a:gd name="T2" fmla="*/ 36 w 36"/>
                    <a:gd name="T3" fmla="*/ 103 h 124"/>
                    <a:gd name="T4" fmla="*/ 0 w 36"/>
                    <a:gd name="T5" fmla="*/ 0 h 124"/>
                  </a:gdLst>
                  <a:ahLst/>
                  <a:cxnLst>
                    <a:cxn ang="0">
                      <a:pos x="T0" y="T1"/>
                    </a:cxn>
                    <a:cxn ang="0">
                      <a:pos x="T2" y="T3"/>
                    </a:cxn>
                    <a:cxn ang="0">
                      <a:pos x="T4" y="T5"/>
                    </a:cxn>
                  </a:cxnLst>
                  <a:rect l="0" t="0" r="r" b="b"/>
                  <a:pathLst>
                    <a:path w="36" h="124">
                      <a:moveTo>
                        <a:pt x="22" y="124"/>
                      </a:moveTo>
                      <a:lnTo>
                        <a:pt x="36" y="10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66" name="Freeform 782">
                  <a:extLst>
                    <a:ext uri="{FF2B5EF4-FFF2-40B4-BE49-F238E27FC236}">
                      <a16:creationId xmlns:a16="http://schemas.microsoft.com/office/drawing/2014/main" id="{C3E0AAA8-DF12-9245-928A-7B31F136A20C}"/>
                    </a:ext>
                  </a:extLst>
                </p:cNvPr>
                <p:cNvSpPr>
                  <a:spLocks/>
                </p:cNvSpPr>
                <p:nvPr/>
              </p:nvSpPr>
              <p:spPr bwMode="auto">
                <a:xfrm>
                  <a:off x="2843" y="1940"/>
                  <a:ext cx="110" cy="80"/>
                </a:xfrm>
                <a:custGeom>
                  <a:avLst/>
                  <a:gdLst>
                    <a:gd name="T0" fmla="*/ 22 w 110"/>
                    <a:gd name="T1" fmla="*/ 0 h 80"/>
                    <a:gd name="T2" fmla="*/ 0 w 110"/>
                    <a:gd name="T3" fmla="*/ 14 h 80"/>
                    <a:gd name="T4" fmla="*/ 110 w 110"/>
                    <a:gd name="T5" fmla="*/ 80 h 80"/>
                    <a:gd name="T6" fmla="*/ 22 w 110"/>
                    <a:gd name="T7" fmla="*/ 0 h 80"/>
                  </a:gdLst>
                  <a:ahLst/>
                  <a:cxnLst>
                    <a:cxn ang="0">
                      <a:pos x="T0" y="T1"/>
                    </a:cxn>
                    <a:cxn ang="0">
                      <a:pos x="T2" y="T3"/>
                    </a:cxn>
                    <a:cxn ang="0">
                      <a:pos x="T4" y="T5"/>
                    </a:cxn>
                    <a:cxn ang="0">
                      <a:pos x="T6" y="T7"/>
                    </a:cxn>
                  </a:cxnLst>
                  <a:rect l="0" t="0" r="r" b="b"/>
                  <a:pathLst>
                    <a:path w="110" h="80">
                      <a:moveTo>
                        <a:pt x="22" y="0"/>
                      </a:moveTo>
                      <a:lnTo>
                        <a:pt x="0" y="14"/>
                      </a:lnTo>
                      <a:lnTo>
                        <a:pt x="110" y="80"/>
                      </a:lnTo>
                      <a:lnTo>
                        <a:pt x="22"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67" name="Freeform 783">
                  <a:extLst>
                    <a:ext uri="{FF2B5EF4-FFF2-40B4-BE49-F238E27FC236}">
                      <a16:creationId xmlns:a16="http://schemas.microsoft.com/office/drawing/2014/main" id="{7E05B543-3837-EC49-9723-E5A719C8D61B}"/>
                    </a:ext>
                  </a:extLst>
                </p:cNvPr>
                <p:cNvSpPr>
                  <a:spLocks/>
                </p:cNvSpPr>
                <p:nvPr/>
              </p:nvSpPr>
              <p:spPr bwMode="auto">
                <a:xfrm>
                  <a:off x="2843" y="1940"/>
                  <a:ext cx="110" cy="80"/>
                </a:xfrm>
                <a:custGeom>
                  <a:avLst/>
                  <a:gdLst>
                    <a:gd name="T0" fmla="*/ 22 w 110"/>
                    <a:gd name="T1" fmla="*/ 0 h 80"/>
                    <a:gd name="T2" fmla="*/ 0 w 110"/>
                    <a:gd name="T3" fmla="*/ 14 h 80"/>
                    <a:gd name="T4" fmla="*/ 110 w 110"/>
                    <a:gd name="T5" fmla="*/ 80 h 80"/>
                  </a:gdLst>
                  <a:ahLst/>
                  <a:cxnLst>
                    <a:cxn ang="0">
                      <a:pos x="T0" y="T1"/>
                    </a:cxn>
                    <a:cxn ang="0">
                      <a:pos x="T2" y="T3"/>
                    </a:cxn>
                    <a:cxn ang="0">
                      <a:pos x="T4" y="T5"/>
                    </a:cxn>
                  </a:cxnLst>
                  <a:rect l="0" t="0" r="r" b="b"/>
                  <a:pathLst>
                    <a:path w="110" h="80">
                      <a:moveTo>
                        <a:pt x="22" y="0"/>
                      </a:moveTo>
                      <a:lnTo>
                        <a:pt x="0" y="14"/>
                      </a:lnTo>
                      <a:lnTo>
                        <a:pt x="110" y="8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68" name="Freeform 784">
                  <a:extLst>
                    <a:ext uri="{FF2B5EF4-FFF2-40B4-BE49-F238E27FC236}">
                      <a16:creationId xmlns:a16="http://schemas.microsoft.com/office/drawing/2014/main" id="{CDC0AEED-3E28-A940-9771-3ADFDEBDE125}"/>
                    </a:ext>
                  </a:extLst>
                </p:cNvPr>
                <p:cNvSpPr>
                  <a:spLocks/>
                </p:cNvSpPr>
                <p:nvPr/>
              </p:nvSpPr>
              <p:spPr bwMode="auto">
                <a:xfrm>
                  <a:off x="2865" y="1940"/>
                  <a:ext cx="103" cy="80"/>
                </a:xfrm>
                <a:custGeom>
                  <a:avLst/>
                  <a:gdLst>
                    <a:gd name="T0" fmla="*/ 88 w 103"/>
                    <a:gd name="T1" fmla="*/ 80 h 80"/>
                    <a:gd name="T2" fmla="*/ 103 w 103"/>
                    <a:gd name="T3" fmla="*/ 65 h 80"/>
                    <a:gd name="T4" fmla="*/ 0 w 103"/>
                    <a:gd name="T5" fmla="*/ 0 h 80"/>
                    <a:gd name="T6" fmla="*/ 88 w 103"/>
                    <a:gd name="T7" fmla="*/ 80 h 80"/>
                  </a:gdLst>
                  <a:ahLst/>
                  <a:cxnLst>
                    <a:cxn ang="0">
                      <a:pos x="T0" y="T1"/>
                    </a:cxn>
                    <a:cxn ang="0">
                      <a:pos x="T2" y="T3"/>
                    </a:cxn>
                    <a:cxn ang="0">
                      <a:pos x="T4" y="T5"/>
                    </a:cxn>
                    <a:cxn ang="0">
                      <a:pos x="T6" y="T7"/>
                    </a:cxn>
                  </a:cxnLst>
                  <a:rect l="0" t="0" r="r" b="b"/>
                  <a:pathLst>
                    <a:path w="103" h="80">
                      <a:moveTo>
                        <a:pt x="88" y="80"/>
                      </a:moveTo>
                      <a:lnTo>
                        <a:pt x="103" y="65"/>
                      </a:lnTo>
                      <a:lnTo>
                        <a:pt x="0" y="0"/>
                      </a:lnTo>
                      <a:lnTo>
                        <a:pt x="88" y="8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69" name="Freeform 785">
                  <a:extLst>
                    <a:ext uri="{FF2B5EF4-FFF2-40B4-BE49-F238E27FC236}">
                      <a16:creationId xmlns:a16="http://schemas.microsoft.com/office/drawing/2014/main" id="{31FB4745-9300-8F44-821A-FF5B7857D6BD}"/>
                    </a:ext>
                  </a:extLst>
                </p:cNvPr>
                <p:cNvSpPr>
                  <a:spLocks/>
                </p:cNvSpPr>
                <p:nvPr/>
              </p:nvSpPr>
              <p:spPr bwMode="auto">
                <a:xfrm>
                  <a:off x="2865" y="1940"/>
                  <a:ext cx="103" cy="80"/>
                </a:xfrm>
                <a:custGeom>
                  <a:avLst/>
                  <a:gdLst>
                    <a:gd name="T0" fmla="*/ 88 w 103"/>
                    <a:gd name="T1" fmla="*/ 80 h 80"/>
                    <a:gd name="T2" fmla="*/ 103 w 103"/>
                    <a:gd name="T3" fmla="*/ 65 h 80"/>
                    <a:gd name="T4" fmla="*/ 0 w 103"/>
                    <a:gd name="T5" fmla="*/ 0 h 80"/>
                  </a:gdLst>
                  <a:ahLst/>
                  <a:cxnLst>
                    <a:cxn ang="0">
                      <a:pos x="T0" y="T1"/>
                    </a:cxn>
                    <a:cxn ang="0">
                      <a:pos x="T2" y="T3"/>
                    </a:cxn>
                    <a:cxn ang="0">
                      <a:pos x="T4" y="T5"/>
                    </a:cxn>
                  </a:cxnLst>
                  <a:rect l="0" t="0" r="r" b="b"/>
                  <a:pathLst>
                    <a:path w="103" h="80">
                      <a:moveTo>
                        <a:pt x="88" y="80"/>
                      </a:moveTo>
                      <a:lnTo>
                        <a:pt x="103" y="6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70" name="Freeform 786">
                  <a:extLst>
                    <a:ext uri="{FF2B5EF4-FFF2-40B4-BE49-F238E27FC236}">
                      <a16:creationId xmlns:a16="http://schemas.microsoft.com/office/drawing/2014/main" id="{7E81744D-FB5D-E746-B6E5-5F57134BB91E}"/>
                    </a:ext>
                  </a:extLst>
                </p:cNvPr>
                <p:cNvSpPr>
                  <a:spLocks/>
                </p:cNvSpPr>
                <p:nvPr/>
              </p:nvSpPr>
              <p:spPr bwMode="auto">
                <a:xfrm>
                  <a:off x="3063" y="2056"/>
                  <a:ext cx="87" cy="117"/>
                </a:xfrm>
                <a:custGeom>
                  <a:avLst/>
                  <a:gdLst>
                    <a:gd name="T0" fmla="*/ 22 w 87"/>
                    <a:gd name="T1" fmla="*/ 0 h 117"/>
                    <a:gd name="T2" fmla="*/ 0 w 87"/>
                    <a:gd name="T3" fmla="*/ 22 h 117"/>
                    <a:gd name="T4" fmla="*/ 87 w 87"/>
                    <a:gd name="T5" fmla="*/ 117 h 117"/>
                    <a:gd name="T6" fmla="*/ 22 w 87"/>
                    <a:gd name="T7" fmla="*/ 0 h 117"/>
                  </a:gdLst>
                  <a:ahLst/>
                  <a:cxnLst>
                    <a:cxn ang="0">
                      <a:pos x="T0" y="T1"/>
                    </a:cxn>
                    <a:cxn ang="0">
                      <a:pos x="T2" y="T3"/>
                    </a:cxn>
                    <a:cxn ang="0">
                      <a:pos x="T4" y="T5"/>
                    </a:cxn>
                    <a:cxn ang="0">
                      <a:pos x="T6" y="T7"/>
                    </a:cxn>
                  </a:cxnLst>
                  <a:rect l="0" t="0" r="r" b="b"/>
                  <a:pathLst>
                    <a:path w="87" h="117">
                      <a:moveTo>
                        <a:pt x="22" y="0"/>
                      </a:moveTo>
                      <a:lnTo>
                        <a:pt x="0" y="22"/>
                      </a:lnTo>
                      <a:lnTo>
                        <a:pt x="87" y="117"/>
                      </a:lnTo>
                      <a:lnTo>
                        <a:pt x="22"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71" name="Freeform 787">
                  <a:extLst>
                    <a:ext uri="{FF2B5EF4-FFF2-40B4-BE49-F238E27FC236}">
                      <a16:creationId xmlns:a16="http://schemas.microsoft.com/office/drawing/2014/main" id="{502FFD1D-C5BB-5343-8354-8E51A1250EBC}"/>
                    </a:ext>
                  </a:extLst>
                </p:cNvPr>
                <p:cNvSpPr>
                  <a:spLocks/>
                </p:cNvSpPr>
                <p:nvPr/>
              </p:nvSpPr>
              <p:spPr bwMode="auto">
                <a:xfrm>
                  <a:off x="3063" y="2056"/>
                  <a:ext cx="87" cy="117"/>
                </a:xfrm>
                <a:custGeom>
                  <a:avLst/>
                  <a:gdLst>
                    <a:gd name="T0" fmla="*/ 22 w 87"/>
                    <a:gd name="T1" fmla="*/ 0 h 117"/>
                    <a:gd name="T2" fmla="*/ 0 w 87"/>
                    <a:gd name="T3" fmla="*/ 22 h 117"/>
                    <a:gd name="T4" fmla="*/ 87 w 87"/>
                    <a:gd name="T5" fmla="*/ 117 h 117"/>
                  </a:gdLst>
                  <a:ahLst/>
                  <a:cxnLst>
                    <a:cxn ang="0">
                      <a:pos x="T0" y="T1"/>
                    </a:cxn>
                    <a:cxn ang="0">
                      <a:pos x="T2" y="T3"/>
                    </a:cxn>
                    <a:cxn ang="0">
                      <a:pos x="T4" y="T5"/>
                    </a:cxn>
                  </a:cxnLst>
                  <a:rect l="0" t="0" r="r" b="b"/>
                  <a:pathLst>
                    <a:path w="87" h="117">
                      <a:moveTo>
                        <a:pt x="22" y="0"/>
                      </a:moveTo>
                      <a:lnTo>
                        <a:pt x="0" y="22"/>
                      </a:lnTo>
                      <a:lnTo>
                        <a:pt x="87"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72" name="Freeform 788">
                  <a:extLst>
                    <a:ext uri="{FF2B5EF4-FFF2-40B4-BE49-F238E27FC236}">
                      <a16:creationId xmlns:a16="http://schemas.microsoft.com/office/drawing/2014/main" id="{F19350C6-AB3D-EA4A-A02F-8D54ED612025}"/>
                    </a:ext>
                  </a:extLst>
                </p:cNvPr>
                <p:cNvSpPr>
                  <a:spLocks/>
                </p:cNvSpPr>
                <p:nvPr/>
              </p:nvSpPr>
              <p:spPr bwMode="auto">
                <a:xfrm>
                  <a:off x="2573" y="1910"/>
                  <a:ext cx="110" cy="59"/>
                </a:xfrm>
                <a:custGeom>
                  <a:avLst/>
                  <a:gdLst>
                    <a:gd name="T0" fmla="*/ 15 w 110"/>
                    <a:gd name="T1" fmla="*/ 0 h 59"/>
                    <a:gd name="T2" fmla="*/ 0 w 110"/>
                    <a:gd name="T3" fmla="*/ 22 h 59"/>
                    <a:gd name="T4" fmla="*/ 110 w 110"/>
                    <a:gd name="T5" fmla="*/ 59 h 59"/>
                    <a:gd name="T6" fmla="*/ 15 w 110"/>
                    <a:gd name="T7" fmla="*/ 0 h 59"/>
                  </a:gdLst>
                  <a:ahLst/>
                  <a:cxnLst>
                    <a:cxn ang="0">
                      <a:pos x="T0" y="T1"/>
                    </a:cxn>
                    <a:cxn ang="0">
                      <a:pos x="T2" y="T3"/>
                    </a:cxn>
                    <a:cxn ang="0">
                      <a:pos x="T4" y="T5"/>
                    </a:cxn>
                    <a:cxn ang="0">
                      <a:pos x="T6" y="T7"/>
                    </a:cxn>
                  </a:cxnLst>
                  <a:rect l="0" t="0" r="r" b="b"/>
                  <a:pathLst>
                    <a:path w="110" h="59">
                      <a:moveTo>
                        <a:pt x="15" y="0"/>
                      </a:moveTo>
                      <a:lnTo>
                        <a:pt x="0" y="22"/>
                      </a:lnTo>
                      <a:lnTo>
                        <a:pt x="110" y="59"/>
                      </a:lnTo>
                      <a:lnTo>
                        <a:pt x="15"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73" name="Freeform 789">
                  <a:extLst>
                    <a:ext uri="{FF2B5EF4-FFF2-40B4-BE49-F238E27FC236}">
                      <a16:creationId xmlns:a16="http://schemas.microsoft.com/office/drawing/2014/main" id="{30D9CF04-43C3-A642-90D0-399E649D6DFB}"/>
                    </a:ext>
                  </a:extLst>
                </p:cNvPr>
                <p:cNvSpPr>
                  <a:spLocks/>
                </p:cNvSpPr>
                <p:nvPr/>
              </p:nvSpPr>
              <p:spPr bwMode="auto">
                <a:xfrm>
                  <a:off x="2573" y="1910"/>
                  <a:ext cx="110" cy="59"/>
                </a:xfrm>
                <a:custGeom>
                  <a:avLst/>
                  <a:gdLst>
                    <a:gd name="T0" fmla="*/ 15 w 110"/>
                    <a:gd name="T1" fmla="*/ 0 h 59"/>
                    <a:gd name="T2" fmla="*/ 0 w 110"/>
                    <a:gd name="T3" fmla="*/ 22 h 59"/>
                    <a:gd name="T4" fmla="*/ 110 w 110"/>
                    <a:gd name="T5" fmla="*/ 59 h 59"/>
                  </a:gdLst>
                  <a:ahLst/>
                  <a:cxnLst>
                    <a:cxn ang="0">
                      <a:pos x="T0" y="T1"/>
                    </a:cxn>
                    <a:cxn ang="0">
                      <a:pos x="T2" y="T3"/>
                    </a:cxn>
                    <a:cxn ang="0">
                      <a:pos x="T4" y="T5"/>
                    </a:cxn>
                  </a:cxnLst>
                  <a:rect l="0" t="0" r="r" b="b"/>
                  <a:pathLst>
                    <a:path w="110" h="59">
                      <a:moveTo>
                        <a:pt x="15" y="0"/>
                      </a:moveTo>
                      <a:lnTo>
                        <a:pt x="0" y="22"/>
                      </a:lnTo>
                      <a:lnTo>
                        <a:pt x="110" y="5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74" name="Freeform 790">
                  <a:extLst>
                    <a:ext uri="{FF2B5EF4-FFF2-40B4-BE49-F238E27FC236}">
                      <a16:creationId xmlns:a16="http://schemas.microsoft.com/office/drawing/2014/main" id="{28B167BC-5ED7-3841-860B-0EBE7AD08D83}"/>
                    </a:ext>
                  </a:extLst>
                </p:cNvPr>
                <p:cNvSpPr>
                  <a:spLocks/>
                </p:cNvSpPr>
                <p:nvPr/>
              </p:nvSpPr>
              <p:spPr bwMode="auto">
                <a:xfrm>
                  <a:off x="2588" y="1910"/>
                  <a:ext cx="109" cy="59"/>
                </a:xfrm>
                <a:custGeom>
                  <a:avLst/>
                  <a:gdLst>
                    <a:gd name="T0" fmla="*/ 95 w 109"/>
                    <a:gd name="T1" fmla="*/ 59 h 59"/>
                    <a:gd name="T2" fmla="*/ 109 w 109"/>
                    <a:gd name="T3" fmla="*/ 37 h 59"/>
                    <a:gd name="T4" fmla="*/ 0 w 109"/>
                    <a:gd name="T5" fmla="*/ 0 h 59"/>
                    <a:gd name="T6" fmla="*/ 95 w 109"/>
                    <a:gd name="T7" fmla="*/ 59 h 59"/>
                  </a:gdLst>
                  <a:ahLst/>
                  <a:cxnLst>
                    <a:cxn ang="0">
                      <a:pos x="T0" y="T1"/>
                    </a:cxn>
                    <a:cxn ang="0">
                      <a:pos x="T2" y="T3"/>
                    </a:cxn>
                    <a:cxn ang="0">
                      <a:pos x="T4" y="T5"/>
                    </a:cxn>
                    <a:cxn ang="0">
                      <a:pos x="T6" y="T7"/>
                    </a:cxn>
                  </a:cxnLst>
                  <a:rect l="0" t="0" r="r" b="b"/>
                  <a:pathLst>
                    <a:path w="109" h="59">
                      <a:moveTo>
                        <a:pt x="95" y="59"/>
                      </a:moveTo>
                      <a:lnTo>
                        <a:pt x="109" y="37"/>
                      </a:lnTo>
                      <a:lnTo>
                        <a:pt x="0" y="0"/>
                      </a:lnTo>
                      <a:lnTo>
                        <a:pt x="95" y="59"/>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75" name="Freeform 791">
                  <a:extLst>
                    <a:ext uri="{FF2B5EF4-FFF2-40B4-BE49-F238E27FC236}">
                      <a16:creationId xmlns:a16="http://schemas.microsoft.com/office/drawing/2014/main" id="{49C4A273-25AB-2B4A-9EBF-E34F8D588E05}"/>
                    </a:ext>
                  </a:extLst>
                </p:cNvPr>
                <p:cNvSpPr>
                  <a:spLocks/>
                </p:cNvSpPr>
                <p:nvPr/>
              </p:nvSpPr>
              <p:spPr bwMode="auto">
                <a:xfrm>
                  <a:off x="2588" y="1910"/>
                  <a:ext cx="109" cy="59"/>
                </a:xfrm>
                <a:custGeom>
                  <a:avLst/>
                  <a:gdLst>
                    <a:gd name="T0" fmla="*/ 95 w 109"/>
                    <a:gd name="T1" fmla="*/ 59 h 59"/>
                    <a:gd name="T2" fmla="*/ 109 w 109"/>
                    <a:gd name="T3" fmla="*/ 37 h 59"/>
                    <a:gd name="T4" fmla="*/ 0 w 109"/>
                    <a:gd name="T5" fmla="*/ 0 h 59"/>
                  </a:gdLst>
                  <a:ahLst/>
                  <a:cxnLst>
                    <a:cxn ang="0">
                      <a:pos x="T0" y="T1"/>
                    </a:cxn>
                    <a:cxn ang="0">
                      <a:pos x="T2" y="T3"/>
                    </a:cxn>
                    <a:cxn ang="0">
                      <a:pos x="T4" y="T5"/>
                    </a:cxn>
                  </a:cxnLst>
                  <a:rect l="0" t="0" r="r" b="b"/>
                  <a:pathLst>
                    <a:path w="109" h="59">
                      <a:moveTo>
                        <a:pt x="95" y="59"/>
                      </a:moveTo>
                      <a:lnTo>
                        <a:pt x="109" y="3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76" name="Freeform 792">
                  <a:extLst>
                    <a:ext uri="{FF2B5EF4-FFF2-40B4-BE49-F238E27FC236}">
                      <a16:creationId xmlns:a16="http://schemas.microsoft.com/office/drawing/2014/main" id="{201636F4-515D-A341-A6DF-B0D2995F9D83}"/>
                    </a:ext>
                  </a:extLst>
                </p:cNvPr>
                <p:cNvSpPr>
                  <a:spLocks/>
                </p:cNvSpPr>
                <p:nvPr/>
              </p:nvSpPr>
              <p:spPr bwMode="auto">
                <a:xfrm>
                  <a:off x="3187" y="2290"/>
                  <a:ext cx="59" cy="124"/>
                </a:xfrm>
                <a:custGeom>
                  <a:avLst/>
                  <a:gdLst>
                    <a:gd name="T0" fmla="*/ 22 w 59"/>
                    <a:gd name="T1" fmla="*/ 0 h 124"/>
                    <a:gd name="T2" fmla="*/ 0 w 59"/>
                    <a:gd name="T3" fmla="*/ 21 h 124"/>
                    <a:gd name="T4" fmla="*/ 59 w 59"/>
                    <a:gd name="T5" fmla="*/ 124 h 124"/>
                    <a:gd name="T6" fmla="*/ 22 w 59"/>
                    <a:gd name="T7" fmla="*/ 0 h 124"/>
                  </a:gdLst>
                  <a:ahLst/>
                  <a:cxnLst>
                    <a:cxn ang="0">
                      <a:pos x="T0" y="T1"/>
                    </a:cxn>
                    <a:cxn ang="0">
                      <a:pos x="T2" y="T3"/>
                    </a:cxn>
                    <a:cxn ang="0">
                      <a:pos x="T4" y="T5"/>
                    </a:cxn>
                    <a:cxn ang="0">
                      <a:pos x="T6" y="T7"/>
                    </a:cxn>
                  </a:cxnLst>
                  <a:rect l="0" t="0" r="r" b="b"/>
                  <a:pathLst>
                    <a:path w="59" h="124">
                      <a:moveTo>
                        <a:pt x="22" y="0"/>
                      </a:moveTo>
                      <a:lnTo>
                        <a:pt x="0" y="21"/>
                      </a:lnTo>
                      <a:lnTo>
                        <a:pt x="59" y="124"/>
                      </a:lnTo>
                      <a:lnTo>
                        <a:pt x="22"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77" name="Freeform 793">
                  <a:extLst>
                    <a:ext uri="{FF2B5EF4-FFF2-40B4-BE49-F238E27FC236}">
                      <a16:creationId xmlns:a16="http://schemas.microsoft.com/office/drawing/2014/main" id="{B5146587-0A43-8343-93B2-9C8D8393F764}"/>
                    </a:ext>
                  </a:extLst>
                </p:cNvPr>
                <p:cNvSpPr>
                  <a:spLocks/>
                </p:cNvSpPr>
                <p:nvPr/>
              </p:nvSpPr>
              <p:spPr bwMode="auto">
                <a:xfrm>
                  <a:off x="3187" y="2290"/>
                  <a:ext cx="59" cy="124"/>
                </a:xfrm>
                <a:custGeom>
                  <a:avLst/>
                  <a:gdLst>
                    <a:gd name="T0" fmla="*/ 22 w 59"/>
                    <a:gd name="T1" fmla="*/ 0 h 124"/>
                    <a:gd name="T2" fmla="*/ 0 w 59"/>
                    <a:gd name="T3" fmla="*/ 21 h 124"/>
                    <a:gd name="T4" fmla="*/ 59 w 59"/>
                    <a:gd name="T5" fmla="*/ 124 h 124"/>
                  </a:gdLst>
                  <a:ahLst/>
                  <a:cxnLst>
                    <a:cxn ang="0">
                      <a:pos x="T0" y="T1"/>
                    </a:cxn>
                    <a:cxn ang="0">
                      <a:pos x="T2" y="T3"/>
                    </a:cxn>
                    <a:cxn ang="0">
                      <a:pos x="T4" y="T5"/>
                    </a:cxn>
                  </a:cxnLst>
                  <a:rect l="0" t="0" r="r" b="b"/>
                  <a:pathLst>
                    <a:path w="59" h="124">
                      <a:moveTo>
                        <a:pt x="22" y="0"/>
                      </a:moveTo>
                      <a:lnTo>
                        <a:pt x="0" y="21"/>
                      </a:lnTo>
                      <a:lnTo>
                        <a:pt x="59"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78" name="Freeform 794">
                  <a:extLst>
                    <a:ext uri="{FF2B5EF4-FFF2-40B4-BE49-F238E27FC236}">
                      <a16:creationId xmlns:a16="http://schemas.microsoft.com/office/drawing/2014/main" id="{A0AD208C-5F1F-2C4A-BA8C-EA5487263997}"/>
                    </a:ext>
                  </a:extLst>
                </p:cNvPr>
                <p:cNvSpPr>
                  <a:spLocks/>
                </p:cNvSpPr>
                <p:nvPr/>
              </p:nvSpPr>
              <p:spPr bwMode="auto">
                <a:xfrm>
                  <a:off x="3187" y="2311"/>
                  <a:ext cx="59" cy="124"/>
                </a:xfrm>
                <a:custGeom>
                  <a:avLst/>
                  <a:gdLst>
                    <a:gd name="T0" fmla="*/ 44 w 59"/>
                    <a:gd name="T1" fmla="*/ 124 h 124"/>
                    <a:gd name="T2" fmla="*/ 59 w 59"/>
                    <a:gd name="T3" fmla="*/ 103 h 124"/>
                    <a:gd name="T4" fmla="*/ 0 w 59"/>
                    <a:gd name="T5" fmla="*/ 0 h 124"/>
                    <a:gd name="T6" fmla="*/ 44 w 59"/>
                    <a:gd name="T7" fmla="*/ 124 h 124"/>
                  </a:gdLst>
                  <a:ahLst/>
                  <a:cxnLst>
                    <a:cxn ang="0">
                      <a:pos x="T0" y="T1"/>
                    </a:cxn>
                    <a:cxn ang="0">
                      <a:pos x="T2" y="T3"/>
                    </a:cxn>
                    <a:cxn ang="0">
                      <a:pos x="T4" y="T5"/>
                    </a:cxn>
                    <a:cxn ang="0">
                      <a:pos x="T6" y="T7"/>
                    </a:cxn>
                  </a:cxnLst>
                  <a:rect l="0" t="0" r="r" b="b"/>
                  <a:pathLst>
                    <a:path w="59" h="124">
                      <a:moveTo>
                        <a:pt x="44" y="124"/>
                      </a:moveTo>
                      <a:lnTo>
                        <a:pt x="59" y="103"/>
                      </a:lnTo>
                      <a:lnTo>
                        <a:pt x="0" y="0"/>
                      </a:lnTo>
                      <a:lnTo>
                        <a:pt x="44"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79" name="Freeform 795">
                  <a:extLst>
                    <a:ext uri="{FF2B5EF4-FFF2-40B4-BE49-F238E27FC236}">
                      <a16:creationId xmlns:a16="http://schemas.microsoft.com/office/drawing/2014/main" id="{CAF7553F-9620-AB42-8740-EA51C94B7605}"/>
                    </a:ext>
                  </a:extLst>
                </p:cNvPr>
                <p:cNvSpPr>
                  <a:spLocks/>
                </p:cNvSpPr>
                <p:nvPr/>
              </p:nvSpPr>
              <p:spPr bwMode="auto">
                <a:xfrm>
                  <a:off x="3187" y="2311"/>
                  <a:ext cx="59" cy="124"/>
                </a:xfrm>
                <a:custGeom>
                  <a:avLst/>
                  <a:gdLst>
                    <a:gd name="T0" fmla="*/ 44 w 59"/>
                    <a:gd name="T1" fmla="*/ 124 h 124"/>
                    <a:gd name="T2" fmla="*/ 59 w 59"/>
                    <a:gd name="T3" fmla="*/ 103 h 124"/>
                    <a:gd name="T4" fmla="*/ 0 w 59"/>
                    <a:gd name="T5" fmla="*/ 0 h 124"/>
                  </a:gdLst>
                  <a:ahLst/>
                  <a:cxnLst>
                    <a:cxn ang="0">
                      <a:pos x="T0" y="T1"/>
                    </a:cxn>
                    <a:cxn ang="0">
                      <a:pos x="T2" y="T3"/>
                    </a:cxn>
                    <a:cxn ang="0">
                      <a:pos x="T4" y="T5"/>
                    </a:cxn>
                  </a:cxnLst>
                  <a:rect l="0" t="0" r="r" b="b"/>
                  <a:pathLst>
                    <a:path w="59" h="124">
                      <a:moveTo>
                        <a:pt x="44" y="124"/>
                      </a:moveTo>
                      <a:lnTo>
                        <a:pt x="59" y="10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80" name="Freeform 796">
                  <a:extLst>
                    <a:ext uri="{FF2B5EF4-FFF2-40B4-BE49-F238E27FC236}">
                      <a16:creationId xmlns:a16="http://schemas.microsoft.com/office/drawing/2014/main" id="{4F542E46-7984-8B4F-A644-2B40A3A71264}"/>
                    </a:ext>
                  </a:extLst>
                </p:cNvPr>
                <p:cNvSpPr>
                  <a:spLocks/>
                </p:cNvSpPr>
                <p:nvPr/>
              </p:nvSpPr>
              <p:spPr bwMode="auto">
                <a:xfrm>
                  <a:off x="3063" y="2078"/>
                  <a:ext cx="87" cy="110"/>
                </a:xfrm>
                <a:custGeom>
                  <a:avLst/>
                  <a:gdLst>
                    <a:gd name="T0" fmla="*/ 73 w 87"/>
                    <a:gd name="T1" fmla="*/ 110 h 110"/>
                    <a:gd name="T2" fmla="*/ 87 w 87"/>
                    <a:gd name="T3" fmla="*/ 95 h 110"/>
                    <a:gd name="T4" fmla="*/ 0 w 87"/>
                    <a:gd name="T5" fmla="*/ 0 h 110"/>
                    <a:gd name="T6" fmla="*/ 73 w 87"/>
                    <a:gd name="T7" fmla="*/ 110 h 110"/>
                  </a:gdLst>
                  <a:ahLst/>
                  <a:cxnLst>
                    <a:cxn ang="0">
                      <a:pos x="T0" y="T1"/>
                    </a:cxn>
                    <a:cxn ang="0">
                      <a:pos x="T2" y="T3"/>
                    </a:cxn>
                    <a:cxn ang="0">
                      <a:pos x="T4" y="T5"/>
                    </a:cxn>
                    <a:cxn ang="0">
                      <a:pos x="T6" y="T7"/>
                    </a:cxn>
                  </a:cxnLst>
                  <a:rect l="0" t="0" r="r" b="b"/>
                  <a:pathLst>
                    <a:path w="87" h="110">
                      <a:moveTo>
                        <a:pt x="73" y="110"/>
                      </a:moveTo>
                      <a:lnTo>
                        <a:pt x="87" y="95"/>
                      </a:lnTo>
                      <a:lnTo>
                        <a:pt x="0" y="0"/>
                      </a:lnTo>
                      <a:lnTo>
                        <a:pt x="73" y="11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81" name="Freeform 797">
                  <a:extLst>
                    <a:ext uri="{FF2B5EF4-FFF2-40B4-BE49-F238E27FC236}">
                      <a16:creationId xmlns:a16="http://schemas.microsoft.com/office/drawing/2014/main" id="{02A533D7-FD6F-E54D-A6F2-02CDC0AAA81C}"/>
                    </a:ext>
                  </a:extLst>
                </p:cNvPr>
                <p:cNvSpPr>
                  <a:spLocks/>
                </p:cNvSpPr>
                <p:nvPr/>
              </p:nvSpPr>
              <p:spPr bwMode="auto">
                <a:xfrm>
                  <a:off x="3063" y="2078"/>
                  <a:ext cx="87" cy="110"/>
                </a:xfrm>
                <a:custGeom>
                  <a:avLst/>
                  <a:gdLst>
                    <a:gd name="T0" fmla="*/ 73 w 87"/>
                    <a:gd name="T1" fmla="*/ 110 h 110"/>
                    <a:gd name="T2" fmla="*/ 87 w 87"/>
                    <a:gd name="T3" fmla="*/ 95 h 110"/>
                    <a:gd name="T4" fmla="*/ 0 w 87"/>
                    <a:gd name="T5" fmla="*/ 0 h 110"/>
                  </a:gdLst>
                  <a:ahLst/>
                  <a:cxnLst>
                    <a:cxn ang="0">
                      <a:pos x="T0" y="T1"/>
                    </a:cxn>
                    <a:cxn ang="0">
                      <a:pos x="T2" y="T3"/>
                    </a:cxn>
                    <a:cxn ang="0">
                      <a:pos x="T4" y="T5"/>
                    </a:cxn>
                  </a:cxnLst>
                  <a:rect l="0" t="0" r="r" b="b"/>
                  <a:pathLst>
                    <a:path w="87" h="110">
                      <a:moveTo>
                        <a:pt x="73" y="110"/>
                      </a:moveTo>
                      <a:lnTo>
                        <a:pt x="87" y="9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82" name="Freeform 798">
                  <a:extLst>
                    <a:ext uri="{FF2B5EF4-FFF2-40B4-BE49-F238E27FC236}">
                      <a16:creationId xmlns:a16="http://schemas.microsoft.com/office/drawing/2014/main" id="{10F97A39-7090-3E49-A7A5-C4FF0EA16038}"/>
                    </a:ext>
                  </a:extLst>
                </p:cNvPr>
                <p:cNvSpPr>
                  <a:spLocks/>
                </p:cNvSpPr>
                <p:nvPr/>
              </p:nvSpPr>
              <p:spPr bwMode="auto">
                <a:xfrm>
                  <a:off x="3136" y="2173"/>
                  <a:ext cx="73" cy="117"/>
                </a:xfrm>
                <a:custGeom>
                  <a:avLst/>
                  <a:gdLst>
                    <a:gd name="T0" fmla="*/ 14 w 73"/>
                    <a:gd name="T1" fmla="*/ 0 h 117"/>
                    <a:gd name="T2" fmla="*/ 0 w 73"/>
                    <a:gd name="T3" fmla="*/ 15 h 117"/>
                    <a:gd name="T4" fmla="*/ 73 w 73"/>
                    <a:gd name="T5" fmla="*/ 117 h 117"/>
                    <a:gd name="T6" fmla="*/ 14 w 73"/>
                    <a:gd name="T7" fmla="*/ 0 h 117"/>
                  </a:gdLst>
                  <a:ahLst/>
                  <a:cxnLst>
                    <a:cxn ang="0">
                      <a:pos x="T0" y="T1"/>
                    </a:cxn>
                    <a:cxn ang="0">
                      <a:pos x="T2" y="T3"/>
                    </a:cxn>
                    <a:cxn ang="0">
                      <a:pos x="T4" y="T5"/>
                    </a:cxn>
                    <a:cxn ang="0">
                      <a:pos x="T6" y="T7"/>
                    </a:cxn>
                  </a:cxnLst>
                  <a:rect l="0" t="0" r="r" b="b"/>
                  <a:pathLst>
                    <a:path w="73" h="117">
                      <a:moveTo>
                        <a:pt x="14" y="0"/>
                      </a:moveTo>
                      <a:lnTo>
                        <a:pt x="0" y="15"/>
                      </a:lnTo>
                      <a:lnTo>
                        <a:pt x="73" y="117"/>
                      </a:lnTo>
                      <a:lnTo>
                        <a:pt x="14"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83" name="Freeform 799">
                  <a:extLst>
                    <a:ext uri="{FF2B5EF4-FFF2-40B4-BE49-F238E27FC236}">
                      <a16:creationId xmlns:a16="http://schemas.microsoft.com/office/drawing/2014/main" id="{9A7E5083-E90B-EF4C-9A06-6EF568D3F741}"/>
                    </a:ext>
                  </a:extLst>
                </p:cNvPr>
                <p:cNvSpPr>
                  <a:spLocks/>
                </p:cNvSpPr>
                <p:nvPr/>
              </p:nvSpPr>
              <p:spPr bwMode="auto">
                <a:xfrm>
                  <a:off x="3136" y="2173"/>
                  <a:ext cx="73" cy="117"/>
                </a:xfrm>
                <a:custGeom>
                  <a:avLst/>
                  <a:gdLst>
                    <a:gd name="T0" fmla="*/ 14 w 73"/>
                    <a:gd name="T1" fmla="*/ 0 h 117"/>
                    <a:gd name="T2" fmla="*/ 0 w 73"/>
                    <a:gd name="T3" fmla="*/ 15 h 117"/>
                    <a:gd name="T4" fmla="*/ 73 w 73"/>
                    <a:gd name="T5" fmla="*/ 117 h 117"/>
                  </a:gdLst>
                  <a:ahLst/>
                  <a:cxnLst>
                    <a:cxn ang="0">
                      <a:pos x="T0" y="T1"/>
                    </a:cxn>
                    <a:cxn ang="0">
                      <a:pos x="T2" y="T3"/>
                    </a:cxn>
                    <a:cxn ang="0">
                      <a:pos x="T4" y="T5"/>
                    </a:cxn>
                  </a:cxnLst>
                  <a:rect l="0" t="0" r="r" b="b"/>
                  <a:pathLst>
                    <a:path w="73" h="117">
                      <a:moveTo>
                        <a:pt x="14" y="0"/>
                      </a:moveTo>
                      <a:lnTo>
                        <a:pt x="0" y="15"/>
                      </a:lnTo>
                      <a:lnTo>
                        <a:pt x="73" y="11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84" name="Freeform 800">
                  <a:extLst>
                    <a:ext uri="{FF2B5EF4-FFF2-40B4-BE49-F238E27FC236}">
                      <a16:creationId xmlns:a16="http://schemas.microsoft.com/office/drawing/2014/main" id="{B6D52F67-2B5C-1F46-A9EA-4891AF869022}"/>
                    </a:ext>
                  </a:extLst>
                </p:cNvPr>
                <p:cNvSpPr>
                  <a:spLocks/>
                </p:cNvSpPr>
                <p:nvPr/>
              </p:nvSpPr>
              <p:spPr bwMode="auto">
                <a:xfrm>
                  <a:off x="2697" y="1925"/>
                  <a:ext cx="110" cy="73"/>
                </a:xfrm>
                <a:custGeom>
                  <a:avLst/>
                  <a:gdLst>
                    <a:gd name="T0" fmla="*/ 22 w 110"/>
                    <a:gd name="T1" fmla="*/ 0 h 73"/>
                    <a:gd name="T2" fmla="*/ 0 w 110"/>
                    <a:gd name="T3" fmla="*/ 22 h 73"/>
                    <a:gd name="T4" fmla="*/ 110 w 110"/>
                    <a:gd name="T5" fmla="*/ 73 h 73"/>
                    <a:gd name="T6" fmla="*/ 22 w 110"/>
                    <a:gd name="T7" fmla="*/ 0 h 73"/>
                  </a:gdLst>
                  <a:ahLst/>
                  <a:cxnLst>
                    <a:cxn ang="0">
                      <a:pos x="T0" y="T1"/>
                    </a:cxn>
                    <a:cxn ang="0">
                      <a:pos x="T2" y="T3"/>
                    </a:cxn>
                    <a:cxn ang="0">
                      <a:pos x="T4" y="T5"/>
                    </a:cxn>
                    <a:cxn ang="0">
                      <a:pos x="T6" y="T7"/>
                    </a:cxn>
                  </a:cxnLst>
                  <a:rect l="0" t="0" r="r" b="b"/>
                  <a:pathLst>
                    <a:path w="110" h="73">
                      <a:moveTo>
                        <a:pt x="22" y="0"/>
                      </a:moveTo>
                      <a:lnTo>
                        <a:pt x="0" y="22"/>
                      </a:lnTo>
                      <a:lnTo>
                        <a:pt x="110" y="73"/>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85" name="Freeform 801">
                  <a:extLst>
                    <a:ext uri="{FF2B5EF4-FFF2-40B4-BE49-F238E27FC236}">
                      <a16:creationId xmlns:a16="http://schemas.microsoft.com/office/drawing/2014/main" id="{DF09142C-7738-2A49-9B8C-943355D2A5DD}"/>
                    </a:ext>
                  </a:extLst>
                </p:cNvPr>
                <p:cNvSpPr>
                  <a:spLocks/>
                </p:cNvSpPr>
                <p:nvPr/>
              </p:nvSpPr>
              <p:spPr bwMode="auto">
                <a:xfrm>
                  <a:off x="2697" y="1925"/>
                  <a:ext cx="110" cy="73"/>
                </a:xfrm>
                <a:custGeom>
                  <a:avLst/>
                  <a:gdLst>
                    <a:gd name="T0" fmla="*/ 22 w 110"/>
                    <a:gd name="T1" fmla="*/ 0 h 73"/>
                    <a:gd name="T2" fmla="*/ 0 w 110"/>
                    <a:gd name="T3" fmla="*/ 22 h 73"/>
                    <a:gd name="T4" fmla="*/ 110 w 110"/>
                    <a:gd name="T5" fmla="*/ 73 h 73"/>
                  </a:gdLst>
                  <a:ahLst/>
                  <a:cxnLst>
                    <a:cxn ang="0">
                      <a:pos x="T0" y="T1"/>
                    </a:cxn>
                    <a:cxn ang="0">
                      <a:pos x="T2" y="T3"/>
                    </a:cxn>
                    <a:cxn ang="0">
                      <a:pos x="T4" y="T5"/>
                    </a:cxn>
                  </a:cxnLst>
                  <a:rect l="0" t="0" r="r" b="b"/>
                  <a:pathLst>
                    <a:path w="110" h="73">
                      <a:moveTo>
                        <a:pt x="22" y="0"/>
                      </a:moveTo>
                      <a:lnTo>
                        <a:pt x="0" y="22"/>
                      </a:lnTo>
                      <a:lnTo>
                        <a:pt x="11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86" name="Freeform 802">
                  <a:extLst>
                    <a:ext uri="{FF2B5EF4-FFF2-40B4-BE49-F238E27FC236}">
                      <a16:creationId xmlns:a16="http://schemas.microsoft.com/office/drawing/2014/main" id="{1206B003-AD87-2C40-A400-C21570BD2CB5}"/>
                    </a:ext>
                  </a:extLst>
                </p:cNvPr>
                <p:cNvSpPr>
                  <a:spLocks/>
                </p:cNvSpPr>
                <p:nvPr/>
              </p:nvSpPr>
              <p:spPr bwMode="auto">
                <a:xfrm>
                  <a:off x="2719" y="1925"/>
                  <a:ext cx="110" cy="73"/>
                </a:xfrm>
                <a:custGeom>
                  <a:avLst/>
                  <a:gdLst>
                    <a:gd name="T0" fmla="*/ 88 w 110"/>
                    <a:gd name="T1" fmla="*/ 73 h 73"/>
                    <a:gd name="T2" fmla="*/ 110 w 110"/>
                    <a:gd name="T3" fmla="*/ 51 h 73"/>
                    <a:gd name="T4" fmla="*/ 0 w 110"/>
                    <a:gd name="T5" fmla="*/ 0 h 73"/>
                    <a:gd name="T6" fmla="*/ 88 w 110"/>
                    <a:gd name="T7" fmla="*/ 73 h 73"/>
                  </a:gdLst>
                  <a:ahLst/>
                  <a:cxnLst>
                    <a:cxn ang="0">
                      <a:pos x="T0" y="T1"/>
                    </a:cxn>
                    <a:cxn ang="0">
                      <a:pos x="T2" y="T3"/>
                    </a:cxn>
                    <a:cxn ang="0">
                      <a:pos x="T4" y="T5"/>
                    </a:cxn>
                    <a:cxn ang="0">
                      <a:pos x="T6" y="T7"/>
                    </a:cxn>
                  </a:cxnLst>
                  <a:rect l="0" t="0" r="r" b="b"/>
                  <a:pathLst>
                    <a:path w="110" h="73">
                      <a:moveTo>
                        <a:pt x="88" y="73"/>
                      </a:moveTo>
                      <a:lnTo>
                        <a:pt x="110" y="51"/>
                      </a:lnTo>
                      <a:lnTo>
                        <a:pt x="0" y="0"/>
                      </a:lnTo>
                      <a:lnTo>
                        <a:pt x="88" y="73"/>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87" name="Freeform 803">
                  <a:extLst>
                    <a:ext uri="{FF2B5EF4-FFF2-40B4-BE49-F238E27FC236}">
                      <a16:creationId xmlns:a16="http://schemas.microsoft.com/office/drawing/2014/main" id="{9EE763CF-93D7-E046-B638-F2B6475182CE}"/>
                    </a:ext>
                  </a:extLst>
                </p:cNvPr>
                <p:cNvSpPr>
                  <a:spLocks/>
                </p:cNvSpPr>
                <p:nvPr/>
              </p:nvSpPr>
              <p:spPr bwMode="auto">
                <a:xfrm>
                  <a:off x="2719" y="1925"/>
                  <a:ext cx="110" cy="73"/>
                </a:xfrm>
                <a:custGeom>
                  <a:avLst/>
                  <a:gdLst>
                    <a:gd name="T0" fmla="*/ 88 w 110"/>
                    <a:gd name="T1" fmla="*/ 73 h 73"/>
                    <a:gd name="T2" fmla="*/ 110 w 110"/>
                    <a:gd name="T3" fmla="*/ 51 h 73"/>
                    <a:gd name="T4" fmla="*/ 0 w 110"/>
                    <a:gd name="T5" fmla="*/ 0 h 73"/>
                  </a:gdLst>
                  <a:ahLst/>
                  <a:cxnLst>
                    <a:cxn ang="0">
                      <a:pos x="T0" y="T1"/>
                    </a:cxn>
                    <a:cxn ang="0">
                      <a:pos x="T2" y="T3"/>
                    </a:cxn>
                    <a:cxn ang="0">
                      <a:pos x="T4" y="T5"/>
                    </a:cxn>
                  </a:cxnLst>
                  <a:rect l="0" t="0" r="r" b="b"/>
                  <a:pathLst>
                    <a:path w="110" h="73">
                      <a:moveTo>
                        <a:pt x="88" y="73"/>
                      </a:moveTo>
                      <a:lnTo>
                        <a:pt x="110"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88" name="Freeform 804">
                  <a:extLst>
                    <a:ext uri="{FF2B5EF4-FFF2-40B4-BE49-F238E27FC236}">
                      <a16:creationId xmlns:a16="http://schemas.microsoft.com/office/drawing/2014/main" id="{BFE7A381-CE79-364E-AA01-504C1C1FAFFB}"/>
                    </a:ext>
                  </a:extLst>
                </p:cNvPr>
                <p:cNvSpPr>
                  <a:spLocks/>
                </p:cNvSpPr>
                <p:nvPr/>
              </p:nvSpPr>
              <p:spPr bwMode="auto">
                <a:xfrm>
                  <a:off x="2953" y="2005"/>
                  <a:ext cx="95" cy="95"/>
                </a:xfrm>
                <a:custGeom>
                  <a:avLst/>
                  <a:gdLst>
                    <a:gd name="T0" fmla="*/ 15 w 95"/>
                    <a:gd name="T1" fmla="*/ 0 h 95"/>
                    <a:gd name="T2" fmla="*/ 0 w 95"/>
                    <a:gd name="T3" fmla="*/ 15 h 95"/>
                    <a:gd name="T4" fmla="*/ 95 w 95"/>
                    <a:gd name="T5" fmla="*/ 95 h 95"/>
                    <a:gd name="T6" fmla="*/ 15 w 95"/>
                    <a:gd name="T7" fmla="*/ 0 h 95"/>
                  </a:gdLst>
                  <a:ahLst/>
                  <a:cxnLst>
                    <a:cxn ang="0">
                      <a:pos x="T0" y="T1"/>
                    </a:cxn>
                    <a:cxn ang="0">
                      <a:pos x="T2" y="T3"/>
                    </a:cxn>
                    <a:cxn ang="0">
                      <a:pos x="T4" y="T5"/>
                    </a:cxn>
                    <a:cxn ang="0">
                      <a:pos x="T6" y="T7"/>
                    </a:cxn>
                  </a:cxnLst>
                  <a:rect l="0" t="0" r="r" b="b"/>
                  <a:pathLst>
                    <a:path w="95" h="95">
                      <a:moveTo>
                        <a:pt x="15" y="0"/>
                      </a:moveTo>
                      <a:lnTo>
                        <a:pt x="0" y="15"/>
                      </a:lnTo>
                      <a:lnTo>
                        <a:pt x="95" y="95"/>
                      </a:lnTo>
                      <a:lnTo>
                        <a:pt x="15"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89" name="Freeform 805">
                  <a:extLst>
                    <a:ext uri="{FF2B5EF4-FFF2-40B4-BE49-F238E27FC236}">
                      <a16:creationId xmlns:a16="http://schemas.microsoft.com/office/drawing/2014/main" id="{3476F219-5863-4F42-A677-DBC6592B4EDF}"/>
                    </a:ext>
                  </a:extLst>
                </p:cNvPr>
                <p:cNvSpPr>
                  <a:spLocks/>
                </p:cNvSpPr>
                <p:nvPr/>
              </p:nvSpPr>
              <p:spPr bwMode="auto">
                <a:xfrm>
                  <a:off x="2953" y="2005"/>
                  <a:ext cx="95" cy="95"/>
                </a:xfrm>
                <a:custGeom>
                  <a:avLst/>
                  <a:gdLst>
                    <a:gd name="T0" fmla="*/ 15 w 95"/>
                    <a:gd name="T1" fmla="*/ 0 h 95"/>
                    <a:gd name="T2" fmla="*/ 0 w 95"/>
                    <a:gd name="T3" fmla="*/ 15 h 95"/>
                    <a:gd name="T4" fmla="*/ 95 w 95"/>
                    <a:gd name="T5" fmla="*/ 95 h 95"/>
                  </a:gdLst>
                  <a:ahLst/>
                  <a:cxnLst>
                    <a:cxn ang="0">
                      <a:pos x="T0" y="T1"/>
                    </a:cxn>
                    <a:cxn ang="0">
                      <a:pos x="T2" y="T3"/>
                    </a:cxn>
                    <a:cxn ang="0">
                      <a:pos x="T4" y="T5"/>
                    </a:cxn>
                  </a:cxnLst>
                  <a:rect l="0" t="0" r="r" b="b"/>
                  <a:pathLst>
                    <a:path w="95" h="95">
                      <a:moveTo>
                        <a:pt x="15" y="0"/>
                      </a:moveTo>
                      <a:lnTo>
                        <a:pt x="0" y="15"/>
                      </a:lnTo>
                      <a:lnTo>
                        <a:pt x="95" y="9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90" name="Freeform 806">
                  <a:extLst>
                    <a:ext uri="{FF2B5EF4-FFF2-40B4-BE49-F238E27FC236}">
                      <a16:creationId xmlns:a16="http://schemas.microsoft.com/office/drawing/2014/main" id="{4614A3B5-16D1-C449-A534-41D687C4A542}"/>
                    </a:ext>
                  </a:extLst>
                </p:cNvPr>
                <p:cNvSpPr>
                  <a:spLocks/>
                </p:cNvSpPr>
                <p:nvPr/>
              </p:nvSpPr>
              <p:spPr bwMode="auto">
                <a:xfrm>
                  <a:off x="2968" y="2005"/>
                  <a:ext cx="95" cy="95"/>
                </a:xfrm>
                <a:custGeom>
                  <a:avLst/>
                  <a:gdLst>
                    <a:gd name="T0" fmla="*/ 80 w 95"/>
                    <a:gd name="T1" fmla="*/ 95 h 95"/>
                    <a:gd name="T2" fmla="*/ 95 w 95"/>
                    <a:gd name="T3" fmla="*/ 73 h 95"/>
                    <a:gd name="T4" fmla="*/ 0 w 95"/>
                    <a:gd name="T5" fmla="*/ 0 h 95"/>
                    <a:gd name="T6" fmla="*/ 80 w 95"/>
                    <a:gd name="T7" fmla="*/ 95 h 95"/>
                  </a:gdLst>
                  <a:ahLst/>
                  <a:cxnLst>
                    <a:cxn ang="0">
                      <a:pos x="T0" y="T1"/>
                    </a:cxn>
                    <a:cxn ang="0">
                      <a:pos x="T2" y="T3"/>
                    </a:cxn>
                    <a:cxn ang="0">
                      <a:pos x="T4" y="T5"/>
                    </a:cxn>
                    <a:cxn ang="0">
                      <a:pos x="T6" y="T7"/>
                    </a:cxn>
                  </a:cxnLst>
                  <a:rect l="0" t="0" r="r" b="b"/>
                  <a:pathLst>
                    <a:path w="95" h="95">
                      <a:moveTo>
                        <a:pt x="80" y="95"/>
                      </a:moveTo>
                      <a:lnTo>
                        <a:pt x="95" y="73"/>
                      </a:lnTo>
                      <a:lnTo>
                        <a:pt x="0" y="0"/>
                      </a:lnTo>
                      <a:lnTo>
                        <a:pt x="80" y="95"/>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91" name="Freeform 807">
                  <a:extLst>
                    <a:ext uri="{FF2B5EF4-FFF2-40B4-BE49-F238E27FC236}">
                      <a16:creationId xmlns:a16="http://schemas.microsoft.com/office/drawing/2014/main" id="{0AE09C00-73EC-1B41-B82B-79090700014B}"/>
                    </a:ext>
                  </a:extLst>
                </p:cNvPr>
                <p:cNvSpPr>
                  <a:spLocks/>
                </p:cNvSpPr>
                <p:nvPr/>
              </p:nvSpPr>
              <p:spPr bwMode="auto">
                <a:xfrm>
                  <a:off x="2968" y="2005"/>
                  <a:ext cx="95" cy="95"/>
                </a:xfrm>
                <a:custGeom>
                  <a:avLst/>
                  <a:gdLst>
                    <a:gd name="T0" fmla="*/ 80 w 95"/>
                    <a:gd name="T1" fmla="*/ 95 h 95"/>
                    <a:gd name="T2" fmla="*/ 95 w 95"/>
                    <a:gd name="T3" fmla="*/ 73 h 95"/>
                    <a:gd name="T4" fmla="*/ 0 w 95"/>
                    <a:gd name="T5" fmla="*/ 0 h 95"/>
                  </a:gdLst>
                  <a:ahLst/>
                  <a:cxnLst>
                    <a:cxn ang="0">
                      <a:pos x="T0" y="T1"/>
                    </a:cxn>
                    <a:cxn ang="0">
                      <a:pos x="T2" y="T3"/>
                    </a:cxn>
                    <a:cxn ang="0">
                      <a:pos x="T4" y="T5"/>
                    </a:cxn>
                  </a:cxnLst>
                  <a:rect l="0" t="0" r="r" b="b"/>
                  <a:pathLst>
                    <a:path w="95" h="95">
                      <a:moveTo>
                        <a:pt x="80" y="95"/>
                      </a:moveTo>
                      <a:lnTo>
                        <a:pt x="95" y="73"/>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92" name="Freeform 808">
                  <a:extLst>
                    <a:ext uri="{FF2B5EF4-FFF2-40B4-BE49-F238E27FC236}">
                      <a16:creationId xmlns:a16="http://schemas.microsoft.com/office/drawing/2014/main" id="{C3ABF6E3-4127-7C40-BAAD-CB8AF3788F05}"/>
                    </a:ext>
                  </a:extLst>
                </p:cNvPr>
                <p:cNvSpPr>
                  <a:spLocks/>
                </p:cNvSpPr>
                <p:nvPr/>
              </p:nvSpPr>
              <p:spPr bwMode="auto">
                <a:xfrm>
                  <a:off x="3136" y="2188"/>
                  <a:ext cx="73" cy="123"/>
                </a:xfrm>
                <a:custGeom>
                  <a:avLst/>
                  <a:gdLst>
                    <a:gd name="T0" fmla="*/ 51 w 73"/>
                    <a:gd name="T1" fmla="*/ 123 h 123"/>
                    <a:gd name="T2" fmla="*/ 73 w 73"/>
                    <a:gd name="T3" fmla="*/ 102 h 123"/>
                    <a:gd name="T4" fmla="*/ 0 w 73"/>
                    <a:gd name="T5" fmla="*/ 0 h 123"/>
                    <a:gd name="T6" fmla="*/ 51 w 73"/>
                    <a:gd name="T7" fmla="*/ 123 h 123"/>
                  </a:gdLst>
                  <a:ahLst/>
                  <a:cxnLst>
                    <a:cxn ang="0">
                      <a:pos x="T0" y="T1"/>
                    </a:cxn>
                    <a:cxn ang="0">
                      <a:pos x="T2" y="T3"/>
                    </a:cxn>
                    <a:cxn ang="0">
                      <a:pos x="T4" y="T5"/>
                    </a:cxn>
                    <a:cxn ang="0">
                      <a:pos x="T6" y="T7"/>
                    </a:cxn>
                  </a:cxnLst>
                  <a:rect l="0" t="0" r="r" b="b"/>
                  <a:pathLst>
                    <a:path w="73" h="123">
                      <a:moveTo>
                        <a:pt x="51" y="123"/>
                      </a:moveTo>
                      <a:lnTo>
                        <a:pt x="73" y="102"/>
                      </a:lnTo>
                      <a:lnTo>
                        <a:pt x="0" y="0"/>
                      </a:lnTo>
                      <a:lnTo>
                        <a:pt x="51" y="123"/>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93" name="Freeform 809">
                  <a:extLst>
                    <a:ext uri="{FF2B5EF4-FFF2-40B4-BE49-F238E27FC236}">
                      <a16:creationId xmlns:a16="http://schemas.microsoft.com/office/drawing/2014/main" id="{7887FC5A-FF4E-EE40-816C-29546AC9C137}"/>
                    </a:ext>
                  </a:extLst>
                </p:cNvPr>
                <p:cNvSpPr>
                  <a:spLocks/>
                </p:cNvSpPr>
                <p:nvPr/>
              </p:nvSpPr>
              <p:spPr bwMode="auto">
                <a:xfrm>
                  <a:off x="3136" y="2188"/>
                  <a:ext cx="73" cy="123"/>
                </a:xfrm>
                <a:custGeom>
                  <a:avLst/>
                  <a:gdLst>
                    <a:gd name="T0" fmla="*/ 51 w 73"/>
                    <a:gd name="T1" fmla="*/ 123 h 123"/>
                    <a:gd name="T2" fmla="*/ 73 w 73"/>
                    <a:gd name="T3" fmla="*/ 102 h 123"/>
                    <a:gd name="T4" fmla="*/ 0 w 73"/>
                    <a:gd name="T5" fmla="*/ 0 h 123"/>
                  </a:gdLst>
                  <a:ahLst/>
                  <a:cxnLst>
                    <a:cxn ang="0">
                      <a:pos x="T0" y="T1"/>
                    </a:cxn>
                    <a:cxn ang="0">
                      <a:pos x="T2" y="T3"/>
                    </a:cxn>
                    <a:cxn ang="0">
                      <a:pos x="T4" y="T5"/>
                    </a:cxn>
                  </a:cxnLst>
                  <a:rect l="0" t="0" r="r" b="b"/>
                  <a:pathLst>
                    <a:path w="73" h="123">
                      <a:moveTo>
                        <a:pt x="51" y="123"/>
                      </a:moveTo>
                      <a:lnTo>
                        <a:pt x="73"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94" name="Freeform 810">
                  <a:extLst>
                    <a:ext uri="{FF2B5EF4-FFF2-40B4-BE49-F238E27FC236}">
                      <a16:creationId xmlns:a16="http://schemas.microsoft.com/office/drawing/2014/main" id="{0EE981EE-7330-D542-913C-A8C66647D1B1}"/>
                    </a:ext>
                  </a:extLst>
                </p:cNvPr>
                <p:cNvSpPr>
                  <a:spLocks/>
                </p:cNvSpPr>
                <p:nvPr/>
              </p:nvSpPr>
              <p:spPr bwMode="auto">
                <a:xfrm>
                  <a:off x="3216" y="2435"/>
                  <a:ext cx="37" cy="124"/>
                </a:xfrm>
                <a:custGeom>
                  <a:avLst/>
                  <a:gdLst>
                    <a:gd name="T0" fmla="*/ 15 w 37"/>
                    <a:gd name="T1" fmla="*/ 0 h 124"/>
                    <a:gd name="T2" fmla="*/ 0 w 37"/>
                    <a:gd name="T3" fmla="*/ 22 h 124"/>
                    <a:gd name="T4" fmla="*/ 37 w 37"/>
                    <a:gd name="T5" fmla="*/ 124 h 124"/>
                    <a:gd name="T6" fmla="*/ 15 w 37"/>
                    <a:gd name="T7" fmla="*/ 0 h 124"/>
                  </a:gdLst>
                  <a:ahLst/>
                  <a:cxnLst>
                    <a:cxn ang="0">
                      <a:pos x="T0" y="T1"/>
                    </a:cxn>
                    <a:cxn ang="0">
                      <a:pos x="T2" y="T3"/>
                    </a:cxn>
                    <a:cxn ang="0">
                      <a:pos x="T4" y="T5"/>
                    </a:cxn>
                    <a:cxn ang="0">
                      <a:pos x="T6" y="T7"/>
                    </a:cxn>
                  </a:cxnLst>
                  <a:rect l="0" t="0" r="r" b="b"/>
                  <a:pathLst>
                    <a:path w="37" h="124">
                      <a:moveTo>
                        <a:pt x="15" y="0"/>
                      </a:moveTo>
                      <a:lnTo>
                        <a:pt x="0" y="22"/>
                      </a:lnTo>
                      <a:lnTo>
                        <a:pt x="37" y="124"/>
                      </a:lnTo>
                      <a:lnTo>
                        <a:pt x="15"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95" name="Freeform 811">
                  <a:extLst>
                    <a:ext uri="{FF2B5EF4-FFF2-40B4-BE49-F238E27FC236}">
                      <a16:creationId xmlns:a16="http://schemas.microsoft.com/office/drawing/2014/main" id="{91F7E7E4-12EE-E241-B239-7BB744D4FA4B}"/>
                    </a:ext>
                  </a:extLst>
                </p:cNvPr>
                <p:cNvSpPr>
                  <a:spLocks/>
                </p:cNvSpPr>
                <p:nvPr/>
              </p:nvSpPr>
              <p:spPr bwMode="auto">
                <a:xfrm>
                  <a:off x="3216" y="2435"/>
                  <a:ext cx="37" cy="124"/>
                </a:xfrm>
                <a:custGeom>
                  <a:avLst/>
                  <a:gdLst>
                    <a:gd name="T0" fmla="*/ 15 w 37"/>
                    <a:gd name="T1" fmla="*/ 0 h 124"/>
                    <a:gd name="T2" fmla="*/ 0 w 37"/>
                    <a:gd name="T3" fmla="*/ 22 h 124"/>
                    <a:gd name="T4" fmla="*/ 37 w 37"/>
                    <a:gd name="T5" fmla="*/ 124 h 124"/>
                  </a:gdLst>
                  <a:ahLst/>
                  <a:cxnLst>
                    <a:cxn ang="0">
                      <a:pos x="T0" y="T1"/>
                    </a:cxn>
                    <a:cxn ang="0">
                      <a:pos x="T2" y="T3"/>
                    </a:cxn>
                    <a:cxn ang="0">
                      <a:pos x="T4" y="T5"/>
                    </a:cxn>
                  </a:cxnLst>
                  <a:rect l="0" t="0" r="r" b="b"/>
                  <a:pathLst>
                    <a:path w="37" h="124">
                      <a:moveTo>
                        <a:pt x="15" y="0"/>
                      </a:moveTo>
                      <a:lnTo>
                        <a:pt x="0" y="22"/>
                      </a:lnTo>
                      <a:lnTo>
                        <a:pt x="37"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96" name="Freeform 812">
                  <a:extLst>
                    <a:ext uri="{FF2B5EF4-FFF2-40B4-BE49-F238E27FC236}">
                      <a16:creationId xmlns:a16="http://schemas.microsoft.com/office/drawing/2014/main" id="{E2AD3CED-2808-784A-84A3-9C52B3F75C18}"/>
                    </a:ext>
                  </a:extLst>
                </p:cNvPr>
                <p:cNvSpPr>
                  <a:spLocks/>
                </p:cNvSpPr>
                <p:nvPr/>
              </p:nvSpPr>
              <p:spPr bwMode="auto">
                <a:xfrm>
                  <a:off x="3216" y="2457"/>
                  <a:ext cx="37" cy="124"/>
                </a:xfrm>
                <a:custGeom>
                  <a:avLst/>
                  <a:gdLst>
                    <a:gd name="T0" fmla="*/ 22 w 37"/>
                    <a:gd name="T1" fmla="*/ 124 h 124"/>
                    <a:gd name="T2" fmla="*/ 37 w 37"/>
                    <a:gd name="T3" fmla="*/ 102 h 124"/>
                    <a:gd name="T4" fmla="*/ 0 w 37"/>
                    <a:gd name="T5" fmla="*/ 0 h 124"/>
                    <a:gd name="T6" fmla="*/ 22 w 37"/>
                    <a:gd name="T7" fmla="*/ 124 h 124"/>
                  </a:gdLst>
                  <a:ahLst/>
                  <a:cxnLst>
                    <a:cxn ang="0">
                      <a:pos x="T0" y="T1"/>
                    </a:cxn>
                    <a:cxn ang="0">
                      <a:pos x="T2" y="T3"/>
                    </a:cxn>
                    <a:cxn ang="0">
                      <a:pos x="T4" y="T5"/>
                    </a:cxn>
                    <a:cxn ang="0">
                      <a:pos x="T6" y="T7"/>
                    </a:cxn>
                  </a:cxnLst>
                  <a:rect l="0" t="0" r="r" b="b"/>
                  <a:pathLst>
                    <a:path w="37" h="124">
                      <a:moveTo>
                        <a:pt x="22" y="124"/>
                      </a:moveTo>
                      <a:lnTo>
                        <a:pt x="37" y="102"/>
                      </a:lnTo>
                      <a:lnTo>
                        <a:pt x="0" y="0"/>
                      </a:lnTo>
                      <a:lnTo>
                        <a:pt x="22" y="124"/>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97" name="Freeform 813">
                  <a:extLst>
                    <a:ext uri="{FF2B5EF4-FFF2-40B4-BE49-F238E27FC236}">
                      <a16:creationId xmlns:a16="http://schemas.microsoft.com/office/drawing/2014/main" id="{32A8410E-2681-9C46-89CD-C8826F01691F}"/>
                    </a:ext>
                  </a:extLst>
                </p:cNvPr>
                <p:cNvSpPr>
                  <a:spLocks/>
                </p:cNvSpPr>
                <p:nvPr/>
              </p:nvSpPr>
              <p:spPr bwMode="auto">
                <a:xfrm>
                  <a:off x="3216" y="2457"/>
                  <a:ext cx="37" cy="124"/>
                </a:xfrm>
                <a:custGeom>
                  <a:avLst/>
                  <a:gdLst>
                    <a:gd name="T0" fmla="*/ 22 w 37"/>
                    <a:gd name="T1" fmla="*/ 124 h 124"/>
                    <a:gd name="T2" fmla="*/ 37 w 37"/>
                    <a:gd name="T3" fmla="*/ 102 h 124"/>
                    <a:gd name="T4" fmla="*/ 0 w 37"/>
                    <a:gd name="T5" fmla="*/ 0 h 124"/>
                  </a:gdLst>
                  <a:ahLst/>
                  <a:cxnLst>
                    <a:cxn ang="0">
                      <a:pos x="T0" y="T1"/>
                    </a:cxn>
                    <a:cxn ang="0">
                      <a:pos x="T2" y="T3"/>
                    </a:cxn>
                    <a:cxn ang="0">
                      <a:pos x="T4" y="T5"/>
                    </a:cxn>
                  </a:cxnLst>
                  <a:rect l="0" t="0" r="r" b="b"/>
                  <a:pathLst>
                    <a:path w="37" h="124">
                      <a:moveTo>
                        <a:pt x="22" y="124"/>
                      </a:moveTo>
                      <a:lnTo>
                        <a:pt x="37"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198" name="Freeform 814">
                  <a:extLst>
                    <a:ext uri="{FF2B5EF4-FFF2-40B4-BE49-F238E27FC236}">
                      <a16:creationId xmlns:a16="http://schemas.microsoft.com/office/drawing/2014/main" id="{7C2F94B2-7CD0-8C47-98F2-FC7E5F80F1D3}"/>
                    </a:ext>
                  </a:extLst>
                </p:cNvPr>
                <p:cNvSpPr>
                  <a:spLocks/>
                </p:cNvSpPr>
                <p:nvPr/>
              </p:nvSpPr>
              <p:spPr bwMode="auto">
                <a:xfrm>
                  <a:off x="2829" y="1954"/>
                  <a:ext cx="102" cy="88"/>
                </a:xfrm>
                <a:custGeom>
                  <a:avLst/>
                  <a:gdLst>
                    <a:gd name="T0" fmla="*/ 14 w 102"/>
                    <a:gd name="T1" fmla="*/ 0 h 88"/>
                    <a:gd name="T2" fmla="*/ 0 w 102"/>
                    <a:gd name="T3" fmla="*/ 22 h 88"/>
                    <a:gd name="T4" fmla="*/ 102 w 102"/>
                    <a:gd name="T5" fmla="*/ 88 h 88"/>
                    <a:gd name="T6" fmla="*/ 14 w 102"/>
                    <a:gd name="T7" fmla="*/ 0 h 88"/>
                  </a:gdLst>
                  <a:ahLst/>
                  <a:cxnLst>
                    <a:cxn ang="0">
                      <a:pos x="T0" y="T1"/>
                    </a:cxn>
                    <a:cxn ang="0">
                      <a:pos x="T2" y="T3"/>
                    </a:cxn>
                    <a:cxn ang="0">
                      <a:pos x="T4" y="T5"/>
                    </a:cxn>
                    <a:cxn ang="0">
                      <a:pos x="T6" y="T7"/>
                    </a:cxn>
                  </a:cxnLst>
                  <a:rect l="0" t="0" r="r" b="b"/>
                  <a:pathLst>
                    <a:path w="102" h="88">
                      <a:moveTo>
                        <a:pt x="14" y="0"/>
                      </a:moveTo>
                      <a:lnTo>
                        <a:pt x="0" y="22"/>
                      </a:lnTo>
                      <a:lnTo>
                        <a:pt x="102" y="88"/>
                      </a:lnTo>
                      <a:lnTo>
                        <a:pt x="14"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199" name="Freeform 815">
                  <a:extLst>
                    <a:ext uri="{FF2B5EF4-FFF2-40B4-BE49-F238E27FC236}">
                      <a16:creationId xmlns:a16="http://schemas.microsoft.com/office/drawing/2014/main" id="{50F3F693-C83F-1F4A-BFD9-88714E04FCC4}"/>
                    </a:ext>
                  </a:extLst>
                </p:cNvPr>
                <p:cNvSpPr>
                  <a:spLocks/>
                </p:cNvSpPr>
                <p:nvPr/>
              </p:nvSpPr>
              <p:spPr bwMode="auto">
                <a:xfrm>
                  <a:off x="2829" y="1954"/>
                  <a:ext cx="102" cy="88"/>
                </a:xfrm>
                <a:custGeom>
                  <a:avLst/>
                  <a:gdLst>
                    <a:gd name="T0" fmla="*/ 14 w 102"/>
                    <a:gd name="T1" fmla="*/ 0 h 88"/>
                    <a:gd name="T2" fmla="*/ 0 w 102"/>
                    <a:gd name="T3" fmla="*/ 22 h 88"/>
                    <a:gd name="T4" fmla="*/ 102 w 102"/>
                    <a:gd name="T5" fmla="*/ 88 h 88"/>
                  </a:gdLst>
                  <a:ahLst/>
                  <a:cxnLst>
                    <a:cxn ang="0">
                      <a:pos x="T0" y="T1"/>
                    </a:cxn>
                    <a:cxn ang="0">
                      <a:pos x="T2" y="T3"/>
                    </a:cxn>
                    <a:cxn ang="0">
                      <a:pos x="T4" y="T5"/>
                    </a:cxn>
                  </a:cxnLst>
                  <a:rect l="0" t="0" r="r" b="b"/>
                  <a:pathLst>
                    <a:path w="102" h="88">
                      <a:moveTo>
                        <a:pt x="14" y="0"/>
                      </a:moveTo>
                      <a:lnTo>
                        <a:pt x="0" y="22"/>
                      </a:lnTo>
                      <a:lnTo>
                        <a:pt x="102" y="8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00" name="Freeform 816">
                  <a:extLst>
                    <a:ext uri="{FF2B5EF4-FFF2-40B4-BE49-F238E27FC236}">
                      <a16:creationId xmlns:a16="http://schemas.microsoft.com/office/drawing/2014/main" id="{0CBC5AF9-9986-7A4E-93AC-76E60EE1040B}"/>
                    </a:ext>
                  </a:extLst>
                </p:cNvPr>
                <p:cNvSpPr>
                  <a:spLocks/>
                </p:cNvSpPr>
                <p:nvPr/>
              </p:nvSpPr>
              <p:spPr bwMode="auto">
                <a:xfrm>
                  <a:off x="2843" y="1954"/>
                  <a:ext cx="110" cy="88"/>
                </a:xfrm>
                <a:custGeom>
                  <a:avLst/>
                  <a:gdLst>
                    <a:gd name="T0" fmla="*/ 88 w 110"/>
                    <a:gd name="T1" fmla="*/ 88 h 88"/>
                    <a:gd name="T2" fmla="*/ 110 w 110"/>
                    <a:gd name="T3" fmla="*/ 66 h 88"/>
                    <a:gd name="T4" fmla="*/ 0 w 110"/>
                    <a:gd name="T5" fmla="*/ 0 h 88"/>
                    <a:gd name="T6" fmla="*/ 88 w 110"/>
                    <a:gd name="T7" fmla="*/ 88 h 88"/>
                  </a:gdLst>
                  <a:ahLst/>
                  <a:cxnLst>
                    <a:cxn ang="0">
                      <a:pos x="T0" y="T1"/>
                    </a:cxn>
                    <a:cxn ang="0">
                      <a:pos x="T2" y="T3"/>
                    </a:cxn>
                    <a:cxn ang="0">
                      <a:pos x="T4" y="T5"/>
                    </a:cxn>
                    <a:cxn ang="0">
                      <a:pos x="T6" y="T7"/>
                    </a:cxn>
                  </a:cxnLst>
                  <a:rect l="0" t="0" r="r" b="b"/>
                  <a:pathLst>
                    <a:path w="110" h="88">
                      <a:moveTo>
                        <a:pt x="88" y="88"/>
                      </a:moveTo>
                      <a:lnTo>
                        <a:pt x="110" y="66"/>
                      </a:lnTo>
                      <a:lnTo>
                        <a:pt x="0" y="0"/>
                      </a:lnTo>
                      <a:lnTo>
                        <a:pt x="88" y="88"/>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01" name="Freeform 817">
                  <a:extLst>
                    <a:ext uri="{FF2B5EF4-FFF2-40B4-BE49-F238E27FC236}">
                      <a16:creationId xmlns:a16="http://schemas.microsoft.com/office/drawing/2014/main" id="{E78308ED-0445-A048-B112-7E7EB19485F6}"/>
                    </a:ext>
                  </a:extLst>
                </p:cNvPr>
                <p:cNvSpPr>
                  <a:spLocks/>
                </p:cNvSpPr>
                <p:nvPr/>
              </p:nvSpPr>
              <p:spPr bwMode="auto">
                <a:xfrm>
                  <a:off x="2843" y="1954"/>
                  <a:ext cx="110" cy="88"/>
                </a:xfrm>
                <a:custGeom>
                  <a:avLst/>
                  <a:gdLst>
                    <a:gd name="T0" fmla="*/ 88 w 110"/>
                    <a:gd name="T1" fmla="*/ 88 h 88"/>
                    <a:gd name="T2" fmla="*/ 110 w 110"/>
                    <a:gd name="T3" fmla="*/ 66 h 88"/>
                    <a:gd name="T4" fmla="*/ 0 w 110"/>
                    <a:gd name="T5" fmla="*/ 0 h 88"/>
                  </a:gdLst>
                  <a:ahLst/>
                  <a:cxnLst>
                    <a:cxn ang="0">
                      <a:pos x="T0" y="T1"/>
                    </a:cxn>
                    <a:cxn ang="0">
                      <a:pos x="T2" y="T3"/>
                    </a:cxn>
                    <a:cxn ang="0">
                      <a:pos x="T4" y="T5"/>
                    </a:cxn>
                  </a:cxnLst>
                  <a:rect l="0" t="0" r="r" b="b"/>
                  <a:pathLst>
                    <a:path w="110" h="88">
                      <a:moveTo>
                        <a:pt x="88" y="88"/>
                      </a:moveTo>
                      <a:lnTo>
                        <a:pt x="110" y="66"/>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02" name="Freeform 818">
                  <a:extLst>
                    <a:ext uri="{FF2B5EF4-FFF2-40B4-BE49-F238E27FC236}">
                      <a16:creationId xmlns:a16="http://schemas.microsoft.com/office/drawing/2014/main" id="{3C05B10B-9CDD-5F42-B372-2F8F1C899FD4}"/>
                    </a:ext>
                  </a:extLst>
                </p:cNvPr>
                <p:cNvSpPr>
                  <a:spLocks/>
                </p:cNvSpPr>
                <p:nvPr/>
              </p:nvSpPr>
              <p:spPr bwMode="auto">
                <a:xfrm>
                  <a:off x="3048" y="2078"/>
                  <a:ext cx="88" cy="110"/>
                </a:xfrm>
                <a:custGeom>
                  <a:avLst/>
                  <a:gdLst>
                    <a:gd name="T0" fmla="*/ 15 w 88"/>
                    <a:gd name="T1" fmla="*/ 0 h 110"/>
                    <a:gd name="T2" fmla="*/ 0 w 88"/>
                    <a:gd name="T3" fmla="*/ 22 h 110"/>
                    <a:gd name="T4" fmla="*/ 88 w 88"/>
                    <a:gd name="T5" fmla="*/ 110 h 110"/>
                    <a:gd name="T6" fmla="*/ 15 w 88"/>
                    <a:gd name="T7" fmla="*/ 0 h 110"/>
                  </a:gdLst>
                  <a:ahLst/>
                  <a:cxnLst>
                    <a:cxn ang="0">
                      <a:pos x="T0" y="T1"/>
                    </a:cxn>
                    <a:cxn ang="0">
                      <a:pos x="T2" y="T3"/>
                    </a:cxn>
                    <a:cxn ang="0">
                      <a:pos x="T4" y="T5"/>
                    </a:cxn>
                    <a:cxn ang="0">
                      <a:pos x="T6" y="T7"/>
                    </a:cxn>
                  </a:cxnLst>
                  <a:rect l="0" t="0" r="r" b="b"/>
                  <a:pathLst>
                    <a:path w="88" h="110">
                      <a:moveTo>
                        <a:pt x="15" y="0"/>
                      </a:moveTo>
                      <a:lnTo>
                        <a:pt x="0" y="22"/>
                      </a:lnTo>
                      <a:lnTo>
                        <a:pt x="88" y="110"/>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03" name="Freeform 819">
                  <a:extLst>
                    <a:ext uri="{FF2B5EF4-FFF2-40B4-BE49-F238E27FC236}">
                      <a16:creationId xmlns:a16="http://schemas.microsoft.com/office/drawing/2014/main" id="{EA7CEFE2-D863-3E48-AF00-B53AEC180A39}"/>
                    </a:ext>
                  </a:extLst>
                </p:cNvPr>
                <p:cNvSpPr>
                  <a:spLocks/>
                </p:cNvSpPr>
                <p:nvPr/>
              </p:nvSpPr>
              <p:spPr bwMode="auto">
                <a:xfrm>
                  <a:off x="3048" y="2078"/>
                  <a:ext cx="88" cy="110"/>
                </a:xfrm>
                <a:custGeom>
                  <a:avLst/>
                  <a:gdLst>
                    <a:gd name="T0" fmla="*/ 15 w 88"/>
                    <a:gd name="T1" fmla="*/ 0 h 110"/>
                    <a:gd name="T2" fmla="*/ 0 w 88"/>
                    <a:gd name="T3" fmla="*/ 22 h 110"/>
                    <a:gd name="T4" fmla="*/ 88 w 88"/>
                    <a:gd name="T5" fmla="*/ 110 h 110"/>
                  </a:gdLst>
                  <a:ahLst/>
                  <a:cxnLst>
                    <a:cxn ang="0">
                      <a:pos x="T0" y="T1"/>
                    </a:cxn>
                    <a:cxn ang="0">
                      <a:pos x="T2" y="T3"/>
                    </a:cxn>
                    <a:cxn ang="0">
                      <a:pos x="T4" y="T5"/>
                    </a:cxn>
                  </a:cxnLst>
                  <a:rect l="0" t="0" r="r" b="b"/>
                  <a:pathLst>
                    <a:path w="88" h="110">
                      <a:moveTo>
                        <a:pt x="15" y="0"/>
                      </a:moveTo>
                      <a:lnTo>
                        <a:pt x="0" y="22"/>
                      </a:lnTo>
                      <a:lnTo>
                        <a:pt x="88" y="11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04" name="Freeform 820">
                  <a:extLst>
                    <a:ext uri="{FF2B5EF4-FFF2-40B4-BE49-F238E27FC236}">
                      <a16:creationId xmlns:a16="http://schemas.microsoft.com/office/drawing/2014/main" id="{BE6DF974-FEA2-9846-B740-D1C0D2C7CDFC}"/>
                    </a:ext>
                  </a:extLst>
                </p:cNvPr>
                <p:cNvSpPr>
                  <a:spLocks/>
                </p:cNvSpPr>
                <p:nvPr/>
              </p:nvSpPr>
              <p:spPr bwMode="auto">
                <a:xfrm>
                  <a:off x="2551" y="1932"/>
                  <a:ext cx="110" cy="51"/>
                </a:xfrm>
                <a:custGeom>
                  <a:avLst/>
                  <a:gdLst>
                    <a:gd name="T0" fmla="*/ 22 w 110"/>
                    <a:gd name="T1" fmla="*/ 0 h 51"/>
                    <a:gd name="T2" fmla="*/ 0 w 110"/>
                    <a:gd name="T3" fmla="*/ 22 h 51"/>
                    <a:gd name="T4" fmla="*/ 110 w 110"/>
                    <a:gd name="T5" fmla="*/ 51 h 51"/>
                    <a:gd name="T6" fmla="*/ 22 w 110"/>
                    <a:gd name="T7" fmla="*/ 0 h 51"/>
                  </a:gdLst>
                  <a:ahLst/>
                  <a:cxnLst>
                    <a:cxn ang="0">
                      <a:pos x="T0" y="T1"/>
                    </a:cxn>
                    <a:cxn ang="0">
                      <a:pos x="T2" y="T3"/>
                    </a:cxn>
                    <a:cxn ang="0">
                      <a:pos x="T4" y="T5"/>
                    </a:cxn>
                    <a:cxn ang="0">
                      <a:pos x="T6" y="T7"/>
                    </a:cxn>
                  </a:cxnLst>
                  <a:rect l="0" t="0" r="r" b="b"/>
                  <a:pathLst>
                    <a:path w="110" h="51">
                      <a:moveTo>
                        <a:pt x="22" y="0"/>
                      </a:moveTo>
                      <a:lnTo>
                        <a:pt x="0" y="22"/>
                      </a:lnTo>
                      <a:lnTo>
                        <a:pt x="110" y="51"/>
                      </a:lnTo>
                      <a:lnTo>
                        <a:pt x="22" y="0"/>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05" name="Freeform 821">
                  <a:extLst>
                    <a:ext uri="{FF2B5EF4-FFF2-40B4-BE49-F238E27FC236}">
                      <a16:creationId xmlns:a16="http://schemas.microsoft.com/office/drawing/2014/main" id="{AF4B4BA1-D78E-C547-8C7E-76A98F054FFC}"/>
                    </a:ext>
                  </a:extLst>
                </p:cNvPr>
                <p:cNvSpPr>
                  <a:spLocks/>
                </p:cNvSpPr>
                <p:nvPr/>
              </p:nvSpPr>
              <p:spPr bwMode="auto">
                <a:xfrm>
                  <a:off x="2551" y="1932"/>
                  <a:ext cx="110" cy="51"/>
                </a:xfrm>
                <a:custGeom>
                  <a:avLst/>
                  <a:gdLst>
                    <a:gd name="T0" fmla="*/ 22 w 110"/>
                    <a:gd name="T1" fmla="*/ 0 h 51"/>
                    <a:gd name="T2" fmla="*/ 0 w 110"/>
                    <a:gd name="T3" fmla="*/ 22 h 51"/>
                    <a:gd name="T4" fmla="*/ 110 w 110"/>
                    <a:gd name="T5" fmla="*/ 51 h 51"/>
                  </a:gdLst>
                  <a:ahLst/>
                  <a:cxnLst>
                    <a:cxn ang="0">
                      <a:pos x="T0" y="T1"/>
                    </a:cxn>
                    <a:cxn ang="0">
                      <a:pos x="T2" y="T3"/>
                    </a:cxn>
                    <a:cxn ang="0">
                      <a:pos x="T4" y="T5"/>
                    </a:cxn>
                  </a:cxnLst>
                  <a:rect l="0" t="0" r="r" b="b"/>
                  <a:pathLst>
                    <a:path w="110" h="51">
                      <a:moveTo>
                        <a:pt x="22" y="0"/>
                      </a:moveTo>
                      <a:lnTo>
                        <a:pt x="0" y="22"/>
                      </a:lnTo>
                      <a:lnTo>
                        <a:pt x="110" y="5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06" name="Freeform 822">
                  <a:extLst>
                    <a:ext uri="{FF2B5EF4-FFF2-40B4-BE49-F238E27FC236}">
                      <a16:creationId xmlns:a16="http://schemas.microsoft.com/office/drawing/2014/main" id="{93205D02-B93D-7E4A-8038-F625D4B4718C}"/>
                    </a:ext>
                  </a:extLst>
                </p:cNvPr>
                <p:cNvSpPr>
                  <a:spLocks/>
                </p:cNvSpPr>
                <p:nvPr/>
              </p:nvSpPr>
              <p:spPr bwMode="auto">
                <a:xfrm>
                  <a:off x="2573" y="1932"/>
                  <a:ext cx="110" cy="51"/>
                </a:xfrm>
                <a:custGeom>
                  <a:avLst/>
                  <a:gdLst>
                    <a:gd name="T0" fmla="*/ 88 w 110"/>
                    <a:gd name="T1" fmla="*/ 51 h 51"/>
                    <a:gd name="T2" fmla="*/ 110 w 110"/>
                    <a:gd name="T3" fmla="*/ 37 h 51"/>
                    <a:gd name="T4" fmla="*/ 0 w 110"/>
                    <a:gd name="T5" fmla="*/ 0 h 51"/>
                    <a:gd name="T6" fmla="*/ 88 w 110"/>
                    <a:gd name="T7" fmla="*/ 51 h 51"/>
                  </a:gdLst>
                  <a:ahLst/>
                  <a:cxnLst>
                    <a:cxn ang="0">
                      <a:pos x="T0" y="T1"/>
                    </a:cxn>
                    <a:cxn ang="0">
                      <a:pos x="T2" y="T3"/>
                    </a:cxn>
                    <a:cxn ang="0">
                      <a:pos x="T4" y="T5"/>
                    </a:cxn>
                    <a:cxn ang="0">
                      <a:pos x="T6" y="T7"/>
                    </a:cxn>
                  </a:cxnLst>
                  <a:rect l="0" t="0" r="r" b="b"/>
                  <a:pathLst>
                    <a:path w="110" h="51">
                      <a:moveTo>
                        <a:pt x="88" y="51"/>
                      </a:moveTo>
                      <a:lnTo>
                        <a:pt x="110" y="37"/>
                      </a:lnTo>
                      <a:lnTo>
                        <a:pt x="0" y="0"/>
                      </a:lnTo>
                      <a:lnTo>
                        <a:pt x="88" y="51"/>
                      </a:lnTo>
                      <a:close/>
                    </a:path>
                  </a:pathLst>
                </a:custGeom>
                <a:solidFill>
                  <a:srgbClr val="A4C3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07" name="Freeform 823">
                  <a:extLst>
                    <a:ext uri="{FF2B5EF4-FFF2-40B4-BE49-F238E27FC236}">
                      <a16:creationId xmlns:a16="http://schemas.microsoft.com/office/drawing/2014/main" id="{ABE2531F-FDA6-FF42-B53C-4BC26B82AA57}"/>
                    </a:ext>
                  </a:extLst>
                </p:cNvPr>
                <p:cNvSpPr>
                  <a:spLocks/>
                </p:cNvSpPr>
                <p:nvPr/>
              </p:nvSpPr>
              <p:spPr bwMode="auto">
                <a:xfrm>
                  <a:off x="2573" y="1932"/>
                  <a:ext cx="110" cy="51"/>
                </a:xfrm>
                <a:custGeom>
                  <a:avLst/>
                  <a:gdLst>
                    <a:gd name="T0" fmla="*/ 88 w 110"/>
                    <a:gd name="T1" fmla="*/ 51 h 51"/>
                    <a:gd name="T2" fmla="*/ 110 w 110"/>
                    <a:gd name="T3" fmla="*/ 37 h 51"/>
                    <a:gd name="T4" fmla="*/ 0 w 110"/>
                    <a:gd name="T5" fmla="*/ 0 h 51"/>
                  </a:gdLst>
                  <a:ahLst/>
                  <a:cxnLst>
                    <a:cxn ang="0">
                      <a:pos x="T0" y="T1"/>
                    </a:cxn>
                    <a:cxn ang="0">
                      <a:pos x="T2" y="T3"/>
                    </a:cxn>
                    <a:cxn ang="0">
                      <a:pos x="T4" y="T5"/>
                    </a:cxn>
                  </a:cxnLst>
                  <a:rect l="0" t="0" r="r" b="b"/>
                  <a:pathLst>
                    <a:path w="110" h="51">
                      <a:moveTo>
                        <a:pt x="88" y="51"/>
                      </a:moveTo>
                      <a:lnTo>
                        <a:pt x="110" y="3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08" name="Freeform 824">
                  <a:extLst>
                    <a:ext uri="{FF2B5EF4-FFF2-40B4-BE49-F238E27FC236}">
                      <a16:creationId xmlns:a16="http://schemas.microsoft.com/office/drawing/2014/main" id="{9CDBE711-FAC6-0F4B-9CF2-6806E4694EB1}"/>
                    </a:ext>
                  </a:extLst>
                </p:cNvPr>
                <p:cNvSpPr>
                  <a:spLocks/>
                </p:cNvSpPr>
                <p:nvPr/>
              </p:nvSpPr>
              <p:spPr bwMode="auto">
                <a:xfrm>
                  <a:off x="3172" y="2311"/>
                  <a:ext cx="59" cy="124"/>
                </a:xfrm>
                <a:custGeom>
                  <a:avLst/>
                  <a:gdLst>
                    <a:gd name="T0" fmla="*/ 15 w 59"/>
                    <a:gd name="T1" fmla="*/ 0 h 124"/>
                    <a:gd name="T2" fmla="*/ 0 w 59"/>
                    <a:gd name="T3" fmla="*/ 22 h 124"/>
                    <a:gd name="T4" fmla="*/ 59 w 59"/>
                    <a:gd name="T5" fmla="*/ 124 h 124"/>
                    <a:gd name="T6" fmla="*/ 15 w 59"/>
                    <a:gd name="T7" fmla="*/ 0 h 124"/>
                  </a:gdLst>
                  <a:ahLst/>
                  <a:cxnLst>
                    <a:cxn ang="0">
                      <a:pos x="T0" y="T1"/>
                    </a:cxn>
                    <a:cxn ang="0">
                      <a:pos x="T2" y="T3"/>
                    </a:cxn>
                    <a:cxn ang="0">
                      <a:pos x="T4" y="T5"/>
                    </a:cxn>
                    <a:cxn ang="0">
                      <a:pos x="T6" y="T7"/>
                    </a:cxn>
                  </a:cxnLst>
                  <a:rect l="0" t="0" r="r" b="b"/>
                  <a:pathLst>
                    <a:path w="59" h="124">
                      <a:moveTo>
                        <a:pt x="15" y="0"/>
                      </a:moveTo>
                      <a:lnTo>
                        <a:pt x="0" y="22"/>
                      </a:lnTo>
                      <a:lnTo>
                        <a:pt x="59" y="124"/>
                      </a:lnTo>
                      <a:lnTo>
                        <a:pt x="15"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09" name="Freeform 825">
                  <a:extLst>
                    <a:ext uri="{FF2B5EF4-FFF2-40B4-BE49-F238E27FC236}">
                      <a16:creationId xmlns:a16="http://schemas.microsoft.com/office/drawing/2014/main" id="{FC76E831-88DA-514F-BBD8-96565BBFAF9C}"/>
                    </a:ext>
                  </a:extLst>
                </p:cNvPr>
                <p:cNvSpPr>
                  <a:spLocks/>
                </p:cNvSpPr>
                <p:nvPr/>
              </p:nvSpPr>
              <p:spPr bwMode="auto">
                <a:xfrm>
                  <a:off x="3172" y="2311"/>
                  <a:ext cx="59" cy="124"/>
                </a:xfrm>
                <a:custGeom>
                  <a:avLst/>
                  <a:gdLst>
                    <a:gd name="T0" fmla="*/ 15 w 59"/>
                    <a:gd name="T1" fmla="*/ 0 h 124"/>
                    <a:gd name="T2" fmla="*/ 0 w 59"/>
                    <a:gd name="T3" fmla="*/ 22 h 124"/>
                    <a:gd name="T4" fmla="*/ 59 w 59"/>
                    <a:gd name="T5" fmla="*/ 124 h 124"/>
                  </a:gdLst>
                  <a:ahLst/>
                  <a:cxnLst>
                    <a:cxn ang="0">
                      <a:pos x="T0" y="T1"/>
                    </a:cxn>
                    <a:cxn ang="0">
                      <a:pos x="T2" y="T3"/>
                    </a:cxn>
                    <a:cxn ang="0">
                      <a:pos x="T4" y="T5"/>
                    </a:cxn>
                  </a:cxnLst>
                  <a:rect l="0" t="0" r="r" b="b"/>
                  <a:pathLst>
                    <a:path w="59" h="124">
                      <a:moveTo>
                        <a:pt x="15" y="0"/>
                      </a:moveTo>
                      <a:lnTo>
                        <a:pt x="0" y="22"/>
                      </a:lnTo>
                      <a:lnTo>
                        <a:pt x="59"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10" name="Freeform 826">
                  <a:extLst>
                    <a:ext uri="{FF2B5EF4-FFF2-40B4-BE49-F238E27FC236}">
                      <a16:creationId xmlns:a16="http://schemas.microsoft.com/office/drawing/2014/main" id="{0E96899C-D0EB-4746-BC05-7286FD7A6FAD}"/>
                    </a:ext>
                  </a:extLst>
                </p:cNvPr>
                <p:cNvSpPr>
                  <a:spLocks/>
                </p:cNvSpPr>
                <p:nvPr/>
              </p:nvSpPr>
              <p:spPr bwMode="auto">
                <a:xfrm>
                  <a:off x="3172" y="2333"/>
                  <a:ext cx="59" cy="124"/>
                </a:xfrm>
                <a:custGeom>
                  <a:avLst/>
                  <a:gdLst>
                    <a:gd name="T0" fmla="*/ 44 w 59"/>
                    <a:gd name="T1" fmla="*/ 124 h 124"/>
                    <a:gd name="T2" fmla="*/ 59 w 59"/>
                    <a:gd name="T3" fmla="*/ 102 h 124"/>
                    <a:gd name="T4" fmla="*/ 0 w 59"/>
                    <a:gd name="T5" fmla="*/ 0 h 124"/>
                    <a:gd name="T6" fmla="*/ 44 w 59"/>
                    <a:gd name="T7" fmla="*/ 124 h 124"/>
                  </a:gdLst>
                  <a:ahLst/>
                  <a:cxnLst>
                    <a:cxn ang="0">
                      <a:pos x="T0" y="T1"/>
                    </a:cxn>
                    <a:cxn ang="0">
                      <a:pos x="T2" y="T3"/>
                    </a:cxn>
                    <a:cxn ang="0">
                      <a:pos x="T4" y="T5"/>
                    </a:cxn>
                    <a:cxn ang="0">
                      <a:pos x="T6" y="T7"/>
                    </a:cxn>
                  </a:cxnLst>
                  <a:rect l="0" t="0" r="r" b="b"/>
                  <a:pathLst>
                    <a:path w="59" h="124">
                      <a:moveTo>
                        <a:pt x="44" y="124"/>
                      </a:moveTo>
                      <a:lnTo>
                        <a:pt x="59" y="102"/>
                      </a:lnTo>
                      <a:lnTo>
                        <a:pt x="0" y="0"/>
                      </a:lnTo>
                      <a:lnTo>
                        <a:pt x="44"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11" name="Freeform 827">
                  <a:extLst>
                    <a:ext uri="{FF2B5EF4-FFF2-40B4-BE49-F238E27FC236}">
                      <a16:creationId xmlns:a16="http://schemas.microsoft.com/office/drawing/2014/main" id="{C57B463C-FF93-3F47-9774-0504191173E2}"/>
                    </a:ext>
                  </a:extLst>
                </p:cNvPr>
                <p:cNvSpPr>
                  <a:spLocks/>
                </p:cNvSpPr>
                <p:nvPr/>
              </p:nvSpPr>
              <p:spPr bwMode="auto">
                <a:xfrm>
                  <a:off x="3172" y="2333"/>
                  <a:ext cx="59" cy="124"/>
                </a:xfrm>
                <a:custGeom>
                  <a:avLst/>
                  <a:gdLst>
                    <a:gd name="T0" fmla="*/ 44 w 59"/>
                    <a:gd name="T1" fmla="*/ 124 h 124"/>
                    <a:gd name="T2" fmla="*/ 59 w 59"/>
                    <a:gd name="T3" fmla="*/ 102 h 124"/>
                    <a:gd name="T4" fmla="*/ 0 w 59"/>
                    <a:gd name="T5" fmla="*/ 0 h 124"/>
                  </a:gdLst>
                  <a:ahLst/>
                  <a:cxnLst>
                    <a:cxn ang="0">
                      <a:pos x="T0" y="T1"/>
                    </a:cxn>
                    <a:cxn ang="0">
                      <a:pos x="T2" y="T3"/>
                    </a:cxn>
                    <a:cxn ang="0">
                      <a:pos x="T4" y="T5"/>
                    </a:cxn>
                  </a:cxnLst>
                  <a:rect l="0" t="0" r="r" b="b"/>
                  <a:pathLst>
                    <a:path w="59" h="124">
                      <a:moveTo>
                        <a:pt x="44" y="124"/>
                      </a:moveTo>
                      <a:lnTo>
                        <a:pt x="59"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12" name="Freeform 828">
                  <a:extLst>
                    <a:ext uri="{FF2B5EF4-FFF2-40B4-BE49-F238E27FC236}">
                      <a16:creationId xmlns:a16="http://schemas.microsoft.com/office/drawing/2014/main" id="{8298E8DB-5D4B-BB44-AAC0-CEB25408BF0E}"/>
                    </a:ext>
                  </a:extLst>
                </p:cNvPr>
                <p:cNvSpPr>
                  <a:spLocks/>
                </p:cNvSpPr>
                <p:nvPr/>
              </p:nvSpPr>
              <p:spPr bwMode="auto">
                <a:xfrm>
                  <a:off x="3048" y="2100"/>
                  <a:ext cx="88" cy="109"/>
                </a:xfrm>
                <a:custGeom>
                  <a:avLst/>
                  <a:gdLst>
                    <a:gd name="T0" fmla="*/ 66 w 88"/>
                    <a:gd name="T1" fmla="*/ 109 h 109"/>
                    <a:gd name="T2" fmla="*/ 88 w 88"/>
                    <a:gd name="T3" fmla="*/ 88 h 109"/>
                    <a:gd name="T4" fmla="*/ 0 w 88"/>
                    <a:gd name="T5" fmla="*/ 0 h 109"/>
                    <a:gd name="T6" fmla="*/ 66 w 88"/>
                    <a:gd name="T7" fmla="*/ 109 h 109"/>
                  </a:gdLst>
                  <a:ahLst/>
                  <a:cxnLst>
                    <a:cxn ang="0">
                      <a:pos x="T0" y="T1"/>
                    </a:cxn>
                    <a:cxn ang="0">
                      <a:pos x="T2" y="T3"/>
                    </a:cxn>
                    <a:cxn ang="0">
                      <a:pos x="T4" y="T5"/>
                    </a:cxn>
                    <a:cxn ang="0">
                      <a:pos x="T6" y="T7"/>
                    </a:cxn>
                  </a:cxnLst>
                  <a:rect l="0" t="0" r="r" b="b"/>
                  <a:pathLst>
                    <a:path w="88" h="109">
                      <a:moveTo>
                        <a:pt x="66" y="109"/>
                      </a:moveTo>
                      <a:lnTo>
                        <a:pt x="88" y="88"/>
                      </a:lnTo>
                      <a:lnTo>
                        <a:pt x="0" y="0"/>
                      </a:lnTo>
                      <a:lnTo>
                        <a:pt x="66"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13" name="Freeform 829">
                  <a:extLst>
                    <a:ext uri="{FF2B5EF4-FFF2-40B4-BE49-F238E27FC236}">
                      <a16:creationId xmlns:a16="http://schemas.microsoft.com/office/drawing/2014/main" id="{C34DC1E4-AC45-D243-B74F-ECC76EC1B699}"/>
                    </a:ext>
                  </a:extLst>
                </p:cNvPr>
                <p:cNvSpPr>
                  <a:spLocks/>
                </p:cNvSpPr>
                <p:nvPr/>
              </p:nvSpPr>
              <p:spPr bwMode="auto">
                <a:xfrm>
                  <a:off x="3048" y="2100"/>
                  <a:ext cx="88" cy="109"/>
                </a:xfrm>
                <a:custGeom>
                  <a:avLst/>
                  <a:gdLst>
                    <a:gd name="T0" fmla="*/ 66 w 88"/>
                    <a:gd name="T1" fmla="*/ 109 h 109"/>
                    <a:gd name="T2" fmla="*/ 88 w 88"/>
                    <a:gd name="T3" fmla="*/ 88 h 109"/>
                    <a:gd name="T4" fmla="*/ 0 w 88"/>
                    <a:gd name="T5" fmla="*/ 0 h 109"/>
                  </a:gdLst>
                  <a:ahLst/>
                  <a:cxnLst>
                    <a:cxn ang="0">
                      <a:pos x="T0" y="T1"/>
                    </a:cxn>
                    <a:cxn ang="0">
                      <a:pos x="T2" y="T3"/>
                    </a:cxn>
                    <a:cxn ang="0">
                      <a:pos x="T4" y="T5"/>
                    </a:cxn>
                  </a:cxnLst>
                  <a:rect l="0" t="0" r="r" b="b"/>
                  <a:pathLst>
                    <a:path w="88" h="109">
                      <a:moveTo>
                        <a:pt x="66" y="109"/>
                      </a:moveTo>
                      <a:lnTo>
                        <a:pt x="88" y="88"/>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14" name="Freeform 830">
                  <a:extLst>
                    <a:ext uri="{FF2B5EF4-FFF2-40B4-BE49-F238E27FC236}">
                      <a16:creationId xmlns:a16="http://schemas.microsoft.com/office/drawing/2014/main" id="{F9ABB3E1-A98A-2948-A760-745C1CE5EB2C}"/>
                    </a:ext>
                  </a:extLst>
                </p:cNvPr>
                <p:cNvSpPr>
                  <a:spLocks/>
                </p:cNvSpPr>
                <p:nvPr/>
              </p:nvSpPr>
              <p:spPr bwMode="auto">
                <a:xfrm>
                  <a:off x="3114" y="2188"/>
                  <a:ext cx="73" cy="123"/>
                </a:xfrm>
                <a:custGeom>
                  <a:avLst/>
                  <a:gdLst>
                    <a:gd name="T0" fmla="*/ 22 w 73"/>
                    <a:gd name="T1" fmla="*/ 0 h 123"/>
                    <a:gd name="T2" fmla="*/ 0 w 73"/>
                    <a:gd name="T3" fmla="*/ 21 h 123"/>
                    <a:gd name="T4" fmla="*/ 73 w 73"/>
                    <a:gd name="T5" fmla="*/ 123 h 123"/>
                    <a:gd name="T6" fmla="*/ 22 w 73"/>
                    <a:gd name="T7" fmla="*/ 0 h 123"/>
                  </a:gdLst>
                  <a:ahLst/>
                  <a:cxnLst>
                    <a:cxn ang="0">
                      <a:pos x="T0" y="T1"/>
                    </a:cxn>
                    <a:cxn ang="0">
                      <a:pos x="T2" y="T3"/>
                    </a:cxn>
                    <a:cxn ang="0">
                      <a:pos x="T4" y="T5"/>
                    </a:cxn>
                    <a:cxn ang="0">
                      <a:pos x="T6" y="T7"/>
                    </a:cxn>
                  </a:cxnLst>
                  <a:rect l="0" t="0" r="r" b="b"/>
                  <a:pathLst>
                    <a:path w="73" h="123">
                      <a:moveTo>
                        <a:pt x="22" y="0"/>
                      </a:moveTo>
                      <a:lnTo>
                        <a:pt x="0" y="21"/>
                      </a:lnTo>
                      <a:lnTo>
                        <a:pt x="73" y="123"/>
                      </a:lnTo>
                      <a:lnTo>
                        <a:pt x="22"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15" name="Freeform 831">
                  <a:extLst>
                    <a:ext uri="{FF2B5EF4-FFF2-40B4-BE49-F238E27FC236}">
                      <a16:creationId xmlns:a16="http://schemas.microsoft.com/office/drawing/2014/main" id="{2E530F6C-7338-0349-A69F-E77DA949E839}"/>
                    </a:ext>
                  </a:extLst>
                </p:cNvPr>
                <p:cNvSpPr>
                  <a:spLocks/>
                </p:cNvSpPr>
                <p:nvPr/>
              </p:nvSpPr>
              <p:spPr bwMode="auto">
                <a:xfrm>
                  <a:off x="3114" y="2188"/>
                  <a:ext cx="73" cy="123"/>
                </a:xfrm>
                <a:custGeom>
                  <a:avLst/>
                  <a:gdLst>
                    <a:gd name="T0" fmla="*/ 22 w 73"/>
                    <a:gd name="T1" fmla="*/ 0 h 123"/>
                    <a:gd name="T2" fmla="*/ 0 w 73"/>
                    <a:gd name="T3" fmla="*/ 21 h 123"/>
                    <a:gd name="T4" fmla="*/ 73 w 73"/>
                    <a:gd name="T5" fmla="*/ 123 h 123"/>
                  </a:gdLst>
                  <a:ahLst/>
                  <a:cxnLst>
                    <a:cxn ang="0">
                      <a:pos x="T0" y="T1"/>
                    </a:cxn>
                    <a:cxn ang="0">
                      <a:pos x="T2" y="T3"/>
                    </a:cxn>
                    <a:cxn ang="0">
                      <a:pos x="T4" y="T5"/>
                    </a:cxn>
                  </a:cxnLst>
                  <a:rect l="0" t="0" r="r" b="b"/>
                  <a:pathLst>
                    <a:path w="73" h="123">
                      <a:moveTo>
                        <a:pt x="22" y="0"/>
                      </a:moveTo>
                      <a:lnTo>
                        <a:pt x="0" y="21"/>
                      </a:lnTo>
                      <a:lnTo>
                        <a:pt x="73" y="12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16" name="Freeform 832">
                  <a:extLst>
                    <a:ext uri="{FF2B5EF4-FFF2-40B4-BE49-F238E27FC236}">
                      <a16:creationId xmlns:a16="http://schemas.microsoft.com/office/drawing/2014/main" id="{52FFCC52-23DE-6F4D-AE15-E1AB1148D9C7}"/>
                    </a:ext>
                  </a:extLst>
                </p:cNvPr>
                <p:cNvSpPr>
                  <a:spLocks/>
                </p:cNvSpPr>
                <p:nvPr/>
              </p:nvSpPr>
              <p:spPr bwMode="auto">
                <a:xfrm>
                  <a:off x="2683" y="1947"/>
                  <a:ext cx="109" cy="73"/>
                </a:xfrm>
                <a:custGeom>
                  <a:avLst/>
                  <a:gdLst>
                    <a:gd name="T0" fmla="*/ 14 w 109"/>
                    <a:gd name="T1" fmla="*/ 0 h 73"/>
                    <a:gd name="T2" fmla="*/ 0 w 109"/>
                    <a:gd name="T3" fmla="*/ 22 h 73"/>
                    <a:gd name="T4" fmla="*/ 109 w 109"/>
                    <a:gd name="T5" fmla="*/ 73 h 73"/>
                    <a:gd name="T6" fmla="*/ 14 w 109"/>
                    <a:gd name="T7" fmla="*/ 0 h 73"/>
                  </a:gdLst>
                  <a:ahLst/>
                  <a:cxnLst>
                    <a:cxn ang="0">
                      <a:pos x="T0" y="T1"/>
                    </a:cxn>
                    <a:cxn ang="0">
                      <a:pos x="T2" y="T3"/>
                    </a:cxn>
                    <a:cxn ang="0">
                      <a:pos x="T4" y="T5"/>
                    </a:cxn>
                    <a:cxn ang="0">
                      <a:pos x="T6" y="T7"/>
                    </a:cxn>
                  </a:cxnLst>
                  <a:rect l="0" t="0" r="r" b="b"/>
                  <a:pathLst>
                    <a:path w="109" h="73">
                      <a:moveTo>
                        <a:pt x="14" y="0"/>
                      </a:moveTo>
                      <a:lnTo>
                        <a:pt x="0" y="22"/>
                      </a:lnTo>
                      <a:lnTo>
                        <a:pt x="109" y="73"/>
                      </a:lnTo>
                      <a:lnTo>
                        <a:pt x="14"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17" name="Freeform 833">
                  <a:extLst>
                    <a:ext uri="{FF2B5EF4-FFF2-40B4-BE49-F238E27FC236}">
                      <a16:creationId xmlns:a16="http://schemas.microsoft.com/office/drawing/2014/main" id="{CC5EC686-C0CE-1F4F-AD1A-7B6AC9187A5D}"/>
                    </a:ext>
                  </a:extLst>
                </p:cNvPr>
                <p:cNvSpPr>
                  <a:spLocks/>
                </p:cNvSpPr>
                <p:nvPr/>
              </p:nvSpPr>
              <p:spPr bwMode="auto">
                <a:xfrm>
                  <a:off x="2683" y="1947"/>
                  <a:ext cx="109" cy="73"/>
                </a:xfrm>
                <a:custGeom>
                  <a:avLst/>
                  <a:gdLst>
                    <a:gd name="T0" fmla="*/ 14 w 109"/>
                    <a:gd name="T1" fmla="*/ 0 h 73"/>
                    <a:gd name="T2" fmla="*/ 0 w 109"/>
                    <a:gd name="T3" fmla="*/ 22 h 73"/>
                    <a:gd name="T4" fmla="*/ 109 w 109"/>
                    <a:gd name="T5" fmla="*/ 73 h 73"/>
                  </a:gdLst>
                  <a:ahLst/>
                  <a:cxnLst>
                    <a:cxn ang="0">
                      <a:pos x="T0" y="T1"/>
                    </a:cxn>
                    <a:cxn ang="0">
                      <a:pos x="T2" y="T3"/>
                    </a:cxn>
                    <a:cxn ang="0">
                      <a:pos x="T4" y="T5"/>
                    </a:cxn>
                  </a:cxnLst>
                  <a:rect l="0" t="0" r="r" b="b"/>
                  <a:pathLst>
                    <a:path w="109" h="73">
                      <a:moveTo>
                        <a:pt x="14" y="0"/>
                      </a:moveTo>
                      <a:lnTo>
                        <a:pt x="0" y="22"/>
                      </a:lnTo>
                      <a:lnTo>
                        <a:pt x="109"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18" name="Freeform 834">
                  <a:extLst>
                    <a:ext uri="{FF2B5EF4-FFF2-40B4-BE49-F238E27FC236}">
                      <a16:creationId xmlns:a16="http://schemas.microsoft.com/office/drawing/2014/main" id="{45F80C5B-107D-FB46-BCEA-E40DA3D0ACAD}"/>
                    </a:ext>
                  </a:extLst>
                </p:cNvPr>
                <p:cNvSpPr>
                  <a:spLocks/>
                </p:cNvSpPr>
                <p:nvPr/>
              </p:nvSpPr>
              <p:spPr bwMode="auto">
                <a:xfrm>
                  <a:off x="2697" y="1947"/>
                  <a:ext cx="110" cy="73"/>
                </a:xfrm>
                <a:custGeom>
                  <a:avLst/>
                  <a:gdLst>
                    <a:gd name="T0" fmla="*/ 95 w 110"/>
                    <a:gd name="T1" fmla="*/ 73 h 73"/>
                    <a:gd name="T2" fmla="*/ 110 w 110"/>
                    <a:gd name="T3" fmla="*/ 51 h 73"/>
                    <a:gd name="T4" fmla="*/ 0 w 110"/>
                    <a:gd name="T5" fmla="*/ 0 h 73"/>
                    <a:gd name="T6" fmla="*/ 95 w 110"/>
                    <a:gd name="T7" fmla="*/ 73 h 73"/>
                  </a:gdLst>
                  <a:ahLst/>
                  <a:cxnLst>
                    <a:cxn ang="0">
                      <a:pos x="T0" y="T1"/>
                    </a:cxn>
                    <a:cxn ang="0">
                      <a:pos x="T2" y="T3"/>
                    </a:cxn>
                    <a:cxn ang="0">
                      <a:pos x="T4" y="T5"/>
                    </a:cxn>
                    <a:cxn ang="0">
                      <a:pos x="T6" y="T7"/>
                    </a:cxn>
                  </a:cxnLst>
                  <a:rect l="0" t="0" r="r" b="b"/>
                  <a:pathLst>
                    <a:path w="110" h="73">
                      <a:moveTo>
                        <a:pt x="95" y="73"/>
                      </a:moveTo>
                      <a:lnTo>
                        <a:pt x="110" y="51"/>
                      </a:lnTo>
                      <a:lnTo>
                        <a:pt x="0" y="0"/>
                      </a:lnTo>
                      <a:lnTo>
                        <a:pt x="95" y="73"/>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19" name="Freeform 835">
                  <a:extLst>
                    <a:ext uri="{FF2B5EF4-FFF2-40B4-BE49-F238E27FC236}">
                      <a16:creationId xmlns:a16="http://schemas.microsoft.com/office/drawing/2014/main" id="{206272A1-FD12-D24F-87BD-0EE403473C0E}"/>
                    </a:ext>
                  </a:extLst>
                </p:cNvPr>
                <p:cNvSpPr>
                  <a:spLocks/>
                </p:cNvSpPr>
                <p:nvPr/>
              </p:nvSpPr>
              <p:spPr bwMode="auto">
                <a:xfrm>
                  <a:off x="2697" y="1947"/>
                  <a:ext cx="110" cy="73"/>
                </a:xfrm>
                <a:custGeom>
                  <a:avLst/>
                  <a:gdLst>
                    <a:gd name="T0" fmla="*/ 95 w 110"/>
                    <a:gd name="T1" fmla="*/ 73 h 73"/>
                    <a:gd name="T2" fmla="*/ 110 w 110"/>
                    <a:gd name="T3" fmla="*/ 51 h 73"/>
                    <a:gd name="T4" fmla="*/ 0 w 110"/>
                    <a:gd name="T5" fmla="*/ 0 h 73"/>
                  </a:gdLst>
                  <a:ahLst/>
                  <a:cxnLst>
                    <a:cxn ang="0">
                      <a:pos x="T0" y="T1"/>
                    </a:cxn>
                    <a:cxn ang="0">
                      <a:pos x="T2" y="T3"/>
                    </a:cxn>
                    <a:cxn ang="0">
                      <a:pos x="T4" y="T5"/>
                    </a:cxn>
                  </a:cxnLst>
                  <a:rect l="0" t="0" r="r" b="b"/>
                  <a:pathLst>
                    <a:path w="110" h="73">
                      <a:moveTo>
                        <a:pt x="95" y="73"/>
                      </a:moveTo>
                      <a:lnTo>
                        <a:pt x="110"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20" name="Freeform 836">
                  <a:extLst>
                    <a:ext uri="{FF2B5EF4-FFF2-40B4-BE49-F238E27FC236}">
                      <a16:creationId xmlns:a16="http://schemas.microsoft.com/office/drawing/2014/main" id="{2BFC3C72-447F-5947-A418-3E13E1C3E8E0}"/>
                    </a:ext>
                  </a:extLst>
                </p:cNvPr>
                <p:cNvSpPr>
                  <a:spLocks/>
                </p:cNvSpPr>
                <p:nvPr/>
              </p:nvSpPr>
              <p:spPr bwMode="auto">
                <a:xfrm>
                  <a:off x="2931" y="2020"/>
                  <a:ext cx="95" cy="102"/>
                </a:xfrm>
                <a:custGeom>
                  <a:avLst/>
                  <a:gdLst>
                    <a:gd name="T0" fmla="*/ 22 w 95"/>
                    <a:gd name="T1" fmla="*/ 0 h 102"/>
                    <a:gd name="T2" fmla="*/ 0 w 95"/>
                    <a:gd name="T3" fmla="*/ 22 h 102"/>
                    <a:gd name="T4" fmla="*/ 95 w 95"/>
                    <a:gd name="T5" fmla="*/ 102 h 102"/>
                    <a:gd name="T6" fmla="*/ 22 w 95"/>
                    <a:gd name="T7" fmla="*/ 0 h 102"/>
                  </a:gdLst>
                  <a:ahLst/>
                  <a:cxnLst>
                    <a:cxn ang="0">
                      <a:pos x="T0" y="T1"/>
                    </a:cxn>
                    <a:cxn ang="0">
                      <a:pos x="T2" y="T3"/>
                    </a:cxn>
                    <a:cxn ang="0">
                      <a:pos x="T4" y="T5"/>
                    </a:cxn>
                    <a:cxn ang="0">
                      <a:pos x="T6" y="T7"/>
                    </a:cxn>
                  </a:cxnLst>
                  <a:rect l="0" t="0" r="r" b="b"/>
                  <a:pathLst>
                    <a:path w="95" h="102">
                      <a:moveTo>
                        <a:pt x="22" y="0"/>
                      </a:moveTo>
                      <a:lnTo>
                        <a:pt x="0" y="22"/>
                      </a:lnTo>
                      <a:lnTo>
                        <a:pt x="95" y="102"/>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21" name="Freeform 837">
                  <a:extLst>
                    <a:ext uri="{FF2B5EF4-FFF2-40B4-BE49-F238E27FC236}">
                      <a16:creationId xmlns:a16="http://schemas.microsoft.com/office/drawing/2014/main" id="{29FE2CB8-1CAE-5A40-BC47-FD477994C30A}"/>
                    </a:ext>
                  </a:extLst>
                </p:cNvPr>
                <p:cNvSpPr>
                  <a:spLocks/>
                </p:cNvSpPr>
                <p:nvPr/>
              </p:nvSpPr>
              <p:spPr bwMode="auto">
                <a:xfrm>
                  <a:off x="2931" y="2020"/>
                  <a:ext cx="95" cy="102"/>
                </a:xfrm>
                <a:custGeom>
                  <a:avLst/>
                  <a:gdLst>
                    <a:gd name="T0" fmla="*/ 22 w 95"/>
                    <a:gd name="T1" fmla="*/ 0 h 102"/>
                    <a:gd name="T2" fmla="*/ 0 w 95"/>
                    <a:gd name="T3" fmla="*/ 22 h 102"/>
                    <a:gd name="T4" fmla="*/ 95 w 95"/>
                    <a:gd name="T5" fmla="*/ 102 h 102"/>
                  </a:gdLst>
                  <a:ahLst/>
                  <a:cxnLst>
                    <a:cxn ang="0">
                      <a:pos x="T0" y="T1"/>
                    </a:cxn>
                    <a:cxn ang="0">
                      <a:pos x="T2" y="T3"/>
                    </a:cxn>
                    <a:cxn ang="0">
                      <a:pos x="T4" y="T5"/>
                    </a:cxn>
                  </a:cxnLst>
                  <a:rect l="0" t="0" r="r" b="b"/>
                  <a:pathLst>
                    <a:path w="95" h="102">
                      <a:moveTo>
                        <a:pt x="22" y="0"/>
                      </a:moveTo>
                      <a:lnTo>
                        <a:pt x="0" y="22"/>
                      </a:lnTo>
                      <a:lnTo>
                        <a:pt x="95"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22" name="Freeform 838">
                  <a:extLst>
                    <a:ext uri="{FF2B5EF4-FFF2-40B4-BE49-F238E27FC236}">
                      <a16:creationId xmlns:a16="http://schemas.microsoft.com/office/drawing/2014/main" id="{666174C8-531D-0744-9F72-6834AC869BDB}"/>
                    </a:ext>
                  </a:extLst>
                </p:cNvPr>
                <p:cNvSpPr>
                  <a:spLocks/>
                </p:cNvSpPr>
                <p:nvPr/>
              </p:nvSpPr>
              <p:spPr bwMode="auto">
                <a:xfrm>
                  <a:off x="2953" y="2020"/>
                  <a:ext cx="95" cy="102"/>
                </a:xfrm>
                <a:custGeom>
                  <a:avLst/>
                  <a:gdLst>
                    <a:gd name="T0" fmla="*/ 73 w 95"/>
                    <a:gd name="T1" fmla="*/ 102 h 102"/>
                    <a:gd name="T2" fmla="*/ 95 w 95"/>
                    <a:gd name="T3" fmla="*/ 80 h 102"/>
                    <a:gd name="T4" fmla="*/ 0 w 95"/>
                    <a:gd name="T5" fmla="*/ 0 h 102"/>
                    <a:gd name="T6" fmla="*/ 73 w 95"/>
                    <a:gd name="T7" fmla="*/ 102 h 102"/>
                  </a:gdLst>
                  <a:ahLst/>
                  <a:cxnLst>
                    <a:cxn ang="0">
                      <a:pos x="T0" y="T1"/>
                    </a:cxn>
                    <a:cxn ang="0">
                      <a:pos x="T2" y="T3"/>
                    </a:cxn>
                    <a:cxn ang="0">
                      <a:pos x="T4" y="T5"/>
                    </a:cxn>
                    <a:cxn ang="0">
                      <a:pos x="T6" y="T7"/>
                    </a:cxn>
                  </a:cxnLst>
                  <a:rect l="0" t="0" r="r" b="b"/>
                  <a:pathLst>
                    <a:path w="95" h="102">
                      <a:moveTo>
                        <a:pt x="73" y="102"/>
                      </a:moveTo>
                      <a:lnTo>
                        <a:pt x="95" y="80"/>
                      </a:lnTo>
                      <a:lnTo>
                        <a:pt x="0" y="0"/>
                      </a:lnTo>
                      <a:lnTo>
                        <a:pt x="73" y="102"/>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23" name="Freeform 839">
                  <a:extLst>
                    <a:ext uri="{FF2B5EF4-FFF2-40B4-BE49-F238E27FC236}">
                      <a16:creationId xmlns:a16="http://schemas.microsoft.com/office/drawing/2014/main" id="{B64BA5AB-1D47-FA47-882A-2AFE35693A91}"/>
                    </a:ext>
                  </a:extLst>
                </p:cNvPr>
                <p:cNvSpPr>
                  <a:spLocks/>
                </p:cNvSpPr>
                <p:nvPr/>
              </p:nvSpPr>
              <p:spPr bwMode="auto">
                <a:xfrm>
                  <a:off x="2953" y="2020"/>
                  <a:ext cx="95" cy="102"/>
                </a:xfrm>
                <a:custGeom>
                  <a:avLst/>
                  <a:gdLst>
                    <a:gd name="T0" fmla="*/ 73 w 95"/>
                    <a:gd name="T1" fmla="*/ 102 h 102"/>
                    <a:gd name="T2" fmla="*/ 95 w 95"/>
                    <a:gd name="T3" fmla="*/ 80 h 102"/>
                    <a:gd name="T4" fmla="*/ 0 w 95"/>
                    <a:gd name="T5" fmla="*/ 0 h 102"/>
                  </a:gdLst>
                  <a:ahLst/>
                  <a:cxnLst>
                    <a:cxn ang="0">
                      <a:pos x="T0" y="T1"/>
                    </a:cxn>
                    <a:cxn ang="0">
                      <a:pos x="T2" y="T3"/>
                    </a:cxn>
                    <a:cxn ang="0">
                      <a:pos x="T4" y="T5"/>
                    </a:cxn>
                  </a:cxnLst>
                  <a:rect l="0" t="0" r="r" b="b"/>
                  <a:pathLst>
                    <a:path w="95" h="102">
                      <a:moveTo>
                        <a:pt x="73" y="102"/>
                      </a:moveTo>
                      <a:lnTo>
                        <a:pt x="95"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24" name="Freeform 840">
                  <a:extLst>
                    <a:ext uri="{FF2B5EF4-FFF2-40B4-BE49-F238E27FC236}">
                      <a16:creationId xmlns:a16="http://schemas.microsoft.com/office/drawing/2014/main" id="{C9302450-CA70-6B48-AE16-122BAF600273}"/>
                    </a:ext>
                  </a:extLst>
                </p:cNvPr>
                <p:cNvSpPr>
                  <a:spLocks/>
                </p:cNvSpPr>
                <p:nvPr/>
              </p:nvSpPr>
              <p:spPr bwMode="auto">
                <a:xfrm>
                  <a:off x="3114" y="2209"/>
                  <a:ext cx="73" cy="124"/>
                </a:xfrm>
                <a:custGeom>
                  <a:avLst/>
                  <a:gdLst>
                    <a:gd name="T0" fmla="*/ 58 w 73"/>
                    <a:gd name="T1" fmla="*/ 124 h 124"/>
                    <a:gd name="T2" fmla="*/ 73 w 73"/>
                    <a:gd name="T3" fmla="*/ 102 h 124"/>
                    <a:gd name="T4" fmla="*/ 0 w 73"/>
                    <a:gd name="T5" fmla="*/ 0 h 124"/>
                    <a:gd name="T6" fmla="*/ 58 w 73"/>
                    <a:gd name="T7" fmla="*/ 124 h 124"/>
                  </a:gdLst>
                  <a:ahLst/>
                  <a:cxnLst>
                    <a:cxn ang="0">
                      <a:pos x="T0" y="T1"/>
                    </a:cxn>
                    <a:cxn ang="0">
                      <a:pos x="T2" y="T3"/>
                    </a:cxn>
                    <a:cxn ang="0">
                      <a:pos x="T4" y="T5"/>
                    </a:cxn>
                    <a:cxn ang="0">
                      <a:pos x="T6" y="T7"/>
                    </a:cxn>
                  </a:cxnLst>
                  <a:rect l="0" t="0" r="r" b="b"/>
                  <a:pathLst>
                    <a:path w="73" h="124">
                      <a:moveTo>
                        <a:pt x="58" y="124"/>
                      </a:moveTo>
                      <a:lnTo>
                        <a:pt x="73" y="102"/>
                      </a:lnTo>
                      <a:lnTo>
                        <a:pt x="0" y="0"/>
                      </a:lnTo>
                      <a:lnTo>
                        <a:pt x="58" y="124"/>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25" name="Freeform 841">
                  <a:extLst>
                    <a:ext uri="{FF2B5EF4-FFF2-40B4-BE49-F238E27FC236}">
                      <a16:creationId xmlns:a16="http://schemas.microsoft.com/office/drawing/2014/main" id="{C67B0A7B-02F4-1740-8BC9-B6B70D42D6F0}"/>
                    </a:ext>
                  </a:extLst>
                </p:cNvPr>
                <p:cNvSpPr>
                  <a:spLocks/>
                </p:cNvSpPr>
                <p:nvPr/>
              </p:nvSpPr>
              <p:spPr bwMode="auto">
                <a:xfrm>
                  <a:off x="3114" y="2209"/>
                  <a:ext cx="73" cy="124"/>
                </a:xfrm>
                <a:custGeom>
                  <a:avLst/>
                  <a:gdLst>
                    <a:gd name="T0" fmla="*/ 58 w 73"/>
                    <a:gd name="T1" fmla="*/ 124 h 124"/>
                    <a:gd name="T2" fmla="*/ 73 w 73"/>
                    <a:gd name="T3" fmla="*/ 102 h 124"/>
                    <a:gd name="T4" fmla="*/ 0 w 73"/>
                    <a:gd name="T5" fmla="*/ 0 h 124"/>
                  </a:gdLst>
                  <a:ahLst/>
                  <a:cxnLst>
                    <a:cxn ang="0">
                      <a:pos x="T0" y="T1"/>
                    </a:cxn>
                    <a:cxn ang="0">
                      <a:pos x="T2" y="T3"/>
                    </a:cxn>
                    <a:cxn ang="0">
                      <a:pos x="T4" y="T5"/>
                    </a:cxn>
                  </a:cxnLst>
                  <a:rect l="0" t="0" r="r" b="b"/>
                  <a:pathLst>
                    <a:path w="73" h="124">
                      <a:moveTo>
                        <a:pt x="58" y="124"/>
                      </a:moveTo>
                      <a:lnTo>
                        <a:pt x="73"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26" name="Freeform 842">
                  <a:extLst>
                    <a:ext uri="{FF2B5EF4-FFF2-40B4-BE49-F238E27FC236}">
                      <a16:creationId xmlns:a16="http://schemas.microsoft.com/office/drawing/2014/main" id="{B47EC2E9-26A7-2B43-B8D1-F35C268B15D8}"/>
                    </a:ext>
                  </a:extLst>
                </p:cNvPr>
                <p:cNvSpPr>
                  <a:spLocks/>
                </p:cNvSpPr>
                <p:nvPr/>
              </p:nvSpPr>
              <p:spPr bwMode="auto">
                <a:xfrm>
                  <a:off x="3194" y="2457"/>
                  <a:ext cx="44" cy="124"/>
                </a:xfrm>
                <a:custGeom>
                  <a:avLst/>
                  <a:gdLst>
                    <a:gd name="T0" fmla="*/ 22 w 44"/>
                    <a:gd name="T1" fmla="*/ 0 h 124"/>
                    <a:gd name="T2" fmla="*/ 0 w 44"/>
                    <a:gd name="T3" fmla="*/ 22 h 124"/>
                    <a:gd name="T4" fmla="*/ 44 w 44"/>
                    <a:gd name="T5" fmla="*/ 124 h 124"/>
                    <a:gd name="T6" fmla="*/ 22 w 44"/>
                    <a:gd name="T7" fmla="*/ 0 h 124"/>
                  </a:gdLst>
                  <a:ahLst/>
                  <a:cxnLst>
                    <a:cxn ang="0">
                      <a:pos x="T0" y="T1"/>
                    </a:cxn>
                    <a:cxn ang="0">
                      <a:pos x="T2" y="T3"/>
                    </a:cxn>
                    <a:cxn ang="0">
                      <a:pos x="T4" y="T5"/>
                    </a:cxn>
                    <a:cxn ang="0">
                      <a:pos x="T6" y="T7"/>
                    </a:cxn>
                  </a:cxnLst>
                  <a:rect l="0" t="0" r="r" b="b"/>
                  <a:pathLst>
                    <a:path w="44" h="124">
                      <a:moveTo>
                        <a:pt x="22" y="0"/>
                      </a:moveTo>
                      <a:lnTo>
                        <a:pt x="0" y="22"/>
                      </a:lnTo>
                      <a:lnTo>
                        <a:pt x="44" y="124"/>
                      </a:lnTo>
                      <a:lnTo>
                        <a:pt x="22" y="0"/>
                      </a:lnTo>
                      <a:close/>
                    </a:path>
                  </a:pathLst>
                </a:custGeom>
                <a:solidFill>
                  <a:srgbClr val="F2CBA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27" name="Freeform 843">
                  <a:extLst>
                    <a:ext uri="{FF2B5EF4-FFF2-40B4-BE49-F238E27FC236}">
                      <a16:creationId xmlns:a16="http://schemas.microsoft.com/office/drawing/2014/main" id="{887DB535-E17B-AF40-92F9-4435C705A338}"/>
                    </a:ext>
                  </a:extLst>
                </p:cNvPr>
                <p:cNvSpPr>
                  <a:spLocks/>
                </p:cNvSpPr>
                <p:nvPr/>
              </p:nvSpPr>
              <p:spPr bwMode="auto">
                <a:xfrm>
                  <a:off x="3194" y="2457"/>
                  <a:ext cx="44" cy="124"/>
                </a:xfrm>
                <a:custGeom>
                  <a:avLst/>
                  <a:gdLst>
                    <a:gd name="T0" fmla="*/ 22 w 44"/>
                    <a:gd name="T1" fmla="*/ 0 h 124"/>
                    <a:gd name="T2" fmla="*/ 0 w 44"/>
                    <a:gd name="T3" fmla="*/ 22 h 124"/>
                    <a:gd name="T4" fmla="*/ 44 w 44"/>
                    <a:gd name="T5" fmla="*/ 124 h 124"/>
                  </a:gdLst>
                  <a:ahLst/>
                  <a:cxnLst>
                    <a:cxn ang="0">
                      <a:pos x="T0" y="T1"/>
                    </a:cxn>
                    <a:cxn ang="0">
                      <a:pos x="T2" y="T3"/>
                    </a:cxn>
                    <a:cxn ang="0">
                      <a:pos x="T4" y="T5"/>
                    </a:cxn>
                  </a:cxnLst>
                  <a:rect l="0" t="0" r="r" b="b"/>
                  <a:pathLst>
                    <a:path w="44" h="124">
                      <a:moveTo>
                        <a:pt x="22" y="0"/>
                      </a:moveTo>
                      <a:lnTo>
                        <a:pt x="0" y="22"/>
                      </a:lnTo>
                      <a:lnTo>
                        <a:pt x="44"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28" name="Freeform 844">
                  <a:extLst>
                    <a:ext uri="{FF2B5EF4-FFF2-40B4-BE49-F238E27FC236}">
                      <a16:creationId xmlns:a16="http://schemas.microsoft.com/office/drawing/2014/main" id="{7D75B770-C250-B94E-B9F2-CB862784D870}"/>
                    </a:ext>
                  </a:extLst>
                </p:cNvPr>
                <p:cNvSpPr>
                  <a:spLocks/>
                </p:cNvSpPr>
                <p:nvPr/>
              </p:nvSpPr>
              <p:spPr bwMode="auto">
                <a:xfrm>
                  <a:off x="2807" y="1976"/>
                  <a:ext cx="110" cy="88"/>
                </a:xfrm>
                <a:custGeom>
                  <a:avLst/>
                  <a:gdLst>
                    <a:gd name="T0" fmla="*/ 22 w 110"/>
                    <a:gd name="T1" fmla="*/ 0 h 88"/>
                    <a:gd name="T2" fmla="*/ 0 w 110"/>
                    <a:gd name="T3" fmla="*/ 22 h 88"/>
                    <a:gd name="T4" fmla="*/ 110 w 110"/>
                    <a:gd name="T5" fmla="*/ 88 h 88"/>
                    <a:gd name="T6" fmla="*/ 22 w 110"/>
                    <a:gd name="T7" fmla="*/ 0 h 88"/>
                  </a:gdLst>
                  <a:ahLst/>
                  <a:cxnLst>
                    <a:cxn ang="0">
                      <a:pos x="T0" y="T1"/>
                    </a:cxn>
                    <a:cxn ang="0">
                      <a:pos x="T2" y="T3"/>
                    </a:cxn>
                    <a:cxn ang="0">
                      <a:pos x="T4" y="T5"/>
                    </a:cxn>
                    <a:cxn ang="0">
                      <a:pos x="T6" y="T7"/>
                    </a:cxn>
                  </a:cxnLst>
                  <a:rect l="0" t="0" r="r" b="b"/>
                  <a:pathLst>
                    <a:path w="110" h="88">
                      <a:moveTo>
                        <a:pt x="22" y="0"/>
                      </a:moveTo>
                      <a:lnTo>
                        <a:pt x="0" y="22"/>
                      </a:lnTo>
                      <a:lnTo>
                        <a:pt x="110" y="88"/>
                      </a:lnTo>
                      <a:lnTo>
                        <a:pt x="22"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29" name="Freeform 845">
                  <a:extLst>
                    <a:ext uri="{FF2B5EF4-FFF2-40B4-BE49-F238E27FC236}">
                      <a16:creationId xmlns:a16="http://schemas.microsoft.com/office/drawing/2014/main" id="{4847B783-F75B-3A4B-8339-032E987F000B}"/>
                    </a:ext>
                  </a:extLst>
                </p:cNvPr>
                <p:cNvSpPr>
                  <a:spLocks/>
                </p:cNvSpPr>
                <p:nvPr/>
              </p:nvSpPr>
              <p:spPr bwMode="auto">
                <a:xfrm>
                  <a:off x="2807" y="1976"/>
                  <a:ext cx="110" cy="88"/>
                </a:xfrm>
                <a:custGeom>
                  <a:avLst/>
                  <a:gdLst>
                    <a:gd name="T0" fmla="*/ 22 w 110"/>
                    <a:gd name="T1" fmla="*/ 0 h 88"/>
                    <a:gd name="T2" fmla="*/ 0 w 110"/>
                    <a:gd name="T3" fmla="*/ 22 h 88"/>
                    <a:gd name="T4" fmla="*/ 110 w 110"/>
                    <a:gd name="T5" fmla="*/ 88 h 88"/>
                  </a:gdLst>
                  <a:ahLst/>
                  <a:cxnLst>
                    <a:cxn ang="0">
                      <a:pos x="T0" y="T1"/>
                    </a:cxn>
                    <a:cxn ang="0">
                      <a:pos x="T2" y="T3"/>
                    </a:cxn>
                    <a:cxn ang="0">
                      <a:pos x="T4" y="T5"/>
                    </a:cxn>
                  </a:cxnLst>
                  <a:rect l="0" t="0" r="r" b="b"/>
                  <a:pathLst>
                    <a:path w="110" h="88">
                      <a:moveTo>
                        <a:pt x="22" y="0"/>
                      </a:moveTo>
                      <a:lnTo>
                        <a:pt x="0" y="22"/>
                      </a:lnTo>
                      <a:lnTo>
                        <a:pt x="110" y="88"/>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30" name="Freeform 846">
                  <a:extLst>
                    <a:ext uri="{FF2B5EF4-FFF2-40B4-BE49-F238E27FC236}">
                      <a16:creationId xmlns:a16="http://schemas.microsoft.com/office/drawing/2014/main" id="{D8BE1594-706F-BE44-BF79-4050A29521B0}"/>
                    </a:ext>
                  </a:extLst>
                </p:cNvPr>
                <p:cNvSpPr>
                  <a:spLocks/>
                </p:cNvSpPr>
                <p:nvPr/>
              </p:nvSpPr>
              <p:spPr bwMode="auto">
                <a:xfrm>
                  <a:off x="2829" y="1976"/>
                  <a:ext cx="102" cy="88"/>
                </a:xfrm>
                <a:custGeom>
                  <a:avLst/>
                  <a:gdLst>
                    <a:gd name="T0" fmla="*/ 88 w 102"/>
                    <a:gd name="T1" fmla="*/ 88 h 88"/>
                    <a:gd name="T2" fmla="*/ 102 w 102"/>
                    <a:gd name="T3" fmla="*/ 66 h 88"/>
                    <a:gd name="T4" fmla="*/ 0 w 102"/>
                    <a:gd name="T5" fmla="*/ 0 h 88"/>
                    <a:gd name="T6" fmla="*/ 88 w 102"/>
                    <a:gd name="T7" fmla="*/ 88 h 88"/>
                  </a:gdLst>
                  <a:ahLst/>
                  <a:cxnLst>
                    <a:cxn ang="0">
                      <a:pos x="T0" y="T1"/>
                    </a:cxn>
                    <a:cxn ang="0">
                      <a:pos x="T2" y="T3"/>
                    </a:cxn>
                    <a:cxn ang="0">
                      <a:pos x="T4" y="T5"/>
                    </a:cxn>
                    <a:cxn ang="0">
                      <a:pos x="T6" y="T7"/>
                    </a:cxn>
                  </a:cxnLst>
                  <a:rect l="0" t="0" r="r" b="b"/>
                  <a:pathLst>
                    <a:path w="102" h="88">
                      <a:moveTo>
                        <a:pt x="88" y="88"/>
                      </a:moveTo>
                      <a:lnTo>
                        <a:pt x="102" y="66"/>
                      </a:lnTo>
                      <a:lnTo>
                        <a:pt x="0" y="0"/>
                      </a:lnTo>
                      <a:lnTo>
                        <a:pt x="88" y="88"/>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31" name="Freeform 847">
                  <a:extLst>
                    <a:ext uri="{FF2B5EF4-FFF2-40B4-BE49-F238E27FC236}">
                      <a16:creationId xmlns:a16="http://schemas.microsoft.com/office/drawing/2014/main" id="{DAB6339D-A498-DD46-A3BC-E34AD047EB0C}"/>
                    </a:ext>
                  </a:extLst>
                </p:cNvPr>
                <p:cNvSpPr>
                  <a:spLocks/>
                </p:cNvSpPr>
                <p:nvPr/>
              </p:nvSpPr>
              <p:spPr bwMode="auto">
                <a:xfrm>
                  <a:off x="2829" y="1976"/>
                  <a:ext cx="102" cy="88"/>
                </a:xfrm>
                <a:custGeom>
                  <a:avLst/>
                  <a:gdLst>
                    <a:gd name="T0" fmla="*/ 88 w 102"/>
                    <a:gd name="T1" fmla="*/ 88 h 88"/>
                    <a:gd name="T2" fmla="*/ 102 w 102"/>
                    <a:gd name="T3" fmla="*/ 66 h 88"/>
                    <a:gd name="T4" fmla="*/ 0 w 102"/>
                    <a:gd name="T5" fmla="*/ 0 h 88"/>
                  </a:gdLst>
                  <a:ahLst/>
                  <a:cxnLst>
                    <a:cxn ang="0">
                      <a:pos x="T0" y="T1"/>
                    </a:cxn>
                    <a:cxn ang="0">
                      <a:pos x="T2" y="T3"/>
                    </a:cxn>
                    <a:cxn ang="0">
                      <a:pos x="T4" y="T5"/>
                    </a:cxn>
                  </a:cxnLst>
                  <a:rect l="0" t="0" r="r" b="b"/>
                  <a:pathLst>
                    <a:path w="102" h="88">
                      <a:moveTo>
                        <a:pt x="88" y="88"/>
                      </a:moveTo>
                      <a:lnTo>
                        <a:pt x="102" y="66"/>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32" name="Freeform 848">
                  <a:extLst>
                    <a:ext uri="{FF2B5EF4-FFF2-40B4-BE49-F238E27FC236}">
                      <a16:creationId xmlns:a16="http://schemas.microsoft.com/office/drawing/2014/main" id="{1AA132D3-72FC-6043-9E9C-0AE8F90BE120}"/>
                    </a:ext>
                  </a:extLst>
                </p:cNvPr>
                <p:cNvSpPr>
                  <a:spLocks/>
                </p:cNvSpPr>
                <p:nvPr/>
              </p:nvSpPr>
              <p:spPr bwMode="auto">
                <a:xfrm>
                  <a:off x="3026" y="2100"/>
                  <a:ext cx="88" cy="109"/>
                </a:xfrm>
                <a:custGeom>
                  <a:avLst/>
                  <a:gdLst>
                    <a:gd name="T0" fmla="*/ 22 w 88"/>
                    <a:gd name="T1" fmla="*/ 0 h 109"/>
                    <a:gd name="T2" fmla="*/ 0 w 88"/>
                    <a:gd name="T3" fmla="*/ 22 h 109"/>
                    <a:gd name="T4" fmla="*/ 88 w 88"/>
                    <a:gd name="T5" fmla="*/ 109 h 109"/>
                    <a:gd name="T6" fmla="*/ 22 w 88"/>
                    <a:gd name="T7" fmla="*/ 0 h 109"/>
                  </a:gdLst>
                  <a:ahLst/>
                  <a:cxnLst>
                    <a:cxn ang="0">
                      <a:pos x="T0" y="T1"/>
                    </a:cxn>
                    <a:cxn ang="0">
                      <a:pos x="T2" y="T3"/>
                    </a:cxn>
                    <a:cxn ang="0">
                      <a:pos x="T4" y="T5"/>
                    </a:cxn>
                    <a:cxn ang="0">
                      <a:pos x="T6" y="T7"/>
                    </a:cxn>
                  </a:cxnLst>
                  <a:rect l="0" t="0" r="r" b="b"/>
                  <a:pathLst>
                    <a:path w="88" h="109">
                      <a:moveTo>
                        <a:pt x="22" y="0"/>
                      </a:moveTo>
                      <a:lnTo>
                        <a:pt x="0" y="22"/>
                      </a:lnTo>
                      <a:lnTo>
                        <a:pt x="88" y="109"/>
                      </a:lnTo>
                      <a:lnTo>
                        <a:pt x="22"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33" name="Freeform 849">
                  <a:extLst>
                    <a:ext uri="{FF2B5EF4-FFF2-40B4-BE49-F238E27FC236}">
                      <a16:creationId xmlns:a16="http://schemas.microsoft.com/office/drawing/2014/main" id="{1933949A-5757-8C43-AB79-86532EFE34A6}"/>
                    </a:ext>
                  </a:extLst>
                </p:cNvPr>
                <p:cNvSpPr>
                  <a:spLocks/>
                </p:cNvSpPr>
                <p:nvPr/>
              </p:nvSpPr>
              <p:spPr bwMode="auto">
                <a:xfrm>
                  <a:off x="3026" y="2100"/>
                  <a:ext cx="88" cy="109"/>
                </a:xfrm>
                <a:custGeom>
                  <a:avLst/>
                  <a:gdLst>
                    <a:gd name="T0" fmla="*/ 22 w 88"/>
                    <a:gd name="T1" fmla="*/ 0 h 109"/>
                    <a:gd name="T2" fmla="*/ 0 w 88"/>
                    <a:gd name="T3" fmla="*/ 22 h 109"/>
                    <a:gd name="T4" fmla="*/ 88 w 88"/>
                    <a:gd name="T5" fmla="*/ 109 h 109"/>
                  </a:gdLst>
                  <a:ahLst/>
                  <a:cxnLst>
                    <a:cxn ang="0">
                      <a:pos x="T0" y="T1"/>
                    </a:cxn>
                    <a:cxn ang="0">
                      <a:pos x="T2" y="T3"/>
                    </a:cxn>
                    <a:cxn ang="0">
                      <a:pos x="T4" y="T5"/>
                    </a:cxn>
                  </a:cxnLst>
                  <a:rect l="0" t="0" r="r" b="b"/>
                  <a:pathLst>
                    <a:path w="88" h="109">
                      <a:moveTo>
                        <a:pt x="22" y="0"/>
                      </a:moveTo>
                      <a:lnTo>
                        <a:pt x="0" y="22"/>
                      </a:lnTo>
                      <a:lnTo>
                        <a:pt x="88"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34" name="Freeform 850">
                  <a:extLst>
                    <a:ext uri="{FF2B5EF4-FFF2-40B4-BE49-F238E27FC236}">
                      <a16:creationId xmlns:a16="http://schemas.microsoft.com/office/drawing/2014/main" id="{34899858-0B01-374B-B151-339CCEFE232B}"/>
                    </a:ext>
                  </a:extLst>
                </p:cNvPr>
                <p:cNvSpPr>
                  <a:spLocks/>
                </p:cNvSpPr>
                <p:nvPr/>
              </p:nvSpPr>
              <p:spPr bwMode="auto">
                <a:xfrm>
                  <a:off x="3158" y="2333"/>
                  <a:ext cx="58" cy="124"/>
                </a:xfrm>
                <a:custGeom>
                  <a:avLst/>
                  <a:gdLst>
                    <a:gd name="T0" fmla="*/ 14 w 58"/>
                    <a:gd name="T1" fmla="*/ 0 h 124"/>
                    <a:gd name="T2" fmla="*/ 0 w 58"/>
                    <a:gd name="T3" fmla="*/ 22 h 124"/>
                    <a:gd name="T4" fmla="*/ 58 w 58"/>
                    <a:gd name="T5" fmla="*/ 124 h 124"/>
                    <a:gd name="T6" fmla="*/ 14 w 58"/>
                    <a:gd name="T7" fmla="*/ 0 h 124"/>
                  </a:gdLst>
                  <a:ahLst/>
                  <a:cxnLst>
                    <a:cxn ang="0">
                      <a:pos x="T0" y="T1"/>
                    </a:cxn>
                    <a:cxn ang="0">
                      <a:pos x="T2" y="T3"/>
                    </a:cxn>
                    <a:cxn ang="0">
                      <a:pos x="T4" y="T5"/>
                    </a:cxn>
                    <a:cxn ang="0">
                      <a:pos x="T6" y="T7"/>
                    </a:cxn>
                  </a:cxnLst>
                  <a:rect l="0" t="0" r="r" b="b"/>
                  <a:pathLst>
                    <a:path w="58" h="124">
                      <a:moveTo>
                        <a:pt x="14" y="0"/>
                      </a:moveTo>
                      <a:lnTo>
                        <a:pt x="0" y="22"/>
                      </a:lnTo>
                      <a:lnTo>
                        <a:pt x="58" y="124"/>
                      </a:lnTo>
                      <a:lnTo>
                        <a:pt x="14"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35" name="Freeform 851">
                  <a:extLst>
                    <a:ext uri="{FF2B5EF4-FFF2-40B4-BE49-F238E27FC236}">
                      <a16:creationId xmlns:a16="http://schemas.microsoft.com/office/drawing/2014/main" id="{002BC686-64F0-FA42-A92E-33FDAB0C98F1}"/>
                    </a:ext>
                  </a:extLst>
                </p:cNvPr>
                <p:cNvSpPr>
                  <a:spLocks/>
                </p:cNvSpPr>
                <p:nvPr/>
              </p:nvSpPr>
              <p:spPr bwMode="auto">
                <a:xfrm>
                  <a:off x="3158" y="2333"/>
                  <a:ext cx="58" cy="124"/>
                </a:xfrm>
                <a:custGeom>
                  <a:avLst/>
                  <a:gdLst>
                    <a:gd name="T0" fmla="*/ 14 w 58"/>
                    <a:gd name="T1" fmla="*/ 0 h 124"/>
                    <a:gd name="T2" fmla="*/ 0 w 58"/>
                    <a:gd name="T3" fmla="*/ 22 h 124"/>
                    <a:gd name="T4" fmla="*/ 58 w 58"/>
                    <a:gd name="T5" fmla="*/ 124 h 124"/>
                  </a:gdLst>
                  <a:ahLst/>
                  <a:cxnLst>
                    <a:cxn ang="0">
                      <a:pos x="T0" y="T1"/>
                    </a:cxn>
                    <a:cxn ang="0">
                      <a:pos x="T2" y="T3"/>
                    </a:cxn>
                    <a:cxn ang="0">
                      <a:pos x="T4" y="T5"/>
                    </a:cxn>
                  </a:cxnLst>
                  <a:rect l="0" t="0" r="r" b="b"/>
                  <a:pathLst>
                    <a:path w="58" h="124">
                      <a:moveTo>
                        <a:pt x="14" y="0"/>
                      </a:moveTo>
                      <a:lnTo>
                        <a:pt x="0" y="22"/>
                      </a:lnTo>
                      <a:lnTo>
                        <a:pt x="58"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36" name="Freeform 852">
                  <a:extLst>
                    <a:ext uri="{FF2B5EF4-FFF2-40B4-BE49-F238E27FC236}">
                      <a16:creationId xmlns:a16="http://schemas.microsoft.com/office/drawing/2014/main" id="{FC0EA066-D1E3-8E42-944F-8234694CE616}"/>
                    </a:ext>
                  </a:extLst>
                </p:cNvPr>
                <p:cNvSpPr>
                  <a:spLocks/>
                </p:cNvSpPr>
                <p:nvPr/>
              </p:nvSpPr>
              <p:spPr bwMode="auto">
                <a:xfrm>
                  <a:off x="3158" y="2355"/>
                  <a:ext cx="58" cy="124"/>
                </a:xfrm>
                <a:custGeom>
                  <a:avLst/>
                  <a:gdLst>
                    <a:gd name="T0" fmla="*/ 36 w 58"/>
                    <a:gd name="T1" fmla="*/ 124 h 124"/>
                    <a:gd name="T2" fmla="*/ 58 w 58"/>
                    <a:gd name="T3" fmla="*/ 102 h 124"/>
                    <a:gd name="T4" fmla="*/ 0 w 58"/>
                    <a:gd name="T5" fmla="*/ 0 h 124"/>
                    <a:gd name="T6" fmla="*/ 36 w 58"/>
                    <a:gd name="T7" fmla="*/ 124 h 124"/>
                  </a:gdLst>
                  <a:ahLst/>
                  <a:cxnLst>
                    <a:cxn ang="0">
                      <a:pos x="T0" y="T1"/>
                    </a:cxn>
                    <a:cxn ang="0">
                      <a:pos x="T2" y="T3"/>
                    </a:cxn>
                    <a:cxn ang="0">
                      <a:pos x="T4" y="T5"/>
                    </a:cxn>
                    <a:cxn ang="0">
                      <a:pos x="T6" y="T7"/>
                    </a:cxn>
                  </a:cxnLst>
                  <a:rect l="0" t="0" r="r" b="b"/>
                  <a:pathLst>
                    <a:path w="58" h="124">
                      <a:moveTo>
                        <a:pt x="36" y="124"/>
                      </a:moveTo>
                      <a:lnTo>
                        <a:pt x="58" y="102"/>
                      </a:lnTo>
                      <a:lnTo>
                        <a:pt x="0" y="0"/>
                      </a:lnTo>
                      <a:lnTo>
                        <a:pt x="36" y="124"/>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37" name="Freeform 853">
                  <a:extLst>
                    <a:ext uri="{FF2B5EF4-FFF2-40B4-BE49-F238E27FC236}">
                      <a16:creationId xmlns:a16="http://schemas.microsoft.com/office/drawing/2014/main" id="{EA697EAC-7405-2E48-AD08-25AC5F6EE92F}"/>
                    </a:ext>
                  </a:extLst>
                </p:cNvPr>
                <p:cNvSpPr>
                  <a:spLocks/>
                </p:cNvSpPr>
                <p:nvPr/>
              </p:nvSpPr>
              <p:spPr bwMode="auto">
                <a:xfrm>
                  <a:off x="3158" y="2355"/>
                  <a:ext cx="58" cy="124"/>
                </a:xfrm>
                <a:custGeom>
                  <a:avLst/>
                  <a:gdLst>
                    <a:gd name="T0" fmla="*/ 36 w 58"/>
                    <a:gd name="T1" fmla="*/ 124 h 124"/>
                    <a:gd name="T2" fmla="*/ 58 w 58"/>
                    <a:gd name="T3" fmla="*/ 102 h 124"/>
                    <a:gd name="T4" fmla="*/ 0 w 58"/>
                    <a:gd name="T5" fmla="*/ 0 h 124"/>
                  </a:gdLst>
                  <a:ahLst/>
                  <a:cxnLst>
                    <a:cxn ang="0">
                      <a:pos x="T0" y="T1"/>
                    </a:cxn>
                    <a:cxn ang="0">
                      <a:pos x="T2" y="T3"/>
                    </a:cxn>
                    <a:cxn ang="0">
                      <a:pos x="T4" y="T5"/>
                    </a:cxn>
                  </a:cxnLst>
                  <a:rect l="0" t="0" r="r" b="b"/>
                  <a:pathLst>
                    <a:path w="58" h="124">
                      <a:moveTo>
                        <a:pt x="36" y="124"/>
                      </a:moveTo>
                      <a:lnTo>
                        <a:pt x="58"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38" name="Freeform 854">
                  <a:extLst>
                    <a:ext uri="{FF2B5EF4-FFF2-40B4-BE49-F238E27FC236}">
                      <a16:creationId xmlns:a16="http://schemas.microsoft.com/office/drawing/2014/main" id="{B837B7BD-90D4-4E44-9AEB-92C1651CC9F4}"/>
                    </a:ext>
                  </a:extLst>
                </p:cNvPr>
                <p:cNvSpPr>
                  <a:spLocks/>
                </p:cNvSpPr>
                <p:nvPr/>
              </p:nvSpPr>
              <p:spPr bwMode="auto">
                <a:xfrm>
                  <a:off x="3026" y="2122"/>
                  <a:ext cx="88" cy="109"/>
                </a:xfrm>
                <a:custGeom>
                  <a:avLst/>
                  <a:gdLst>
                    <a:gd name="T0" fmla="*/ 73 w 88"/>
                    <a:gd name="T1" fmla="*/ 109 h 109"/>
                    <a:gd name="T2" fmla="*/ 88 w 88"/>
                    <a:gd name="T3" fmla="*/ 87 h 109"/>
                    <a:gd name="T4" fmla="*/ 0 w 88"/>
                    <a:gd name="T5" fmla="*/ 0 h 109"/>
                    <a:gd name="T6" fmla="*/ 73 w 88"/>
                    <a:gd name="T7" fmla="*/ 109 h 109"/>
                  </a:gdLst>
                  <a:ahLst/>
                  <a:cxnLst>
                    <a:cxn ang="0">
                      <a:pos x="T0" y="T1"/>
                    </a:cxn>
                    <a:cxn ang="0">
                      <a:pos x="T2" y="T3"/>
                    </a:cxn>
                    <a:cxn ang="0">
                      <a:pos x="T4" y="T5"/>
                    </a:cxn>
                    <a:cxn ang="0">
                      <a:pos x="T6" y="T7"/>
                    </a:cxn>
                  </a:cxnLst>
                  <a:rect l="0" t="0" r="r" b="b"/>
                  <a:pathLst>
                    <a:path w="88" h="109">
                      <a:moveTo>
                        <a:pt x="73" y="109"/>
                      </a:moveTo>
                      <a:lnTo>
                        <a:pt x="88" y="87"/>
                      </a:lnTo>
                      <a:lnTo>
                        <a:pt x="0" y="0"/>
                      </a:lnTo>
                      <a:lnTo>
                        <a:pt x="73"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39" name="Freeform 855">
                  <a:extLst>
                    <a:ext uri="{FF2B5EF4-FFF2-40B4-BE49-F238E27FC236}">
                      <a16:creationId xmlns:a16="http://schemas.microsoft.com/office/drawing/2014/main" id="{8034342E-D286-AB4E-9787-A8CA40E7B615}"/>
                    </a:ext>
                  </a:extLst>
                </p:cNvPr>
                <p:cNvSpPr>
                  <a:spLocks/>
                </p:cNvSpPr>
                <p:nvPr/>
              </p:nvSpPr>
              <p:spPr bwMode="auto">
                <a:xfrm>
                  <a:off x="3026" y="2122"/>
                  <a:ext cx="88" cy="109"/>
                </a:xfrm>
                <a:custGeom>
                  <a:avLst/>
                  <a:gdLst>
                    <a:gd name="T0" fmla="*/ 73 w 88"/>
                    <a:gd name="T1" fmla="*/ 109 h 109"/>
                    <a:gd name="T2" fmla="*/ 88 w 88"/>
                    <a:gd name="T3" fmla="*/ 87 h 109"/>
                    <a:gd name="T4" fmla="*/ 0 w 88"/>
                    <a:gd name="T5" fmla="*/ 0 h 109"/>
                  </a:gdLst>
                  <a:ahLst/>
                  <a:cxnLst>
                    <a:cxn ang="0">
                      <a:pos x="T0" y="T1"/>
                    </a:cxn>
                    <a:cxn ang="0">
                      <a:pos x="T2" y="T3"/>
                    </a:cxn>
                    <a:cxn ang="0">
                      <a:pos x="T4" y="T5"/>
                    </a:cxn>
                  </a:cxnLst>
                  <a:rect l="0" t="0" r="r" b="b"/>
                  <a:pathLst>
                    <a:path w="88" h="109">
                      <a:moveTo>
                        <a:pt x="73" y="109"/>
                      </a:moveTo>
                      <a:lnTo>
                        <a:pt x="88"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40" name="Freeform 856">
                  <a:extLst>
                    <a:ext uri="{FF2B5EF4-FFF2-40B4-BE49-F238E27FC236}">
                      <a16:creationId xmlns:a16="http://schemas.microsoft.com/office/drawing/2014/main" id="{51449950-7946-0543-A9E6-AF1B45B01782}"/>
                    </a:ext>
                  </a:extLst>
                </p:cNvPr>
                <p:cNvSpPr>
                  <a:spLocks/>
                </p:cNvSpPr>
                <p:nvPr/>
              </p:nvSpPr>
              <p:spPr bwMode="auto">
                <a:xfrm>
                  <a:off x="3099" y="2209"/>
                  <a:ext cx="73" cy="124"/>
                </a:xfrm>
                <a:custGeom>
                  <a:avLst/>
                  <a:gdLst>
                    <a:gd name="T0" fmla="*/ 15 w 73"/>
                    <a:gd name="T1" fmla="*/ 0 h 124"/>
                    <a:gd name="T2" fmla="*/ 0 w 73"/>
                    <a:gd name="T3" fmla="*/ 22 h 124"/>
                    <a:gd name="T4" fmla="*/ 73 w 73"/>
                    <a:gd name="T5" fmla="*/ 124 h 124"/>
                    <a:gd name="T6" fmla="*/ 15 w 73"/>
                    <a:gd name="T7" fmla="*/ 0 h 124"/>
                  </a:gdLst>
                  <a:ahLst/>
                  <a:cxnLst>
                    <a:cxn ang="0">
                      <a:pos x="T0" y="T1"/>
                    </a:cxn>
                    <a:cxn ang="0">
                      <a:pos x="T2" y="T3"/>
                    </a:cxn>
                    <a:cxn ang="0">
                      <a:pos x="T4" y="T5"/>
                    </a:cxn>
                    <a:cxn ang="0">
                      <a:pos x="T6" y="T7"/>
                    </a:cxn>
                  </a:cxnLst>
                  <a:rect l="0" t="0" r="r" b="b"/>
                  <a:pathLst>
                    <a:path w="73" h="124">
                      <a:moveTo>
                        <a:pt x="15" y="0"/>
                      </a:moveTo>
                      <a:lnTo>
                        <a:pt x="0" y="22"/>
                      </a:lnTo>
                      <a:lnTo>
                        <a:pt x="73" y="124"/>
                      </a:lnTo>
                      <a:lnTo>
                        <a:pt x="15"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41" name="Freeform 857">
                  <a:extLst>
                    <a:ext uri="{FF2B5EF4-FFF2-40B4-BE49-F238E27FC236}">
                      <a16:creationId xmlns:a16="http://schemas.microsoft.com/office/drawing/2014/main" id="{9A7DB67C-63C4-1540-BF47-9FBF3123A48B}"/>
                    </a:ext>
                  </a:extLst>
                </p:cNvPr>
                <p:cNvSpPr>
                  <a:spLocks/>
                </p:cNvSpPr>
                <p:nvPr/>
              </p:nvSpPr>
              <p:spPr bwMode="auto">
                <a:xfrm>
                  <a:off x="3099" y="2209"/>
                  <a:ext cx="73" cy="124"/>
                </a:xfrm>
                <a:custGeom>
                  <a:avLst/>
                  <a:gdLst>
                    <a:gd name="T0" fmla="*/ 15 w 73"/>
                    <a:gd name="T1" fmla="*/ 0 h 124"/>
                    <a:gd name="T2" fmla="*/ 0 w 73"/>
                    <a:gd name="T3" fmla="*/ 22 h 124"/>
                    <a:gd name="T4" fmla="*/ 73 w 73"/>
                    <a:gd name="T5" fmla="*/ 124 h 124"/>
                  </a:gdLst>
                  <a:ahLst/>
                  <a:cxnLst>
                    <a:cxn ang="0">
                      <a:pos x="T0" y="T1"/>
                    </a:cxn>
                    <a:cxn ang="0">
                      <a:pos x="T2" y="T3"/>
                    </a:cxn>
                    <a:cxn ang="0">
                      <a:pos x="T4" y="T5"/>
                    </a:cxn>
                  </a:cxnLst>
                  <a:rect l="0" t="0" r="r" b="b"/>
                  <a:pathLst>
                    <a:path w="73" h="124">
                      <a:moveTo>
                        <a:pt x="15" y="0"/>
                      </a:moveTo>
                      <a:lnTo>
                        <a:pt x="0" y="22"/>
                      </a:lnTo>
                      <a:lnTo>
                        <a:pt x="73"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42" name="Freeform 858">
                  <a:extLst>
                    <a:ext uri="{FF2B5EF4-FFF2-40B4-BE49-F238E27FC236}">
                      <a16:creationId xmlns:a16="http://schemas.microsoft.com/office/drawing/2014/main" id="{C84109F3-3FC5-6D43-B087-E33BA9EFB6DC}"/>
                    </a:ext>
                  </a:extLst>
                </p:cNvPr>
                <p:cNvSpPr>
                  <a:spLocks/>
                </p:cNvSpPr>
                <p:nvPr/>
              </p:nvSpPr>
              <p:spPr bwMode="auto">
                <a:xfrm>
                  <a:off x="2661" y="1969"/>
                  <a:ext cx="109" cy="73"/>
                </a:xfrm>
                <a:custGeom>
                  <a:avLst/>
                  <a:gdLst>
                    <a:gd name="T0" fmla="*/ 22 w 109"/>
                    <a:gd name="T1" fmla="*/ 0 h 73"/>
                    <a:gd name="T2" fmla="*/ 0 w 109"/>
                    <a:gd name="T3" fmla="*/ 14 h 73"/>
                    <a:gd name="T4" fmla="*/ 109 w 109"/>
                    <a:gd name="T5" fmla="*/ 73 h 73"/>
                    <a:gd name="T6" fmla="*/ 22 w 109"/>
                    <a:gd name="T7" fmla="*/ 0 h 73"/>
                  </a:gdLst>
                  <a:ahLst/>
                  <a:cxnLst>
                    <a:cxn ang="0">
                      <a:pos x="T0" y="T1"/>
                    </a:cxn>
                    <a:cxn ang="0">
                      <a:pos x="T2" y="T3"/>
                    </a:cxn>
                    <a:cxn ang="0">
                      <a:pos x="T4" y="T5"/>
                    </a:cxn>
                    <a:cxn ang="0">
                      <a:pos x="T6" y="T7"/>
                    </a:cxn>
                  </a:cxnLst>
                  <a:rect l="0" t="0" r="r" b="b"/>
                  <a:pathLst>
                    <a:path w="109" h="73">
                      <a:moveTo>
                        <a:pt x="22" y="0"/>
                      </a:moveTo>
                      <a:lnTo>
                        <a:pt x="0" y="14"/>
                      </a:lnTo>
                      <a:lnTo>
                        <a:pt x="109" y="73"/>
                      </a:lnTo>
                      <a:lnTo>
                        <a:pt x="22" y="0"/>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43" name="Freeform 859">
                  <a:extLst>
                    <a:ext uri="{FF2B5EF4-FFF2-40B4-BE49-F238E27FC236}">
                      <a16:creationId xmlns:a16="http://schemas.microsoft.com/office/drawing/2014/main" id="{7A84F267-C062-BA4B-A299-37089525C3AF}"/>
                    </a:ext>
                  </a:extLst>
                </p:cNvPr>
                <p:cNvSpPr>
                  <a:spLocks/>
                </p:cNvSpPr>
                <p:nvPr/>
              </p:nvSpPr>
              <p:spPr bwMode="auto">
                <a:xfrm>
                  <a:off x="2661" y="1969"/>
                  <a:ext cx="109" cy="73"/>
                </a:xfrm>
                <a:custGeom>
                  <a:avLst/>
                  <a:gdLst>
                    <a:gd name="T0" fmla="*/ 22 w 109"/>
                    <a:gd name="T1" fmla="*/ 0 h 73"/>
                    <a:gd name="T2" fmla="*/ 0 w 109"/>
                    <a:gd name="T3" fmla="*/ 14 h 73"/>
                    <a:gd name="T4" fmla="*/ 109 w 109"/>
                    <a:gd name="T5" fmla="*/ 73 h 73"/>
                  </a:gdLst>
                  <a:ahLst/>
                  <a:cxnLst>
                    <a:cxn ang="0">
                      <a:pos x="T0" y="T1"/>
                    </a:cxn>
                    <a:cxn ang="0">
                      <a:pos x="T2" y="T3"/>
                    </a:cxn>
                    <a:cxn ang="0">
                      <a:pos x="T4" y="T5"/>
                    </a:cxn>
                  </a:cxnLst>
                  <a:rect l="0" t="0" r="r" b="b"/>
                  <a:pathLst>
                    <a:path w="109" h="73">
                      <a:moveTo>
                        <a:pt x="22" y="0"/>
                      </a:moveTo>
                      <a:lnTo>
                        <a:pt x="0" y="14"/>
                      </a:lnTo>
                      <a:lnTo>
                        <a:pt x="109"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44" name="Freeform 860">
                  <a:extLst>
                    <a:ext uri="{FF2B5EF4-FFF2-40B4-BE49-F238E27FC236}">
                      <a16:creationId xmlns:a16="http://schemas.microsoft.com/office/drawing/2014/main" id="{BF54002A-3629-E54E-BF64-57565D2116A7}"/>
                    </a:ext>
                  </a:extLst>
                </p:cNvPr>
                <p:cNvSpPr>
                  <a:spLocks/>
                </p:cNvSpPr>
                <p:nvPr/>
              </p:nvSpPr>
              <p:spPr bwMode="auto">
                <a:xfrm>
                  <a:off x="2683" y="1969"/>
                  <a:ext cx="109" cy="73"/>
                </a:xfrm>
                <a:custGeom>
                  <a:avLst/>
                  <a:gdLst>
                    <a:gd name="T0" fmla="*/ 87 w 109"/>
                    <a:gd name="T1" fmla="*/ 73 h 73"/>
                    <a:gd name="T2" fmla="*/ 109 w 109"/>
                    <a:gd name="T3" fmla="*/ 51 h 73"/>
                    <a:gd name="T4" fmla="*/ 0 w 109"/>
                    <a:gd name="T5" fmla="*/ 0 h 73"/>
                    <a:gd name="T6" fmla="*/ 87 w 109"/>
                    <a:gd name="T7" fmla="*/ 73 h 73"/>
                  </a:gdLst>
                  <a:ahLst/>
                  <a:cxnLst>
                    <a:cxn ang="0">
                      <a:pos x="T0" y="T1"/>
                    </a:cxn>
                    <a:cxn ang="0">
                      <a:pos x="T2" y="T3"/>
                    </a:cxn>
                    <a:cxn ang="0">
                      <a:pos x="T4" y="T5"/>
                    </a:cxn>
                    <a:cxn ang="0">
                      <a:pos x="T6" y="T7"/>
                    </a:cxn>
                  </a:cxnLst>
                  <a:rect l="0" t="0" r="r" b="b"/>
                  <a:pathLst>
                    <a:path w="109" h="73">
                      <a:moveTo>
                        <a:pt x="87" y="73"/>
                      </a:moveTo>
                      <a:lnTo>
                        <a:pt x="109" y="51"/>
                      </a:lnTo>
                      <a:lnTo>
                        <a:pt x="0" y="0"/>
                      </a:lnTo>
                      <a:lnTo>
                        <a:pt x="87" y="73"/>
                      </a:lnTo>
                      <a:close/>
                    </a:path>
                  </a:pathLst>
                </a:custGeom>
                <a:solidFill>
                  <a:srgbClr val="B4C8E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45" name="Freeform 861">
                  <a:extLst>
                    <a:ext uri="{FF2B5EF4-FFF2-40B4-BE49-F238E27FC236}">
                      <a16:creationId xmlns:a16="http://schemas.microsoft.com/office/drawing/2014/main" id="{0BBFE628-0243-1C41-BF0B-35D111BC1F41}"/>
                    </a:ext>
                  </a:extLst>
                </p:cNvPr>
                <p:cNvSpPr>
                  <a:spLocks/>
                </p:cNvSpPr>
                <p:nvPr/>
              </p:nvSpPr>
              <p:spPr bwMode="auto">
                <a:xfrm>
                  <a:off x="2683" y="1969"/>
                  <a:ext cx="109" cy="73"/>
                </a:xfrm>
                <a:custGeom>
                  <a:avLst/>
                  <a:gdLst>
                    <a:gd name="T0" fmla="*/ 87 w 109"/>
                    <a:gd name="T1" fmla="*/ 73 h 73"/>
                    <a:gd name="T2" fmla="*/ 109 w 109"/>
                    <a:gd name="T3" fmla="*/ 51 h 73"/>
                    <a:gd name="T4" fmla="*/ 0 w 109"/>
                    <a:gd name="T5" fmla="*/ 0 h 73"/>
                  </a:gdLst>
                  <a:ahLst/>
                  <a:cxnLst>
                    <a:cxn ang="0">
                      <a:pos x="T0" y="T1"/>
                    </a:cxn>
                    <a:cxn ang="0">
                      <a:pos x="T2" y="T3"/>
                    </a:cxn>
                    <a:cxn ang="0">
                      <a:pos x="T4" y="T5"/>
                    </a:cxn>
                  </a:cxnLst>
                  <a:rect l="0" t="0" r="r" b="b"/>
                  <a:pathLst>
                    <a:path w="109" h="73">
                      <a:moveTo>
                        <a:pt x="87" y="73"/>
                      </a:moveTo>
                      <a:lnTo>
                        <a:pt x="109" y="5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46" name="Freeform 862">
                  <a:extLst>
                    <a:ext uri="{FF2B5EF4-FFF2-40B4-BE49-F238E27FC236}">
                      <a16:creationId xmlns:a16="http://schemas.microsoft.com/office/drawing/2014/main" id="{E7DE445D-C4B9-A644-9F05-237914D870ED}"/>
                    </a:ext>
                  </a:extLst>
                </p:cNvPr>
                <p:cNvSpPr>
                  <a:spLocks/>
                </p:cNvSpPr>
                <p:nvPr/>
              </p:nvSpPr>
              <p:spPr bwMode="auto">
                <a:xfrm>
                  <a:off x="2917" y="2042"/>
                  <a:ext cx="95" cy="102"/>
                </a:xfrm>
                <a:custGeom>
                  <a:avLst/>
                  <a:gdLst>
                    <a:gd name="T0" fmla="*/ 14 w 95"/>
                    <a:gd name="T1" fmla="*/ 0 h 102"/>
                    <a:gd name="T2" fmla="*/ 0 w 95"/>
                    <a:gd name="T3" fmla="*/ 22 h 102"/>
                    <a:gd name="T4" fmla="*/ 95 w 95"/>
                    <a:gd name="T5" fmla="*/ 102 h 102"/>
                    <a:gd name="T6" fmla="*/ 14 w 95"/>
                    <a:gd name="T7" fmla="*/ 0 h 102"/>
                  </a:gdLst>
                  <a:ahLst/>
                  <a:cxnLst>
                    <a:cxn ang="0">
                      <a:pos x="T0" y="T1"/>
                    </a:cxn>
                    <a:cxn ang="0">
                      <a:pos x="T2" y="T3"/>
                    </a:cxn>
                    <a:cxn ang="0">
                      <a:pos x="T4" y="T5"/>
                    </a:cxn>
                    <a:cxn ang="0">
                      <a:pos x="T6" y="T7"/>
                    </a:cxn>
                  </a:cxnLst>
                  <a:rect l="0" t="0" r="r" b="b"/>
                  <a:pathLst>
                    <a:path w="95" h="102">
                      <a:moveTo>
                        <a:pt x="14" y="0"/>
                      </a:moveTo>
                      <a:lnTo>
                        <a:pt x="0" y="22"/>
                      </a:lnTo>
                      <a:lnTo>
                        <a:pt x="95" y="102"/>
                      </a:lnTo>
                      <a:lnTo>
                        <a:pt x="14"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47" name="Freeform 863">
                  <a:extLst>
                    <a:ext uri="{FF2B5EF4-FFF2-40B4-BE49-F238E27FC236}">
                      <a16:creationId xmlns:a16="http://schemas.microsoft.com/office/drawing/2014/main" id="{CC37DC7B-4F84-444D-89B3-546F09D0B69B}"/>
                    </a:ext>
                  </a:extLst>
                </p:cNvPr>
                <p:cNvSpPr>
                  <a:spLocks/>
                </p:cNvSpPr>
                <p:nvPr/>
              </p:nvSpPr>
              <p:spPr bwMode="auto">
                <a:xfrm>
                  <a:off x="2917" y="2042"/>
                  <a:ext cx="95" cy="102"/>
                </a:xfrm>
                <a:custGeom>
                  <a:avLst/>
                  <a:gdLst>
                    <a:gd name="T0" fmla="*/ 14 w 95"/>
                    <a:gd name="T1" fmla="*/ 0 h 102"/>
                    <a:gd name="T2" fmla="*/ 0 w 95"/>
                    <a:gd name="T3" fmla="*/ 22 h 102"/>
                    <a:gd name="T4" fmla="*/ 95 w 95"/>
                    <a:gd name="T5" fmla="*/ 102 h 102"/>
                  </a:gdLst>
                  <a:ahLst/>
                  <a:cxnLst>
                    <a:cxn ang="0">
                      <a:pos x="T0" y="T1"/>
                    </a:cxn>
                    <a:cxn ang="0">
                      <a:pos x="T2" y="T3"/>
                    </a:cxn>
                    <a:cxn ang="0">
                      <a:pos x="T4" y="T5"/>
                    </a:cxn>
                  </a:cxnLst>
                  <a:rect l="0" t="0" r="r" b="b"/>
                  <a:pathLst>
                    <a:path w="95" h="102">
                      <a:moveTo>
                        <a:pt x="14" y="0"/>
                      </a:moveTo>
                      <a:lnTo>
                        <a:pt x="0" y="22"/>
                      </a:lnTo>
                      <a:lnTo>
                        <a:pt x="95"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48" name="Freeform 864">
                  <a:extLst>
                    <a:ext uri="{FF2B5EF4-FFF2-40B4-BE49-F238E27FC236}">
                      <a16:creationId xmlns:a16="http://schemas.microsoft.com/office/drawing/2014/main" id="{C87F34C6-B49B-2342-ADDE-926D95527F0B}"/>
                    </a:ext>
                  </a:extLst>
                </p:cNvPr>
                <p:cNvSpPr>
                  <a:spLocks/>
                </p:cNvSpPr>
                <p:nvPr/>
              </p:nvSpPr>
              <p:spPr bwMode="auto">
                <a:xfrm>
                  <a:off x="2931" y="2042"/>
                  <a:ext cx="95" cy="102"/>
                </a:xfrm>
                <a:custGeom>
                  <a:avLst/>
                  <a:gdLst>
                    <a:gd name="T0" fmla="*/ 81 w 95"/>
                    <a:gd name="T1" fmla="*/ 102 h 102"/>
                    <a:gd name="T2" fmla="*/ 95 w 95"/>
                    <a:gd name="T3" fmla="*/ 80 h 102"/>
                    <a:gd name="T4" fmla="*/ 0 w 95"/>
                    <a:gd name="T5" fmla="*/ 0 h 102"/>
                    <a:gd name="T6" fmla="*/ 81 w 95"/>
                    <a:gd name="T7" fmla="*/ 102 h 102"/>
                  </a:gdLst>
                  <a:ahLst/>
                  <a:cxnLst>
                    <a:cxn ang="0">
                      <a:pos x="T0" y="T1"/>
                    </a:cxn>
                    <a:cxn ang="0">
                      <a:pos x="T2" y="T3"/>
                    </a:cxn>
                    <a:cxn ang="0">
                      <a:pos x="T4" y="T5"/>
                    </a:cxn>
                    <a:cxn ang="0">
                      <a:pos x="T6" y="T7"/>
                    </a:cxn>
                  </a:cxnLst>
                  <a:rect l="0" t="0" r="r" b="b"/>
                  <a:pathLst>
                    <a:path w="95" h="102">
                      <a:moveTo>
                        <a:pt x="81" y="102"/>
                      </a:moveTo>
                      <a:lnTo>
                        <a:pt x="95" y="80"/>
                      </a:lnTo>
                      <a:lnTo>
                        <a:pt x="0" y="0"/>
                      </a:lnTo>
                      <a:lnTo>
                        <a:pt x="81" y="102"/>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49" name="Freeform 865">
                  <a:extLst>
                    <a:ext uri="{FF2B5EF4-FFF2-40B4-BE49-F238E27FC236}">
                      <a16:creationId xmlns:a16="http://schemas.microsoft.com/office/drawing/2014/main" id="{1EE13218-9FF2-8A49-9FFE-F86BE27D2BD9}"/>
                    </a:ext>
                  </a:extLst>
                </p:cNvPr>
                <p:cNvSpPr>
                  <a:spLocks/>
                </p:cNvSpPr>
                <p:nvPr/>
              </p:nvSpPr>
              <p:spPr bwMode="auto">
                <a:xfrm>
                  <a:off x="3099" y="2231"/>
                  <a:ext cx="73" cy="124"/>
                </a:xfrm>
                <a:custGeom>
                  <a:avLst/>
                  <a:gdLst>
                    <a:gd name="T0" fmla="*/ 59 w 73"/>
                    <a:gd name="T1" fmla="*/ 124 h 124"/>
                    <a:gd name="T2" fmla="*/ 73 w 73"/>
                    <a:gd name="T3" fmla="*/ 102 h 124"/>
                    <a:gd name="T4" fmla="*/ 0 w 73"/>
                    <a:gd name="T5" fmla="*/ 0 h 124"/>
                    <a:gd name="T6" fmla="*/ 59 w 73"/>
                    <a:gd name="T7" fmla="*/ 124 h 124"/>
                  </a:gdLst>
                  <a:ahLst/>
                  <a:cxnLst>
                    <a:cxn ang="0">
                      <a:pos x="T0" y="T1"/>
                    </a:cxn>
                    <a:cxn ang="0">
                      <a:pos x="T2" y="T3"/>
                    </a:cxn>
                    <a:cxn ang="0">
                      <a:pos x="T4" y="T5"/>
                    </a:cxn>
                    <a:cxn ang="0">
                      <a:pos x="T6" y="T7"/>
                    </a:cxn>
                  </a:cxnLst>
                  <a:rect l="0" t="0" r="r" b="b"/>
                  <a:pathLst>
                    <a:path w="73" h="124">
                      <a:moveTo>
                        <a:pt x="59" y="124"/>
                      </a:moveTo>
                      <a:lnTo>
                        <a:pt x="73" y="102"/>
                      </a:lnTo>
                      <a:lnTo>
                        <a:pt x="0" y="0"/>
                      </a:lnTo>
                      <a:lnTo>
                        <a:pt x="59" y="124"/>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50" name="Freeform 866">
                  <a:extLst>
                    <a:ext uri="{FF2B5EF4-FFF2-40B4-BE49-F238E27FC236}">
                      <a16:creationId xmlns:a16="http://schemas.microsoft.com/office/drawing/2014/main" id="{3E22FC42-05FC-2247-BDE7-FA5C04F8FEFA}"/>
                    </a:ext>
                  </a:extLst>
                </p:cNvPr>
                <p:cNvSpPr>
                  <a:spLocks/>
                </p:cNvSpPr>
                <p:nvPr/>
              </p:nvSpPr>
              <p:spPr bwMode="auto">
                <a:xfrm>
                  <a:off x="3099" y="2231"/>
                  <a:ext cx="73" cy="124"/>
                </a:xfrm>
                <a:custGeom>
                  <a:avLst/>
                  <a:gdLst>
                    <a:gd name="T0" fmla="*/ 59 w 73"/>
                    <a:gd name="T1" fmla="*/ 124 h 124"/>
                    <a:gd name="T2" fmla="*/ 73 w 73"/>
                    <a:gd name="T3" fmla="*/ 102 h 124"/>
                    <a:gd name="T4" fmla="*/ 0 w 73"/>
                    <a:gd name="T5" fmla="*/ 0 h 124"/>
                  </a:gdLst>
                  <a:ahLst/>
                  <a:cxnLst>
                    <a:cxn ang="0">
                      <a:pos x="T0" y="T1"/>
                    </a:cxn>
                    <a:cxn ang="0">
                      <a:pos x="T2" y="T3"/>
                    </a:cxn>
                    <a:cxn ang="0">
                      <a:pos x="T4" y="T5"/>
                    </a:cxn>
                  </a:cxnLst>
                  <a:rect l="0" t="0" r="r" b="b"/>
                  <a:pathLst>
                    <a:path w="73" h="124">
                      <a:moveTo>
                        <a:pt x="59" y="124"/>
                      </a:moveTo>
                      <a:lnTo>
                        <a:pt x="73" y="102"/>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51" name="Freeform 867">
                  <a:extLst>
                    <a:ext uri="{FF2B5EF4-FFF2-40B4-BE49-F238E27FC236}">
                      <a16:creationId xmlns:a16="http://schemas.microsoft.com/office/drawing/2014/main" id="{2BD1D534-0BEF-F948-AC21-3BB921CF98FD}"/>
                    </a:ext>
                  </a:extLst>
                </p:cNvPr>
                <p:cNvSpPr>
                  <a:spLocks/>
                </p:cNvSpPr>
                <p:nvPr/>
              </p:nvSpPr>
              <p:spPr bwMode="auto">
                <a:xfrm>
                  <a:off x="2792" y="1998"/>
                  <a:ext cx="103" cy="87"/>
                </a:xfrm>
                <a:custGeom>
                  <a:avLst/>
                  <a:gdLst>
                    <a:gd name="T0" fmla="*/ 15 w 103"/>
                    <a:gd name="T1" fmla="*/ 0 h 87"/>
                    <a:gd name="T2" fmla="*/ 0 w 103"/>
                    <a:gd name="T3" fmla="*/ 22 h 87"/>
                    <a:gd name="T4" fmla="*/ 103 w 103"/>
                    <a:gd name="T5" fmla="*/ 87 h 87"/>
                    <a:gd name="T6" fmla="*/ 15 w 103"/>
                    <a:gd name="T7" fmla="*/ 0 h 87"/>
                  </a:gdLst>
                  <a:ahLst/>
                  <a:cxnLst>
                    <a:cxn ang="0">
                      <a:pos x="T0" y="T1"/>
                    </a:cxn>
                    <a:cxn ang="0">
                      <a:pos x="T2" y="T3"/>
                    </a:cxn>
                    <a:cxn ang="0">
                      <a:pos x="T4" y="T5"/>
                    </a:cxn>
                    <a:cxn ang="0">
                      <a:pos x="T6" y="T7"/>
                    </a:cxn>
                  </a:cxnLst>
                  <a:rect l="0" t="0" r="r" b="b"/>
                  <a:pathLst>
                    <a:path w="103" h="87">
                      <a:moveTo>
                        <a:pt x="15" y="0"/>
                      </a:moveTo>
                      <a:lnTo>
                        <a:pt x="0" y="22"/>
                      </a:lnTo>
                      <a:lnTo>
                        <a:pt x="103" y="87"/>
                      </a:lnTo>
                      <a:lnTo>
                        <a:pt x="15"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52" name="Freeform 868">
                  <a:extLst>
                    <a:ext uri="{FF2B5EF4-FFF2-40B4-BE49-F238E27FC236}">
                      <a16:creationId xmlns:a16="http://schemas.microsoft.com/office/drawing/2014/main" id="{BDED664C-2420-4E47-BEE9-DD1321205653}"/>
                    </a:ext>
                  </a:extLst>
                </p:cNvPr>
                <p:cNvSpPr>
                  <a:spLocks/>
                </p:cNvSpPr>
                <p:nvPr/>
              </p:nvSpPr>
              <p:spPr bwMode="auto">
                <a:xfrm>
                  <a:off x="2792" y="1998"/>
                  <a:ext cx="103" cy="87"/>
                </a:xfrm>
                <a:custGeom>
                  <a:avLst/>
                  <a:gdLst>
                    <a:gd name="T0" fmla="*/ 15 w 103"/>
                    <a:gd name="T1" fmla="*/ 0 h 87"/>
                    <a:gd name="T2" fmla="*/ 0 w 103"/>
                    <a:gd name="T3" fmla="*/ 22 h 87"/>
                    <a:gd name="T4" fmla="*/ 103 w 103"/>
                    <a:gd name="T5" fmla="*/ 87 h 87"/>
                  </a:gdLst>
                  <a:ahLst/>
                  <a:cxnLst>
                    <a:cxn ang="0">
                      <a:pos x="T0" y="T1"/>
                    </a:cxn>
                    <a:cxn ang="0">
                      <a:pos x="T2" y="T3"/>
                    </a:cxn>
                    <a:cxn ang="0">
                      <a:pos x="T4" y="T5"/>
                    </a:cxn>
                  </a:cxnLst>
                  <a:rect l="0" t="0" r="r" b="b"/>
                  <a:pathLst>
                    <a:path w="103" h="87">
                      <a:moveTo>
                        <a:pt x="15" y="0"/>
                      </a:moveTo>
                      <a:lnTo>
                        <a:pt x="0" y="22"/>
                      </a:lnTo>
                      <a:lnTo>
                        <a:pt x="103"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53" name="Freeform 869">
                  <a:extLst>
                    <a:ext uri="{FF2B5EF4-FFF2-40B4-BE49-F238E27FC236}">
                      <a16:creationId xmlns:a16="http://schemas.microsoft.com/office/drawing/2014/main" id="{E614685D-FF2B-6D45-AC57-4C30D21BB4BD}"/>
                    </a:ext>
                  </a:extLst>
                </p:cNvPr>
                <p:cNvSpPr>
                  <a:spLocks/>
                </p:cNvSpPr>
                <p:nvPr/>
              </p:nvSpPr>
              <p:spPr bwMode="auto">
                <a:xfrm>
                  <a:off x="2807" y="1998"/>
                  <a:ext cx="110" cy="87"/>
                </a:xfrm>
                <a:custGeom>
                  <a:avLst/>
                  <a:gdLst>
                    <a:gd name="T0" fmla="*/ 88 w 110"/>
                    <a:gd name="T1" fmla="*/ 87 h 87"/>
                    <a:gd name="T2" fmla="*/ 110 w 110"/>
                    <a:gd name="T3" fmla="*/ 66 h 87"/>
                    <a:gd name="T4" fmla="*/ 0 w 110"/>
                    <a:gd name="T5" fmla="*/ 0 h 87"/>
                    <a:gd name="T6" fmla="*/ 88 w 110"/>
                    <a:gd name="T7" fmla="*/ 87 h 87"/>
                  </a:gdLst>
                  <a:ahLst/>
                  <a:cxnLst>
                    <a:cxn ang="0">
                      <a:pos x="T0" y="T1"/>
                    </a:cxn>
                    <a:cxn ang="0">
                      <a:pos x="T2" y="T3"/>
                    </a:cxn>
                    <a:cxn ang="0">
                      <a:pos x="T4" y="T5"/>
                    </a:cxn>
                    <a:cxn ang="0">
                      <a:pos x="T6" y="T7"/>
                    </a:cxn>
                  </a:cxnLst>
                  <a:rect l="0" t="0" r="r" b="b"/>
                  <a:pathLst>
                    <a:path w="110" h="87">
                      <a:moveTo>
                        <a:pt x="88" y="87"/>
                      </a:moveTo>
                      <a:lnTo>
                        <a:pt x="110" y="66"/>
                      </a:lnTo>
                      <a:lnTo>
                        <a:pt x="0" y="0"/>
                      </a:lnTo>
                      <a:lnTo>
                        <a:pt x="88" y="87"/>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54" name="Freeform 870">
                  <a:extLst>
                    <a:ext uri="{FF2B5EF4-FFF2-40B4-BE49-F238E27FC236}">
                      <a16:creationId xmlns:a16="http://schemas.microsoft.com/office/drawing/2014/main" id="{8B1260F8-DD82-5647-A738-0872EBCE6BE4}"/>
                    </a:ext>
                  </a:extLst>
                </p:cNvPr>
                <p:cNvSpPr>
                  <a:spLocks/>
                </p:cNvSpPr>
                <p:nvPr/>
              </p:nvSpPr>
              <p:spPr bwMode="auto">
                <a:xfrm>
                  <a:off x="2807" y="1998"/>
                  <a:ext cx="110" cy="87"/>
                </a:xfrm>
                <a:custGeom>
                  <a:avLst/>
                  <a:gdLst>
                    <a:gd name="T0" fmla="*/ 88 w 110"/>
                    <a:gd name="T1" fmla="*/ 87 h 87"/>
                    <a:gd name="T2" fmla="*/ 110 w 110"/>
                    <a:gd name="T3" fmla="*/ 66 h 87"/>
                    <a:gd name="T4" fmla="*/ 0 w 110"/>
                    <a:gd name="T5" fmla="*/ 0 h 87"/>
                  </a:gdLst>
                  <a:ahLst/>
                  <a:cxnLst>
                    <a:cxn ang="0">
                      <a:pos x="T0" y="T1"/>
                    </a:cxn>
                    <a:cxn ang="0">
                      <a:pos x="T2" y="T3"/>
                    </a:cxn>
                    <a:cxn ang="0">
                      <a:pos x="T4" y="T5"/>
                    </a:cxn>
                  </a:cxnLst>
                  <a:rect l="0" t="0" r="r" b="b"/>
                  <a:pathLst>
                    <a:path w="110" h="87">
                      <a:moveTo>
                        <a:pt x="88" y="87"/>
                      </a:moveTo>
                      <a:lnTo>
                        <a:pt x="110" y="66"/>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55" name="Freeform 871">
                  <a:extLst>
                    <a:ext uri="{FF2B5EF4-FFF2-40B4-BE49-F238E27FC236}">
                      <a16:creationId xmlns:a16="http://schemas.microsoft.com/office/drawing/2014/main" id="{19037ED8-9E61-7D4D-B465-DD4C1B2F9355}"/>
                    </a:ext>
                  </a:extLst>
                </p:cNvPr>
                <p:cNvSpPr>
                  <a:spLocks/>
                </p:cNvSpPr>
                <p:nvPr/>
              </p:nvSpPr>
              <p:spPr bwMode="auto">
                <a:xfrm>
                  <a:off x="3012" y="2122"/>
                  <a:ext cx="87" cy="109"/>
                </a:xfrm>
                <a:custGeom>
                  <a:avLst/>
                  <a:gdLst>
                    <a:gd name="T0" fmla="*/ 14 w 87"/>
                    <a:gd name="T1" fmla="*/ 0 h 109"/>
                    <a:gd name="T2" fmla="*/ 0 w 87"/>
                    <a:gd name="T3" fmla="*/ 22 h 109"/>
                    <a:gd name="T4" fmla="*/ 87 w 87"/>
                    <a:gd name="T5" fmla="*/ 109 h 109"/>
                    <a:gd name="T6" fmla="*/ 14 w 87"/>
                    <a:gd name="T7" fmla="*/ 0 h 109"/>
                  </a:gdLst>
                  <a:ahLst/>
                  <a:cxnLst>
                    <a:cxn ang="0">
                      <a:pos x="T0" y="T1"/>
                    </a:cxn>
                    <a:cxn ang="0">
                      <a:pos x="T2" y="T3"/>
                    </a:cxn>
                    <a:cxn ang="0">
                      <a:pos x="T4" y="T5"/>
                    </a:cxn>
                    <a:cxn ang="0">
                      <a:pos x="T6" y="T7"/>
                    </a:cxn>
                  </a:cxnLst>
                  <a:rect l="0" t="0" r="r" b="b"/>
                  <a:pathLst>
                    <a:path w="87" h="109">
                      <a:moveTo>
                        <a:pt x="14" y="0"/>
                      </a:moveTo>
                      <a:lnTo>
                        <a:pt x="0" y="22"/>
                      </a:lnTo>
                      <a:lnTo>
                        <a:pt x="87" y="109"/>
                      </a:lnTo>
                      <a:lnTo>
                        <a:pt x="14"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56" name="Freeform 872">
                  <a:extLst>
                    <a:ext uri="{FF2B5EF4-FFF2-40B4-BE49-F238E27FC236}">
                      <a16:creationId xmlns:a16="http://schemas.microsoft.com/office/drawing/2014/main" id="{E260DEF3-FB6B-3745-BC6C-07AAA1990B36}"/>
                    </a:ext>
                  </a:extLst>
                </p:cNvPr>
                <p:cNvSpPr>
                  <a:spLocks/>
                </p:cNvSpPr>
                <p:nvPr/>
              </p:nvSpPr>
              <p:spPr bwMode="auto">
                <a:xfrm>
                  <a:off x="3012" y="2122"/>
                  <a:ext cx="87" cy="109"/>
                </a:xfrm>
                <a:custGeom>
                  <a:avLst/>
                  <a:gdLst>
                    <a:gd name="T0" fmla="*/ 14 w 87"/>
                    <a:gd name="T1" fmla="*/ 0 h 109"/>
                    <a:gd name="T2" fmla="*/ 0 w 87"/>
                    <a:gd name="T3" fmla="*/ 22 h 109"/>
                    <a:gd name="T4" fmla="*/ 87 w 87"/>
                    <a:gd name="T5" fmla="*/ 109 h 109"/>
                  </a:gdLst>
                  <a:ahLst/>
                  <a:cxnLst>
                    <a:cxn ang="0">
                      <a:pos x="T0" y="T1"/>
                    </a:cxn>
                    <a:cxn ang="0">
                      <a:pos x="T2" y="T3"/>
                    </a:cxn>
                    <a:cxn ang="0">
                      <a:pos x="T4" y="T5"/>
                    </a:cxn>
                  </a:cxnLst>
                  <a:rect l="0" t="0" r="r" b="b"/>
                  <a:pathLst>
                    <a:path w="87" h="109">
                      <a:moveTo>
                        <a:pt x="14" y="0"/>
                      </a:moveTo>
                      <a:lnTo>
                        <a:pt x="0" y="22"/>
                      </a:lnTo>
                      <a:lnTo>
                        <a:pt x="87"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57" name="Freeform 873">
                  <a:extLst>
                    <a:ext uri="{FF2B5EF4-FFF2-40B4-BE49-F238E27FC236}">
                      <a16:creationId xmlns:a16="http://schemas.microsoft.com/office/drawing/2014/main" id="{36BA2FCA-3C97-564B-9572-4870EA3B6D3F}"/>
                    </a:ext>
                  </a:extLst>
                </p:cNvPr>
                <p:cNvSpPr>
                  <a:spLocks/>
                </p:cNvSpPr>
                <p:nvPr/>
              </p:nvSpPr>
              <p:spPr bwMode="auto">
                <a:xfrm>
                  <a:off x="3136" y="2355"/>
                  <a:ext cx="58" cy="124"/>
                </a:xfrm>
                <a:custGeom>
                  <a:avLst/>
                  <a:gdLst>
                    <a:gd name="T0" fmla="*/ 22 w 58"/>
                    <a:gd name="T1" fmla="*/ 0 h 124"/>
                    <a:gd name="T2" fmla="*/ 0 w 58"/>
                    <a:gd name="T3" fmla="*/ 22 h 124"/>
                    <a:gd name="T4" fmla="*/ 58 w 58"/>
                    <a:gd name="T5" fmla="*/ 124 h 124"/>
                    <a:gd name="T6" fmla="*/ 22 w 58"/>
                    <a:gd name="T7" fmla="*/ 0 h 124"/>
                  </a:gdLst>
                  <a:ahLst/>
                  <a:cxnLst>
                    <a:cxn ang="0">
                      <a:pos x="T0" y="T1"/>
                    </a:cxn>
                    <a:cxn ang="0">
                      <a:pos x="T2" y="T3"/>
                    </a:cxn>
                    <a:cxn ang="0">
                      <a:pos x="T4" y="T5"/>
                    </a:cxn>
                    <a:cxn ang="0">
                      <a:pos x="T6" y="T7"/>
                    </a:cxn>
                  </a:cxnLst>
                  <a:rect l="0" t="0" r="r" b="b"/>
                  <a:pathLst>
                    <a:path w="58" h="124">
                      <a:moveTo>
                        <a:pt x="22" y="0"/>
                      </a:moveTo>
                      <a:lnTo>
                        <a:pt x="0" y="22"/>
                      </a:lnTo>
                      <a:lnTo>
                        <a:pt x="58" y="124"/>
                      </a:lnTo>
                      <a:lnTo>
                        <a:pt x="22" y="0"/>
                      </a:lnTo>
                      <a:close/>
                    </a:path>
                  </a:pathLst>
                </a:custGeom>
                <a:solidFill>
                  <a:srgbClr val="E9CEB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58" name="Freeform 874">
                  <a:extLst>
                    <a:ext uri="{FF2B5EF4-FFF2-40B4-BE49-F238E27FC236}">
                      <a16:creationId xmlns:a16="http://schemas.microsoft.com/office/drawing/2014/main" id="{1AB13A41-98E0-5542-B1D4-74974B5C41F1}"/>
                    </a:ext>
                  </a:extLst>
                </p:cNvPr>
                <p:cNvSpPr>
                  <a:spLocks/>
                </p:cNvSpPr>
                <p:nvPr/>
              </p:nvSpPr>
              <p:spPr bwMode="auto">
                <a:xfrm>
                  <a:off x="3136" y="2355"/>
                  <a:ext cx="58" cy="124"/>
                </a:xfrm>
                <a:custGeom>
                  <a:avLst/>
                  <a:gdLst>
                    <a:gd name="T0" fmla="*/ 22 w 58"/>
                    <a:gd name="T1" fmla="*/ 0 h 124"/>
                    <a:gd name="T2" fmla="*/ 0 w 58"/>
                    <a:gd name="T3" fmla="*/ 22 h 124"/>
                    <a:gd name="T4" fmla="*/ 58 w 58"/>
                    <a:gd name="T5" fmla="*/ 124 h 124"/>
                  </a:gdLst>
                  <a:ahLst/>
                  <a:cxnLst>
                    <a:cxn ang="0">
                      <a:pos x="T0" y="T1"/>
                    </a:cxn>
                    <a:cxn ang="0">
                      <a:pos x="T2" y="T3"/>
                    </a:cxn>
                    <a:cxn ang="0">
                      <a:pos x="T4" y="T5"/>
                    </a:cxn>
                  </a:cxnLst>
                  <a:rect l="0" t="0" r="r" b="b"/>
                  <a:pathLst>
                    <a:path w="58" h="124">
                      <a:moveTo>
                        <a:pt x="22" y="0"/>
                      </a:moveTo>
                      <a:lnTo>
                        <a:pt x="0" y="22"/>
                      </a:lnTo>
                      <a:lnTo>
                        <a:pt x="58"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59" name="Freeform 875">
                  <a:extLst>
                    <a:ext uri="{FF2B5EF4-FFF2-40B4-BE49-F238E27FC236}">
                      <a16:creationId xmlns:a16="http://schemas.microsoft.com/office/drawing/2014/main" id="{AB3A6B69-C22E-6843-AB30-2472922E2761}"/>
                    </a:ext>
                  </a:extLst>
                </p:cNvPr>
                <p:cNvSpPr>
                  <a:spLocks/>
                </p:cNvSpPr>
                <p:nvPr/>
              </p:nvSpPr>
              <p:spPr bwMode="auto">
                <a:xfrm>
                  <a:off x="3012" y="2144"/>
                  <a:ext cx="87" cy="109"/>
                </a:xfrm>
                <a:custGeom>
                  <a:avLst/>
                  <a:gdLst>
                    <a:gd name="T0" fmla="*/ 73 w 87"/>
                    <a:gd name="T1" fmla="*/ 109 h 109"/>
                    <a:gd name="T2" fmla="*/ 87 w 87"/>
                    <a:gd name="T3" fmla="*/ 87 h 109"/>
                    <a:gd name="T4" fmla="*/ 0 w 87"/>
                    <a:gd name="T5" fmla="*/ 0 h 109"/>
                    <a:gd name="T6" fmla="*/ 73 w 87"/>
                    <a:gd name="T7" fmla="*/ 109 h 109"/>
                  </a:gdLst>
                  <a:ahLst/>
                  <a:cxnLst>
                    <a:cxn ang="0">
                      <a:pos x="T0" y="T1"/>
                    </a:cxn>
                    <a:cxn ang="0">
                      <a:pos x="T2" y="T3"/>
                    </a:cxn>
                    <a:cxn ang="0">
                      <a:pos x="T4" y="T5"/>
                    </a:cxn>
                    <a:cxn ang="0">
                      <a:pos x="T6" y="T7"/>
                    </a:cxn>
                  </a:cxnLst>
                  <a:rect l="0" t="0" r="r" b="b"/>
                  <a:pathLst>
                    <a:path w="87" h="109">
                      <a:moveTo>
                        <a:pt x="73" y="109"/>
                      </a:moveTo>
                      <a:lnTo>
                        <a:pt x="87" y="87"/>
                      </a:lnTo>
                      <a:lnTo>
                        <a:pt x="0" y="0"/>
                      </a:lnTo>
                      <a:lnTo>
                        <a:pt x="73"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60" name="Freeform 876">
                  <a:extLst>
                    <a:ext uri="{FF2B5EF4-FFF2-40B4-BE49-F238E27FC236}">
                      <a16:creationId xmlns:a16="http://schemas.microsoft.com/office/drawing/2014/main" id="{0E9D781C-53A6-6447-9220-BA71FC81751C}"/>
                    </a:ext>
                  </a:extLst>
                </p:cNvPr>
                <p:cNvSpPr>
                  <a:spLocks/>
                </p:cNvSpPr>
                <p:nvPr/>
              </p:nvSpPr>
              <p:spPr bwMode="auto">
                <a:xfrm>
                  <a:off x="3012" y="2144"/>
                  <a:ext cx="87" cy="109"/>
                </a:xfrm>
                <a:custGeom>
                  <a:avLst/>
                  <a:gdLst>
                    <a:gd name="T0" fmla="*/ 73 w 87"/>
                    <a:gd name="T1" fmla="*/ 109 h 109"/>
                    <a:gd name="T2" fmla="*/ 87 w 87"/>
                    <a:gd name="T3" fmla="*/ 87 h 109"/>
                    <a:gd name="T4" fmla="*/ 0 w 87"/>
                    <a:gd name="T5" fmla="*/ 0 h 109"/>
                  </a:gdLst>
                  <a:ahLst/>
                  <a:cxnLst>
                    <a:cxn ang="0">
                      <a:pos x="T0" y="T1"/>
                    </a:cxn>
                    <a:cxn ang="0">
                      <a:pos x="T2" y="T3"/>
                    </a:cxn>
                    <a:cxn ang="0">
                      <a:pos x="T4" y="T5"/>
                    </a:cxn>
                  </a:cxnLst>
                  <a:rect l="0" t="0" r="r" b="b"/>
                  <a:pathLst>
                    <a:path w="87" h="109">
                      <a:moveTo>
                        <a:pt x="73" y="109"/>
                      </a:moveTo>
                      <a:lnTo>
                        <a:pt x="87"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61" name="Freeform 877">
                  <a:extLst>
                    <a:ext uri="{FF2B5EF4-FFF2-40B4-BE49-F238E27FC236}">
                      <a16:creationId xmlns:a16="http://schemas.microsoft.com/office/drawing/2014/main" id="{31F6DDC2-35D5-AD4D-970B-7825A031BA6B}"/>
                    </a:ext>
                  </a:extLst>
                </p:cNvPr>
                <p:cNvSpPr>
                  <a:spLocks/>
                </p:cNvSpPr>
                <p:nvPr/>
              </p:nvSpPr>
              <p:spPr bwMode="auto">
                <a:xfrm>
                  <a:off x="3085" y="2231"/>
                  <a:ext cx="73" cy="124"/>
                </a:xfrm>
                <a:custGeom>
                  <a:avLst/>
                  <a:gdLst>
                    <a:gd name="T0" fmla="*/ 14 w 73"/>
                    <a:gd name="T1" fmla="*/ 0 h 124"/>
                    <a:gd name="T2" fmla="*/ 0 w 73"/>
                    <a:gd name="T3" fmla="*/ 22 h 124"/>
                    <a:gd name="T4" fmla="*/ 73 w 73"/>
                    <a:gd name="T5" fmla="*/ 124 h 124"/>
                    <a:gd name="T6" fmla="*/ 14 w 73"/>
                    <a:gd name="T7" fmla="*/ 0 h 124"/>
                  </a:gdLst>
                  <a:ahLst/>
                  <a:cxnLst>
                    <a:cxn ang="0">
                      <a:pos x="T0" y="T1"/>
                    </a:cxn>
                    <a:cxn ang="0">
                      <a:pos x="T2" y="T3"/>
                    </a:cxn>
                    <a:cxn ang="0">
                      <a:pos x="T4" y="T5"/>
                    </a:cxn>
                    <a:cxn ang="0">
                      <a:pos x="T6" y="T7"/>
                    </a:cxn>
                  </a:cxnLst>
                  <a:rect l="0" t="0" r="r" b="b"/>
                  <a:pathLst>
                    <a:path w="73" h="124">
                      <a:moveTo>
                        <a:pt x="14" y="0"/>
                      </a:moveTo>
                      <a:lnTo>
                        <a:pt x="0" y="22"/>
                      </a:lnTo>
                      <a:lnTo>
                        <a:pt x="73" y="124"/>
                      </a:lnTo>
                      <a:lnTo>
                        <a:pt x="14"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62" name="Freeform 878">
                  <a:extLst>
                    <a:ext uri="{FF2B5EF4-FFF2-40B4-BE49-F238E27FC236}">
                      <a16:creationId xmlns:a16="http://schemas.microsoft.com/office/drawing/2014/main" id="{7BBC9377-4486-C243-A9DE-8F9A1F71FDF5}"/>
                    </a:ext>
                  </a:extLst>
                </p:cNvPr>
                <p:cNvSpPr>
                  <a:spLocks/>
                </p:cNvSpPr>
                <p:nvPr/>
              </p:nvSpPr>
              <p:spPr bwMode="auto">
                <a:xfrm>
                  <a:off x="3085" y="2231"/>
                  <a:ext cx="73" cy="124"/>
                </a:xfrm>
                <a:custGeom>
                  <a:avLst/>
                  <a:gdLst>
                    <a:gd name="T0" fmla="*/ 14 w 73"/>
                    <a:gd name="T1" fmla="*/ 0 h 124"/>
                    <a:gd name="T2" fmla="*/ 0 w 73"/>
                    <a:gd name="T3" fmla="*/ 22 h 124"/>
                    <a:gd name="T4" fmla="*/ 73 w 73"/>
                    <a:gd name="T5" fmla="*/ 124 h 124"/>
                  </a:gdLst>
                  <a:ahLst/>
                  <a:cxnLst>
                    <a:cxn ang="0">
                      <a:pos x="T0" y="T1"/>
                    </a:cxn>
                    <a:cxn ang="0">
                      <a:pos x="T2" y="T3"/>
                    </a:cxn>
                    <a:cxn ang="0">
                      <a:pos x="T4" y="T5"/>
                    </a:cxn>
                  </a:cxnLst>
                  <a:rect l="0" t="0" r="r" b="b"/>
                  <a:pathLst>
                    <a:path w="73" h="124">
                      <a:moveTo>
                        <a:pt x="14" y="0"/>
                      </a:moveTo>
                      <a:lnTo>
                        <a:pt x="0" y="22"/>
                      </a:lnTo>
                      <a:lnTo>
                        <a:pt x="73"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63" name="Freeform 879">
                  <a:extLst>
                    <a:ext uri="{FF2B5EF4-FFF2-40B4-BE49-F238E27FC236}">
                      <a16:creationId xmlns:a16="http://schemas.microsoft.com/office/drawing/2014/main" id="{439370F8-0D55-8B4B-A0C0-7F694F67D4E6}"/>
                    </a:ext>
                  </a:extLst>
                </p:cNvPr>
                <p:cNvSpPr>
                  <a:spLocks/>
                </p:cNvSpPr>
                <p:nvPr/>
              </p:nvSpPr>
              <p:spPr bwMode="auto">
                <a:xfrm>
                  <a:off x="2895" y="2064"/>
                  <a:ext cx="102" cy="102"/>
                </a:xfrm>
                <a:custGeom>
                  <a:avLst/>
                  <a:gdLst>
                    <a:gd name="T0" fmla="*/ 22 w 102"/>
                    <a:gd name="T1" fmla="*/ 0 h 102"/>
                    <a:gd name="T2" fmla="*/ 0 w 102"/>
                    <a:gd name="T3" fmla="*/ 21 h 102"/>
                    <a:gd name="T4" fmla="*/ 102 w 102"/>
                    <a:gd name="T5" fmla="*/ 102 h 102"/>
                    <a:gd name="T6" fmla="*/ 22 w 102"/>
                    <a:gd name="T7" fmla="*/ 0 h 102"/>
                  </a:gdLst>
                  <a:ahLst/>
                  <a:cxnLst>
                    <a:cxn ang="0">
                      <a:pos x="T0" y="T1"/>
                    </a:cxn>
                    <a:cxn ang="0">
                      <a:pos x="T2" y="T3"/>
                    </a:cxn>
                    <a:cxn ang="0">
                      <a:pos x="T4" y="T5"/>
                    </a:cxn>
                    <a:cxn ang="0">
                      <a:pos x="T6" y="T7"/>
                    </a:cxn>
                  </a:cxnLst>
                  <a:rect l="0" t="0" r="r" b="b"/>
                  <a:pathLst>
                    <a:path w="102" h="102">
                      <a:moveTo>
                        <a:pt x="22" y="0"/>
                      </a:moveTo>
                      <a:lnTo>
                        <a:pt x="0" y="21"/>
                      </a:lnTo>
                      <a:lnTo>
                        <a:pt x="102" y="102"/>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64" name="Freeform 880">
                  <a:extLst>
                    <a:ext uri="{FF2B5EF4-FFF2-40B4-BE49-F238E27FC236}">
                      <a16:creationId xmlns:a16="http://schemas.microsoft.com/office/drawing/2014/main" id="{485EA7C3-4889-3543-A2C8-24BD511D8BE9}"/>
                    </a:ext>
                  </a:extLst>
                </p:cNvPr>
                <p:cNvSpPr>
                  <a:spLocks/>
                </p:cNvSpPr>
                <p:nvPr/>
              </p:nvSpPr>
              <p:spPr bwMode="auto">
                <a:xfrm>
                  <a:off x="2895" y="2064"/>
                  <a:ext cx="102" cy="102"/>
                </a:xfrm>
                <a:custGeom>
                  <a:avLst/>
                  <a:gdLst>
                    <a:gd name="T0" fmla="*/ 22 w 102"/>
                    <a:gd name="T1" fmla="*/ 0 h 102"/>
                    <a:gd name="T2" fmla="*/ 0 w 102"/>
                    <a:gd name="T3" fmla="*/ 21 h 102"/>
                    <a:gd name="T4" fmla="*/ 102 w 102"/>
                    <a:gd name="T5" fmla="*/ 102 h 102"/>
                  </a:gdLst>
                  <a:ahLst/>
                  <a:cxnLst>
                    <a:cxn ang="0">
                      <a:pos x="T0" y="T1"/>
                    </a:cxn>
                    <a:cxn ang="0">
                      <a:pos x="T2" y="T3"/>
                    </a:cxn>
                    <a:cxn ang="0">
                      <a:pos x="T4" y="T5"/>
                    </a:cxn>
                  </a:cxnLst>
                  <a:rect l="0" t="0" r="r" b="b"/>
                  <a:pathLst>
                    <a:path w="102" h="102">
                      <a:moveTo>
                        <a:pt x="22" y="0"/>
                      </a:moveTo>
                      <a:lnTo>
                        <a:pt x="0" y="21"/>
                      </a:lnTo>
                      <a:lnTo>
                        <a:pt x="102" y="10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65" name="Freeform 881">
                  <a:extLst>
                    <a:ext uri="{FF2B5EF4-FFF2-40B4-BE49-F238E27FC236}">
                      <a16:creationId xmlns:a16="http://schemas.microsoft.com/office/drawing/2014/main" id="{D31582C7-7342-9144-B801-8D340EE4AD5B}"/>
                    </a:ext>
                  </a:extLst>
                </p:cNvPr>
                <p:cNvSpPr>
                  <a:spLocks/>
                </p:cNvSpPr>
                <p:nvPr/>
              </p:nvSpPr>
              <p:spPr bwMode="auto">
                <a:xfrm>
                  <a:off x="2917" y="2064"/>
                  <a:ext cx="95" cy="102"/>
                </a:xfrm>
                <a:custGeom>
                  <a:avLst/>
                  <a:gdLst>
                    <a:gd name="T0" fmla="*/ 80 w 95"/>
                    <a:gd name="T1" fmla="*/ 102 h 102"/>
                    <a:gd name="T2" fmla="*/ 95 w 95"/>
                    <a:gd name="T3" fmla="*/ 80 h 102"/>
                    <a:gd name="T4" fmla="*/ 0 w 95"/>
                    <a:gd name="T5" fmla="*/ 0 h 102"/>
                    <a:gd name="T6" fmla="*/ 80 w 95"/>
                    <a:gd name="T7" fmla="*/ 102 h 102"/>
                  </a:gdLst>
                  <a:ahLst/>
                  <a:cxnLst>
                    <a:cxn ang="0">
                      <a:pos x="T0" y="T1"/>
                    </a:cxn>
                    <a:cxn ang="0">
                      <a:pos x="T2" y="T3"/>
                    </a:cxn>
                    <a:cxn ang="0">
                      <a:pos x="T4" y="T5"/>
                    </a:cxn>
                    <a:cxn ang="0">
                      <a:pos x="T6" y="T7"/>
                    </a:cxn>
                  </a:cxnLst>
                  <a:rect l="0" t="0" r="r" b="b"/>
                  <a:pathLst>
                    <a:path w="95" h="102">
                      <a:moveTo>
                        <a:pt x="80" y="102"/>
                      </a:moveTo>
                      <a:lnTo>
                        <a:pt x="95" y="80"/>
                      </a:lnTo>
                      <a:lnTo>
                        <a:pt x="0" y="0"/>
                      </a:lnTo>
                      <a:lnTo>
                        <a:pt x="80" y="102"/>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66" name="Freeform 882">
                  <a:extLst>
                    <a:ext uri="{FF2B5EF4-FFF2-40B4-BE49-F238E27FC236}">
                      <a16:creationId xmlns:a16="http://schemas.microsoft.com/office/drawing/2014/main" id="{2837FAF5-AF5C-6046-8B31-EFD0F4604D4A}"/>
                    </a:ext>
                  </a:extLst>
                </p:cNvPr>
                <p:cNvSpPr>
                  <a:spLocks/>
                </p:cNvSpPr>
                <p:nvPr/>
              </p:nvSpPr>
              <p:spPr bwMode="auto">
                <a:xfrm>
                  <a:off x="2917" y="2064"/>
                  <a:ext cx="95" cy="102"/>
                </a:xfrm>
                <a:custGeom>
                  <a:avLst/>
                  <a:gdLst>
                    <a:gd name="T0" fmla="*/ 80 w 95"/>
                    <a:gd name="T1" fmla="*/ 102 h 102"/>
                    <a:gd name="T2" fmla="*/ 95 w 95"/>
                    <a:gd name="T3" fmla="*/ 80 h 102"/>
                    <a:gd name="T4" fmla="*/ 0 w 95"/>
                    <a:gd name="T5" fmla="*/ 0 h 102"/>
                  </a:gdLst>
                  <a:ahLst/>
                  <a:cxnLst>
                    <a:cxn ang="0">
                      <a:pos x="T0" y="T1"/>
                    </a:cxn>
                    <a:cxn ang="0">
                      <a:pos x="T2" y="T3"/>
                    </a:cxn>
                    <a:cxn ang="0">
                      <a:pos x="T4" y="T5"/>
                    </a:cxn>
                  </a:cxnLst>
                  <a:rect l="0" t="0" r="r" b="b"/>
                  <a:pathLst>
                    <a:path w="95" h="102">
                      <a:moveTo>
                        <a:pt x="80" y="102"/>
                      </a:moveTo>
                      <a:lnTo>
                        <a:pt x="95" y="8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67" name="Freeform 883">
                  <a:extLst>
                    <a:ext uri="{FF2B5EF4-FFF2-40B4-BE49-F238E27FC236}">
                      <a16:creationId xmlns:a16="http://schemas.microsoft.com/office/drawing/2014/main" id="{F2BE0D59-E39E-1040-95EA-E3EE3BAD40C3}"/>
                    </a:ext>
                  </a:extLst>
                </p:cNvPr>
                <p:cNvSpPr>
                  <a:spLocks/>
                </p:cNvSpPr>
                <p:nvPr/>
              </p:nvSpPr>
              <p:spPr bwMode="auto">
                <a:xfrm>
                  <a:off x="3085" y="2253"/>
                  <a:ext cx="73" cy="124"/>
                </a:xfrm>
                <a:custGeom>
                  <a:avLst/>
                  <a:gdLst>
                    <a:gd name="T0" fmla="*/ 51 w 73"/>
                    <a:gd name="T1" fmla="*/ 124 h 124"/>
                    <a:gd name="T2" fmla="*/ 73 w 73"/>
                    <a:gd name="T3" fmla="*/ 102 h 124"/>
                    <a:gd name="T4" fmla="*/ 0 w 73"/>
                    <a:gd name="T5" fmla="*/ 0 h 124"/>
                    <a:gd name="T6" fmla="*/ 51 w 73"/>
                    <a:gd name="T7" fmla="*/ 124 h 124"/>
                  </a:gdLst>
                  <a:ahLst/>
                  <a:cxnLst>
                    <a:cxn ang="0">
                      <a:pos x="T0" y="T1"/>
                    </a:cxn>
                    <a:cxn ang="0">
                      <a:pos x="T2" y="T3"/>
                    </a:cxn>
                    <a:cxn ang="0">
                      <a:pos x="T4" y="T5"/>
                    </a:cxn>
                    <a:cxn ang="0">
                      <a:pos x="T6" y="T7"/>
                    </a:cxn>
                  </a:cxnLst>
                  <a:rect l="0" t="0" r="r" b="b"/>
                  <a:pathLst>
                    <a:path w="73" h="124">
                      <a:moveTo>
                        <a:pt x="51" y="124"/>
                      </a:moveTo>
                      <a:lnTo>
                        <a:pt x="73" y="102"/>
                      </a:lnTo>
                      <a:lnTo>
                        <a:pt x="0" y="0"/>
                      </a:lnTo>
                      <a:lnTo>
                        <a:pt x="51" y="124"/>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68" name="Freeform 884">
                  <a:extLst>
                    <a:ext uri="{FF2B5EF4-FFF2-40B4-BE49-F238E27FC236}">
                      <a16:creationId xmlns:a16="http://schemas.microsoft.com/office/drawing/2014/main" id="{DF6556AD-6A46-194A-BF55-5ADDB366982D}"/>
                    </a:ext>
                  </a:extLst>
                </p:cNvPr>
                <p:cNvSpPr>
                  <a:spLocks/>
                </p:cNvSpPr>
                <p:nvPr/>
              </p:nvSpPr>
              <p:spPr bwMode="auto">
                <a:xfrm>
                  <a:off x="2770" y="2020"/>
                  <a:ext cx="103" cy="87"/>
                </a:xfrm>
                <a:custGeom>
                  <a:avLst/>
                  <a:gdLst>
                    <a:gd name="T0" fmla="*/ 22 w 103"/>
                    <a:gd name="T1" fmla="*/ 0 h 87"/>
                    <a:gd name="T2" fmla="*/ 0 w 103"/>
                    <a:gd name="T3" fmla="*/ 22 h 87"/>
                    <a:gd name="T4" fmla="*/ 103 w 103"/>
                    <a:gd name="T5" fmla="*/ 87 h 87"/>
                    <a:gd name="T6" fmla="*/ 22 w 103"/>
                    <a:gd name="T7" fmla="*/ 0 h 87"/>
                  </a:gdLst>
                  <a:ahLst/>
                  <a:cxnLst>
                    <a:cxn ang="0">
                      <a:pos x="T0" y="T1"/>
                    </a:cxn>
                    <a:cxn ang="0">
                      <a:pos x="T2" y="T3"/>
                    </a:cxn>
                    <a:cxn ang="0">
                      <a:pos x="T4" y="T5"/>
                    </a:cxn>
                    <a:cxn ang="0">
                      <a:pos x="T6" y="T7"/>
                    </a:cxn>
                  </a:cxnLst>
                  <a:rect l="0" t="0" r="r" b="b"/>
                  <a:pathLst>
                    <a:path w="103" h="87">
                      <a:moveTo>
                        <a:pt x="22" y="0"/>
                      </a:moveTo>
                      <a:lnTo>
                        <a:pt x="0" y="22"/>
                      </a:lnTo>
                      <a:lnTo>
                        <a:pt x="103" y="87"/>
                      </a:lnTo>
                      <a:lnTo>
                        <a:pt x="22" y="0"/>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69" name="Freeform 885">
                  <a:extLst>
                    <a:ext uri="{FF2B5EF4-FFF2-40B4-BE49-F238E27FC236}">
                      <a16:creationId xmlns:a16="http://schemas.microsoft.com/office/drawing/2014/main" id="{8ECA31AB-4111-AD42-B867-A6EDAD4E3DCB}"/>
                    </a:ext>
                  </a:extLst>
                </p:cNvPr>
                <p:cNvSpPr>
                  <a:spLocks/>
                </p:cNvSpPr>
                <p:nvPr/>
              </p:nvSpPr>
              <p:spPr bwMode="auto">
                <a:xfrm>
                  <a:off x="2770" y="2020"/>
                  <a:ext cx="103" cy="87"/>
                </a:xfrm>
                <a:custGeom>
                  <a:avLst/>
                  <a:gdLst>
                    <a:gd name="T0" fmla="*/ 22 w 103"/>
                    <a:gd name="T1" fmla="*/ 0 h 87"/>
                    <a:gd name="T2" fmla="*/ 0 w 103"/>
                    <a:gd name="T3" fmla="*/ 22 h 87"/>
                    <a:gd name="T4" fmla="*/ 103 w 103"/>
                    <a:gd name="T5" fmla="*/ 87 h 87"/>
                  </a:gdLst>
                  <a:ahLst/>
                  <a:cxnLst>
                    <a:cxn ang="0">
                      <a:pos x="T0" y="T1"/>
                    </a:cxn>
                    <a:cxn ang="0">
                      <a:pos x="T2" y="T3"/>
                    </a:cxn>
                    <a:cxn ang="0">
                      <a:pos x="T4" y="T5"/>
                    </a:cxn>
                  </a:cxnLst>
                  <a:rect l="0" t="0" r="r" b="b"/>
                  <a:pathLst>
                    <a:path w="103" h="87">
                      <a:moveTo>
                        <a:pt x="22" y="0"/>
                      </a:moveTo>
                      <a:lnTo>
                        <a:pt x="0" y="22"/>
                      </a:lnTo>
                      <a:lnTo>
                        <a:pt x="103" y="8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70" name="Freeform 886">
                  <a:extLst>
                    <a:ext uri="{FF2B5EF4-FFF2-40B4-BE49-F238E27FC236}">
                      <a16:creationId xmlns:a16="http://schemas.microsoft.com/office/drawing/2014/main" id="{24838C41-F297-0749-BB88-D6B608F42285}"/>
                    </a:ext>
                  </a:extLst>
                </p:cNvPr>
                <p:cNvSpPr>
                  <a:spLocks/>
                </p:cNvSpPr>
                <p:nvPr/>
              </p:nvSpPr>
              <p:spPr bwMode="auto">
                <a:xfrm>
                  <a:off x="2792" y="2020"/>
                  <a:ext cx="103" cy="87"/>
                </a:xfrm>
                <a:custGeom>
                  <a:avLst/>
                  <a:gdLst>
                    <a:gd name="T0" fmla="*/ 81 w 103"/>
                    <a:gd name="T1" fmla="*/ 87 h 87"/>
                    <a:gd name="T2" fmla="*/ 103 w 103"/>
                    <a:gd name="T3" fmla="*/ 65 h 87"/>
                    <a:gd name="T4" fmla="*/ 0 w 103"/>
                    <a:gd name="T5" fmla="*/ 0 h 87"/>
                    <a:gd name="T6" fmla="*/ 81 w 103"/>
                    <a:gd name="T7" fmla="*/ 87 h 87"/>
                  </a:gdLst>
                  <a:ahLst/>
                  <a:cxnLst>
                    <a:cxn ang="0">
                      <a:pos x="T0" y="T1"/>
                    </a:cxn>
                    <a:cxn ang="0">
                      <a:pos x="T2" y="T3"/>
                    </a:cxn>
                    <a:cxn ang="0">
                      <a:pos x="T4" y="T5"/>
                    </a:cxn>
                    <a:cxn ang="0">
                      <a:pos x="T6" y="T7"/>
                    </a:cxn>
                  </a:cxnLst>
                  <a:rect l="0" t="0" r="r" b="b"/>
                  <a:pathLst>
                    <a:path w="103" h="87">
                      <a:moveTo>
                        <a:pt x="81" y="87"/>
                      </a:moveTo>
                      <a:lnTo>
                        <a:pt x="103" y="65"/>
                      </a:lnTo>
                      <a:lnTo>
                        <a:pt x="0" y="0"/>
                      </a:lnTo>
                      <a:lnTo>
                        <a:pt x="81" y="87"/>
                      </a:lnTo>
                      <a:close/>
                    </a:path>
                  </a:pathLst>
                </a:custGeom>
                <a:solidFill>
                  <a:srgbClr val="C2CCE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71" name="Freeform 887">
                  <a:extLst>
                    <a:ext uri="{FF2B5EF4-FFF2-40B4-BE49-F238E27FC236}">
                      <a16:creationId xmlns:a16="http://schemas.microsoft.com/office/drawing/2014/main" id="{CBB65EAC-CEF8-0742-93CF-1F0E787DCE31}"/>
                    </a:ext>
                  </a:extLst>
                </p:cNvPr>
                <p:cNvSpPr>
                  <a:spLocks/>
                </p:cNvSpPr>
                <p:nvPr/>
              </p:nvSpPr>
              <p:spPr bwMode="auto">
                <a:xfrm>
                  <a:off x="2792" y="2020"/>
                  <a:ext cx="103" cy="87"/>
                </a:xfrm>
                <a:custGeom>
                  <a:avLst/>
                  <a:gdLst>
                    <a:gd name="T0" fmla="*/ 81 w 103"/>
                    <a:gd name="T1" fmla="*/ 87 h 87"/>
                    <a:gd name="T2" fmla="*/ 103 w 103"/>
                    <a:gd name="T3" fmla="*/ 65 h 87"/>
                    <a:gd name="T4" fmla="*/ 0 w 103"/>
                    <a:gd name="T5" fmla="*/ 0 h 87"/>
                  </a:gdLst>
                  <a:ahLst/>
                  <a:cxnLst>
                    <a:cxn ang="0">
                      <a:pos x="T0" y="T1"/>
                    </a:cxn>
                    <a:cxn ang="0">
                      <a:pos x="T2" y="T3"/>
                    </a:cxn>
                    <a:cxn ang="0">
                      <a:pos x="T4" y="T5"/>
                    </a:cxn>
                  </a:cxnLst>
                  <a:rect l="0" t="0" r="r" b="b"/>
                  <a:pathLst>
                    <a:path w="103" h="87">
                      <a:moveTo>
                        <a:pt x="81" y="87"/>
                      </a:moveTo>
                      <a:lnTo>
                        <a:pt x="103" y="65"/>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72" name="Freeform 888">
                  <a:extLst>
                    <a:ext uri="{FF2B5EF4-FFF2-40B4-BE49-F238E27FC236}">
                      <a16:creationId xmlns:a16="http://schemas.microsoft.com/office/drawing/2014/main" id="{577A364F-A61E-D641-A5BD-6C384B99957E}"/>
                    </a:ext>
                  </a:extLst>
                </p:cNvPr>
                <p:cNvSpPr>
                  <a:spLocks/>
                </p:cNvSpPr>
                <p:nvPr/>
              </p:nvSpPr>
              <p:spPr bwMode="auto">
                <a:xfrm>
                  <a:off x="2997" y="2144"/>
                  <a:ext cx="88" cy="109"/>
                </a:xfrm>
                <a:custGeom>
                  <a:avLst/>
                  <a:gdLst>
                    <a:gd name="T0" fmla="*/ 15 w 88"/>
                    <a:gd name="T1" fmla="*/ 0 h 109"/>
                    <a:gd name="T2" fmla="*/ 0 w 88"/>
                    <a:gd name="T3" fmla="*/ 22 h 109"/>
                    <a:gd name="T4" fmla="*/ 88 w 88"/>
                    <a:gd name="T5" fmla="*/ 109 h 109"/>
                    <a:gd name="T6" fmla="*/ 15 w 88"/>
                    <a:gd name="T7" fmla="*/ 0 h 109"/>
                  </a:gdLst>
                  <a:ahLst/>
                  <a:cxnLst>
                    <a:cxn ang="0">
                      <a:pos x="T0" y="T1"/>
                    </a:cxn>
                    <a:cxn ang="0">
                      <a:pos x="T2" y="T3"/>
                    </a:cxn>
                    <a:cxn ang="0">
                      <a:pos x="T4" y="T5"/>
                    </a:cxn>
                    <a:cxn ang="0">
                      <a:pos x="T6" y="T7"/>
                    </a:cxn>
                  </a:cxnLst>
                  <a:rect l="0" t="0" r="r" b="b"/>
                  <a:pathLst>
                    <a:path w="88" h="109">
                      <a:moveTo>
                        <a:pt x="15" y="0"/>
                      </a:moveTo>
                      <a:lnTo>
                        <a:pt x="0" y="22"/>
                      </a:lnTo>
                      <a:lnTo>
                        <a:pt x="88" y="109"/>
                      </a:lnTo>
                      <a:lnTo>
                        <a:pt x="15"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73" name="Freeform 889">
                  <a:extLst>
                    <a:ext uri="{FF2B5EF4-FFF2-40B4-BE49-F238E27FC236}">
                      <a16:creationId xmlns:a16="http://schemas.microsoft.com/office/drawing/2014/main" id="{DCAA36E6-22DE-504D-BC34-ADC07DE82B14}"/>
                    </a:ext>
                  </a:extLst>
                </p:cNvPr>
                <p:cNvSpPr>
                  <a:spLocks/>
                </p:cNvSpPr>
                <p:nvPr/>
              </p:nvSpPr>
              <p:spPr bwMode="auto">
                <a:xfrm>
                  <a:off x="2997" y="2144"/>
                  <a:ext cx="88" cy="109"/>
                </a:xfrm>
                <a:custGeom>
                  <a:avLst/>
                  <a:gdLst>
                    <a:gd name="T0" fmla="*/ 15 w 88"/>
                    <a:gd name="T1" fmla="*/ 0 h 109"/>
                    <a:gd name="T2" fmla="*/ 0 w 88"/>
                    <a:gd name="T3" fmla="*/ 22 h 109"/>
                    <a:gd name="T4" fmla="*/ 88 w 88"/>
                    <a:gd name="T5" fmla="*/ 109 h 109"/>
                  </a:gdLst>
                  <a:ahLst/>
                  <a:cxnLst>
                    <a:cxn ang="0">
                      <a:pos x="T0" y="T1"/>
                    </a:cxn>
                    <a:cxn ang="0">
                      <a:pos x="T2" y="T3"/>
                    </a:cxn>
                    <a:cxn ang="0">
                      <a:pos x="T4" y="T5"/>
                    </a:cxn>
                  </a:cxnLst>
                  <a:rect l="0" t="0" r="r" b="b"/>
                  <a:pathLst>
                    <a:path w="88" h="109">
                      <a:moveTo>
                        <a:pt x="15" y="0"/>
                      </a:moveTo>
                      <a:lnTo>
                        <a:pt x="0" y="22"/>
                      </a:lnTo>
                      <a:lnTo>
                        <a:pt x="88"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74" name="Freeform 890">
                  <a:extLst>
                    <a:ext uri="{FF2B5EF4-FFF2-40B4-BE49-F238E27FC236}">
                      <a16:creationId xmlns:a16="http://schemas.microsoft.com/office/drawing/2014/main" id="{2D88767C-A5BE-FB4B-8974-4EFC781358B1}"/>
                    </a:ext>
                  </a:extLst>
                </p:cNvPr>
                <p:cNvSpPr>
                  <a:spLocks/>
                </p:cNvSpPr>
                <p:nvPr/>
              </p:nvSpPr>
              <p:spPr bwMode="auto">
                <a:xfrm>
                  <a:off x="2997" y="2166"/>
                  <a:ext cx="88" cy="109"/>
                </a:xfrm>
                <a:custGeom>
                  <a:avLst/>
                  <a:gdLst>
                    <a:gd name="T0" fmla="*/ 66 w 88"/>
                    <a:gd name="T1" fmla="*/ 109 h 109"/>
                    <a:gd name="T2" fmla="*/ 88 w 88"/>
                    <a:gd name="T3" fmla="*/ 87 h 109"/>
                    <a:gd name="T4" fmla="*/ 0 w 88"/>
                    <a:gd name="T5" fmla="*/ 0 h 109"/>
                    <a:gd name="T6" fmla="*/ 66 w 88"/>
                    <a:gd name="T7" fmla="*/ 109 h 109"/>
                  </a:gdLst>
                  <a:ahLst/>
                  <a:cxnLst>
                    <a:cxn ang="0">
                      <a:pos x="T0" y="T1"/>
                    </a:cxn>
                    <a:cxn ang="0">
                      <a:pos x="T2" y="T3"/>
                    </a:cxn>
                    <a:cxn ang="0">
                      <a:pos x="T4" y="T5"/>
                    </a:cxn>
                    <a:cxn ang="0">
                      <a:pos x="T6" y="T7"/>
                    </a:cxn>
                  </a:cxnLst>
                  <a:rect l="0" t="0" r="r" b="b"/>
                  <a:pathLst>
                    <a:path w="88" h="109">
                      <a:moveTo>
                        <a:pt x="66" y="109"/>
                      </a:moveTo>
                      <a:lnTo>
                        <a:pt x="88" y="87"/>
                      </a:lnTo>
                      <a:lnTo>
                        <a:pt x="0" y="0"/>
                      </a:lnTo>
                      <a:lnTo>
                        <a:pt x="66" y="109"/>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75" name="Freeform 891">
                  <a:extLst>
                    <a:ext uri="{FF2B5EF4-FFF2-40B4-BE49-F238E27FC236}">
                      <a16:creationId xmlns:a16="http://schemas.microsoft.com/office/drawing/2014/main" id="{AA0EDEC0-2205-E643-950F-44EAE709155D}"/>
                    </a:ext>
                  </a:extLst>
                </p:cNvPr>
                <p:cNvSpPr>
                  <a:spLocks/>
                </p:cNvSpPr>
                <p:nvPr/>
              </p:nvSpPr>
              <p:spPr bwMode="auto">
                <a:xfrm>
                  <a:off x="2997" y="2166"/>
                  <a:ext cx="88" cy="109"/>
                </a:xfrm>
                <a:custGeom>
                  <a:avLst/>
                  <a:gdLst>
                    <a:gd name="T0" fmla="*/ 66 w 88"/>
                    <a:gd name="T1" fmla="*/ 109 h 109"/>
                    <a:gd name="T2" fmla="*/ 88 w 88"/>
                    <a:gd name="T3" fmla="*/ 87 h 109"/>
                    <a:gd name="T4" fmla="*/ 0 w 88"/>
                    <a:gd name="T5" fmla="*/ 0 h 109"/>
                  </a:gdLst>
                  <a:ahLst/>
                  <a:cxnLst>
                    <a:cxn ang="0">
                      <a:pos x="T0" y="T1"/>
                    </a:cxn>
                    <a:cxn ang="0">
                      <a:pos x="T2" y="T3"/>
                    </a:cxn>
                    <a:cxn ang="0">
                      <a:pos x="T4" y="T5"/>
                    </a:cxn>
                  </a:cxnLst>
                  <a:rect l="0" t="0" r="r" b="b"/>
                  <a:pathLst>
                    <a:path w="88" h="109">
                      <a:moveTo>
                        <a:pt x="66" y="109"/>
                      </a:moveTo>
                      <a:lnTo>
                        <a:pt x="88" y="87"/>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76" name="Freeform 892">
                  <a:extLst>
                    <a:ext uri="{FF2B5EF4-FFF2-40B4-BE49-F238E27FC236}">
                      <a16:creationId xmlns:a16="http://schemas.microsoft.com/office/drawing/2014/main" id="{7EF60339-9EC6-5749-AF05-A0F4D119245D}"/>
                    </a:ext>
                  </a:extLst>
                </p:cNvPr>
                <p:cNvSpPr>
                  <a:spLocks/>
                </p:cNvSpPr>
                <p:nvPr/>
              </p:nvSpPr>
              <p:spPr bwMode="auto">
                <a:xfrm>
                  <a:off x="3063" y="2253"/>
                  <a:ext cx="73" cy="124"/>
                </a:xfrm>
                <a:custGeom>
                  <a:avLst/>
                  <a:gdLst>
                    <a:gd name="T0" fmla="*/ 22 w 73"/>
                    <a:gd name="T1" fmla="*/ 0 h 124"/>
                    <a:gd name="T2" fmla="*/ 0 w 73"/>
                    <a:gd name="T3" fmla="*/ 22 h 124"/>
                    <a:gd name="T4" fmla="*/ 73 w 73"/>
                    <a:gd name="T5" fmla="*/ 124 h 124"/>
                    <a:gd name="T6" fmla="*/ 22 w 73"/>
                    <a:gd name="T7" fmla="*/ 0 h 124"/>
                  </a:gdLst>
                  <a:ahLst/>
                  <a:cxnLst>
                    <a:cxn ang="0">
                      <a:pos x="T0" y="T1"/>
                    </a:cxn>
                    <a:cxn ang="0">
                      <a:pos x="T2" y="T3"/>
                    </a:cxn>
                    <a:cxn ang="0">
                      <a:pos x="T4" y="T5"/>
                    </a:cxn>
                    <a:cxn ang="0">
                      <a:pos x="T6" y="T7"/>
                    </a:cxn>
                  </a:cxnLst>
                  <a:rect l="0" t="0" r="r" b="b"/>
                  <a:pathLst>
                    <a:path w="73" h="124">
                      <a:moveTo>
                        <a:pt x="22" y="0"/>
                      </a:moveTo>
                      <a:lnTo>
                        <a:pt x="0" y="22"/>
                      </a:lnTo>
                      <a:lnTo>
                        <a:pt x="73" y="124"/>
                      </a:lnTo>
                      <a:lnTo>
                        <a:pt x="22" y="0"/>
                      </a:lnTo>
                      <a:close/>
                    </a:path>
                  </a:pathLst>
                </a:custGeom>
                <a:solidFill>
                  <a:srgbClr val="E1CF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77" name="Freeform 893">
                  <a:extLst>
                    <a:ext uri="{FF2B5EF4-FFF2-40B4-BE49-F238E27FC236}">
                      <a16:creationId xmlns:a16="http://schemas.microsoft.com/office/drawing/2014/main" id="{B60BEF33-98D0-3443-9C47-B57EEDB2978B}"/>
                    </a:ext>
                  </a:extLst>
                </p:cNvPr>
                <p:cNvSpPr>
                  <a:spLocks/>
                </p:cNvSpPr>
                <p:nvPr/>
              </p:nvSpPr>
              <p:spPr bwMode="auto">
                <a:xfrm>
                  <a:off x="3063" y="2253"/>
                  <a:ext cx="73" cy="124"/>
                </a:xfrm>
                <a:custGeom>
                  <a:avLst/>
                  <a:gdLst>
                    <a:gd name="T0" fmla="*/ 22 w 73"/>
                    <a:gd name="T1" fmla="*/ 0 h 124"/>
                    <a:gd name="T2" fmla="*/ 0 w 73"/>
                    <a:gd name="T3" fmla="*/ 22 h 124"/>
                    <a:gd name="T4" fmla="*/ 73 w 73"/>
                    <a:gd name="T5" fmla="*/ 124 h 124"/>
                  </a:gdLst>
                  <a:ahLst/>
                  <a:cxnLst>
                    <a:cxn ang="0">
                      <a:pos x="T0" y="T1"/>
                    </a:cxn>
                    <a:cxn ang="0">
                      <a:pos x="T2" y="T3"/>
                    </a:cxn>
                    <a:cxn ang="0">
                      <a:pos x="T4" y="T5"/>
                    </a:cxn>
                  </a:cxnLst>
                  <a:rect l="0" t="0" r="r" b="b"/>
                  <a:pathLst>
                    <a:path w="73" h="124">
                      <a:moveTo>
                        <a:pt x="22" y="0"/>
                      </a:moveTo>
                      <a:lnTo>
                        <a:pt x="0" y="22"/>
                      </a:lnTo>
                      <a:lnTo>
                        <a:pt x="73" y="12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78" name="Freeform 894">
                  <a:extLst>
                    <a:ext uri="{FF2B5EF4-FFF2-40B4-BE49-F238E27FC236}">
                      <a16:creationId xmlns:a16="http://schemas.microsoft.com/office/drawing/2014/main" id="{F134B2EB-3579-504F-9BD2-5F93852F44DF}"/>
                    </a:ext>
                  </a:extLst>
                </p:cNvPr>
                <p:cNvSpPr>
                  <a:spLocks/>
                </p:cNvSpPr>
                <p:nvPr/>
              </p:nvSpPr>
              <p:spPr bwMode="auto">
                <a:xfrm>
                  <a:off x="2873" y="2085"/>
                  <a:ext cx="102" cy="103"/>
                </a:xfrm>
                <a:custGeom>
                  <a:avLst/>
                  <a:gdLst>
                    <a:gd name="T0" fmla="*/ 22 w 102"/>
                    <a:gd name="T1" fmla="*/ 0 h 103"/>
                    <a:gd name="T2" fmla="*/ 0 w 102"/>
                    <a:gd name="T3" fmla="*/ 22 h 103"/>
                    <a:gd name="T4" fmla="*/ 102 w 102"/>
                    <a:gd name="T5" fmla="*/ 103 h 103"/>
                    <a:gd name="T6" fmla="*/ 22 w 102"/>
                    <a:gd name="T7" fmla="*/ 0 h 103"/>
                  </a:gdLst>
                  <a:ahLst/>
                  <a:cxnLst>
                    <a:cxn ang="0">
                      <a:pos x="T0" y="T1"/>
                    </a:cxn>
                    <a:cxn ang="0">
                      <a:pos x="T2" y="T3"/>
                    </a:cxn>
                    <a:cxn ang="0">
                      <a:pos x="T4" y="T5"/>
                    </a:cxn>
                    <a:cxn ang="0">
                      <a:pos x="T6" y="T7"/>
                    </a:cxn>
                  </a:cxnLst>
                  <a:rect l="0" t="0" r="r" b="b"/>
                  <a:pathLst>
                    <a:path w="102" h="103">
                      <a:moveTo>
                        <a:pt x="22" y="0"/>
                      </a:moveTo>
                      <a:lnTo>
                        <a:pt x="0" y="22"/>
                      </a:lnTo>
                      <a:lnTo>
                        <a:pt x="102" y="103"/>
                      </a:lnTo>
                      <a:lnTo>
                        <a:pt x="22" y="0"/>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79" name="Freeform 895">
                  <a:extLst>
                    <a:ext uri="{FF2B5EF4-FFF2-40B4-BE49-F238E27FC236}">
                      <a16:creationId xmlns:a16="http://schemas.microsoft.com/office/drawing/2014/main" id="{2D585FC0-AA81-5F4B-981C-CDA9B0E184EE}"/>
                    </a:ext>
                  </a:extLst>
                </p:cNvPr>
                <p:cNvSpPr>
                  <a:spLocks/>
                </p:cNvSpPr>
                <p:nvPr/>
              </p:nvSpPr>
              <p:spPr bwMode="auto">
                <a:xfrm>
                  <a:off x="2873" y="2085"/>
                  <a:ext cx="102" cy="103"/>
                </a:xfrm>
                <a:custGeom>
                  <a:avLst/>
                  <a:gdLst>
                    <a:gd name="T0" fmla="*/ 22 w 102"/>
                    <a:gd name="T1" fmla="*/ 0 h 103"/>
                    <a:gd name="T2" fmla="*/ 0 w 102"/>
                    <a:gd name="T3" fmla="*/ 22 h 103"/>
                    <a:gd name="T4" fmla="*/ 102 w 102"/>
                    <a:gd name="T5" fmla="*/ 103 h 103"/>
                  </a:gdLst>
                  <a:ahLst/>
                  <a:cxnLst>
                    <a:cxn ang="0">
                      <a:pos x="T0" y="T1"/>
                    </a:cxn>
                    <a:cxn ang="0">
                      <a:pos x="T2" y="T3"/>
                    </a:cxn>
                    <a:cxn ang="0">
                      <a:pos x="T4" y="T5"/>
                    </a:cxn>
                  </a:cxnLst>
                  <a:rect l="0" t="0" r="r" b="b"/>
                  <a:pathLst>
                    <a:path w="102" h="103">
                      <a:moveTo>
                        <a:pt x="22" y="0"/>
                      </a:moveTo>
                      <a:lnTo>
                        <a:pt x="0" y="22"/>
                      </a:lnTo>
                      <a:lnTo>
                        <a:pt x="102" y="10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80" name="Freeform 896">
                  <a:extLst>
                    <a:ext uri="{FF2B5EF4-FFF2-40B4-BE49-F238E27FC236}">
                      <a16:creationId xmlns:a16="http://schemas.microsoft.com/office/drawing/2014/main" id="{45E20236-F560-A944-930C-0220A9D7493A}"/>
                    </a:ext>
                  </a:extLst>
                </p:cNvPr>
                <p:cNvSpPr>
                  <a:spLocks/>
                </p:cNvSpPr>
                <p:nvPr/>
              </p:nvSpPr>
              <p:spPr bwMode="auto">
                <a:xfrm>
                  <a:off x="2895" y="2085"/>
                  <a:ext cx="102" cy="103"/>
                </a:xfrm>
                <a:custGeom>
                  <a:avLst/>
                  <a:gdLst>
                    <a:gd name="T0" fmla="*/ 80 w 102"/>
                    <a:gd name="T1" fmla="*/ 103 h 103"/>
                    <a:gd name="T2" fmla="*/ 102 w 102"/>
                    <a:gd name="T3" fmla="*/ 81 h 103"/>
                    <a:gd name="T4" fmla="*/ 0 w 102"/>
                    <a:gd name="T5" fmla="*/ 0 h 103"/>
                    <a:gd name="T6" fmla="*/ 80 w 102"/>
                    <a:gd name="T7" fmla="*/ 103 h 103"/>
                  </a:gdLst>
                  <a:ahLst/>
                  <a:cxnLst>
                    <a:cxn ang="0">
                      <a:pos x="T0" y="T1"/>
                    </a:cxn>
                    <a:cxn ang="0">
                      <a:pos x="T2" y="T3"/>
                    </a:cxn>
                    <a:cxn ang="0">
                      <a:pos x="T4" y="T5"/>
                    </a:cxn>
                    <a:cxn ang="0">
                      <a:pos x="T6" y="T7"/>
                    </a:cxn>
                  </a:cxnLst>
                  <a:rect l="0" t="0" r="r" b="b"/>
                  <a:pathLst>
                    <a:path w="102" h="103">
                      <a:moveTo>
                        <a:pt x="80" y="103"/>
                      </a:moveTo>
                      <a:lnTo>
                        <a:pt x="102" y="81"/>
                      </a:lnTo>
                      <a:lnTo>
                        <a:pt x="0" y="0"/>
                      </a:lnTo>
                      <a:lnTo>
                        <a:pt x="80" y="103"/>
                      </a:lnTo>
                      <a:close/>
                    </a:path>
                  </a:pathLst>
                </a:custGeom>
                <a:solidFill>
                  <a:srgbClr val="CDCE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81" name="Freeform 897">
                  <a:extLst>
                    <a:ext uri="{FF2B5EF4-FFF2-40B4-BE49-F238E27FC236}">
                      <a16:creationId xmlns:a16="http://schemas.microsoft.com/office/drawing/2014/main" id="{66BA4D42-C15C-C845-B221-6A598FDCFFF9}"/>
                    </a:ext>
                  </a:extLst>
                </p:cNvPr>
                <p:cNvSpPr>
                  <a:spLocks/>
                </p:cNvSpPr>
                <p:nvPr/>
              </p:nvSpPr>
              <p:spPr bwMode="auto">
                <a:xfrm>
                  <a:off x="2895" y="2085"/>
                  <a:ext cx="102" cy="103"/>
                </a:xfrm>
                <a:custGeom>
                  <a:avLst/>
                  <a:gdLst>
                    <a:gd name="T0" fmla="*/ 80 w 102"/>
                    <a:gd name="T1" fmla="*/ 103 h 103"/>
                    <a:gd name="T2" fmla="*/ 102 w 102"/>
                    <a:gd name="T3" fmla="*/ 81 h 103"/>
                    <a:gd name="T4" fmla="*/ 0 w 102"/>
                    <a:gd name="T5" fmla="*/ 0 h 103"/>
                  </a:gdLst>
                  <a:ahLst/>
                  <a:cxnLst>
                    <a:cxn ang="0">
                      <a:pos x="T0" y="T1"/>
                    </a:cxn>
                    <a:cxn ang="0">
                      <a:pos x="T2" y="T3"/>
                    </a:cxn>
                    <a:cxn ang="0">
                      <a:pos x="T4" y="T5"/>
                    </a:cxn>
                  </a:cxnLst>
                  <a:rect l="0" t="0" r="r" b="b"/>
                  <a:pathLst>
                    <a:path w="102" h="103">
                      <a:moveTo>
                        <a:pt x="80" y="103"/>
                      </a:moveTo>
                      <a:lnTo>
                        <a:pt x="102" y="81"/>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sp>
              <p:nvSpPr>
                <p:cNvPr id="145282" name="Freeform 898">
                  <a:extLst>
                    <a:ext uri="{FF2B5EF4-FFF2-40B4-BE49-F238E27FC236}">
                      <a16:creationId xmlns:a16="http://schemas.microsoft.com/office/drawing/2014/main" id="{3859CF00-34FE-2146-AFC3-5BCFA39D5902}"/>
                    </a:ext>
                  </a:extLst>
                </p:cNvPr>
                <p:cNvSpPr>
                  <a:spLocks/>
                </p:cNvSpPr>
                <p:nvPr/>
              </p:nvSpPr>
              <p:spPr bwMode="auto">
                <a:xfrm>
                  <a:off x="2975" y="2166"/>
                  <a:ext cx="88" cy="109"/>
                </a:xfrm>
                <a:custGeom>
                  <a:avLst/>
                  <a:gdLst>
                    <a:gd name="T0" fmla="*/ 22 w 88"/>
                    <a:gd name="T1" fmla="*/ 0 h 109"/>
                    <a:gd name="T2" fmla="*/ 0 w 88"/>
                    <a:gd name="T3" fmla="*/ 22 h 109"/>
                    <a:gd name="T4" fmla="*/ 88 w 88"/>
                    <a:gd name="T5" fmla="*/ 109 h 109"/>
                    <a:gd name="T6" fmla="*/ 22 w 88"/>
                    <a:gd name="T7" fmla="*/ 0 h 109"/>
                  </a:gdLst>
                  <a:ahLst/>
                  <a:cxnLst>
                    <a:cxn ang="0">
                      <a:pos x="T0" y="T1"/>
                    </a:cxn>
                    <a:cxn ang="0">
                      <a:pos x="T2" y="T3"/>
                    </a:cxn>
                    <a:cxn ang="0">
                      <a:pos x="T4" y="T5"/>
                    </a:cxn>
                    <a:cxn ang="0">
                      <a:pos x="T6" y="T7"/>
                    </a:cxn>
                  </a:cxnLst>
                  <a:rect l="0" t="0" r="r" b="b"/>
                  <a:pathLst>
                    <a:path w="88" h="109">
                      <a:moveTo>
                        <a:pt x="22" y="0"/>
                      </a:moveTo>
                      <a:lnTo>
                        <a:pt x="0" y="22"/>
                      </a:lnTo>
                      <a:lnTo>
                        <a:pt x="88" y="109"/>
                      </a:lnTo>
                      <a:lnTo>
                        <a:pt x="22" y="0"/>
                      </a:lnTo>
                      <a:close/>
                    </a:path>
                  </a:pathLst>
                </a:custGeom>
                <a:solidFill>
                  <a:srgbClr val="D7CFD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solidFill>
                      <a:srgbClr val="000000"/>
                    </a:solidFill>
                  </a:endParaRPr>
                </a:p>
              </p:txBody>
            </p:sp>
            <p:sp>
              <p:nvSpPr>
                <p:cNvPr id="145283" name="Freeform 899">
                  <a:extLst>
                    <a:ext uri="{FF2B5EF4-FFF2-40B4-BE49-F238E27FC236}">
                      <a16:creationId xmlns:a16="http://schemas.microsoft.com/office/drawing/2014/main" id="{3FBC3B14-9E5E-074B-9EEC-C52090A6F448}"/>
                    </a:ext>
                  </a:extLst>
                </p:cNvPr>
                <p:cNvSpPr>
                  <a:spLocks/>
                </p:cNvSpPr>
                <p:nvPr/>
              </p:nvSpPr>
              <p:spPr bwMode="auto">
                <a:xfrm>
                  <a:off x="2975" y="2166"/>
                  <a:ext cx="88" cy="109"/>
                </a:xfrm>
                <a:custGeom>
                  <a:avLst/>
                  <a:gdLst>
                    <a:gd name="T0" fmla="*/ 22 w 88"/>
                    <a:gd name="T1" fmla="*/ 0 h 109"/>
                    <a:gd name="T2" fmla="*/ 0 w 88"/>
                    <a:gd name="T3" fmla="*/ 22 h 109"/>
                    <a:gd name="T4" fmla="*/ 88 w 88"/>
                    <a:gd name="T5" fmla="*/ 109 h 109"/>
                  </a:gdLst>
                  <a:ahLst/>
                  <a:cxnLst>
                    <a:cxn ang="0">
                      <a:pos x="T0" y="T1"/>
                    </a:cxn>
                    <a:cxn ang="0">
                      <a:pos x="T2" y="T3"/>
                    </a:cxn>
                    <a:cxn ang="0">
                      <a:pos x="T4" y="T5"/>
                    </a:cxn>
                  </a:cxnLst>
                  <a:rect l="0" t="0" r="r" b="b"/>
                  <a:pathLst>
                    <a:path w="88" h="109">
                      <a:moveTo>
                        <a:pt x="22" y="0"/>
                      </a:moveTo>
                      <a:lnTo>
                        <a:pt x="0" y="22"/>
                      </a:lnTo>
                      <a:lnTo>
                        <a:pt x="88" y="10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solidFill>
                      <a:srgbClr val="000000"/>
                    </a:solidFill>
                  </a:endParaRPr>
                </a:p>
              </p:txBody>
            </p:sp>
          </p:grpSp>
        </p:grpSp>
        <p:sp>
          <p:nvSpPr>
            <p:cNvPr id="145284" name="Line 900">
              <a:extLst>
                <a:ext uri="{FF2B5EF4-FFF2-40B4-BE49-F238E27FC236}">
                  <a16:creationId xmlns:a16="http://schemas.microsoft.com/office/drawing/2014/main" id="{A7C5A831-7CA2-E343-AE69-E06E5B685758}"/>
                </a:ext>
              </a:extLst>
            </p:cNvPr>
            <p:cNvSpPr>
              <a:spLocks noChangeShapeType="1"/>
            </p:cNvSpPr>
            <p:nvPr/>
          </p:nvSpPr>
          <p:spPr bwMode="auto">
            <a:xfrm flipV="1">
              <a:off x="4195" y="2092"/>
              <a:ext cx="294" cy="275"/>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zh-CN" altLang="en-US">
                <a:solidFill>
                  <a:srgbClr val="000000"/>
                </a:solidFill>
              </a:endParaRPr>
            </a:p>
          </p:txBody>
        </p:sp>
        <p:sp>
          <p:nvSpPr>
            <p:cNvPr id="145285" name="Line 901">
              <a:extLst>
                <a:ext uri="{FF2B5EF4-FFF2-40B4-BE49-F238E27FC236}">
                  <a16:creationId xmlns:a16="http://schemas.microsoft.com/office/drawing/2014/main" id="{93C02498-23B8-4C4D-B6C1-AEE8CE3D2CE5}"/>
                </a:ext>
              </a:extLst>
            </p:cNvPr>
            <p:cNvSpPr>
              <a:spLocks noChangeShapeType="1"/>
            </p:cNvSpPr>
            <p:nvPr/>
          </p:nvSpPr>
          <p:spPr bwMode="auto">
            <a:xfrm flipV="1">
              <a:off x="5188" y="2398"/>
              <a:ext cx="214" cy="311"/>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zh-CN" altLang="en-US">
                <a:solidFill>
                  <a:srgbClr val="000000"/>
                </a:solidFill>
              </a:endParaRPr>
            </a:p>
          </p:txBody>
        </p:sp>
        <p:graphicFrame>
          <p:nvGraphicFramePr>
            <p:cNvPr id="128013" name="Object 13">
              <a:extLst>
                <a:ext uri="{FF2B5EF4-FFF2-40B4-BE49-F238E27FC236}">
                  <a16:creationId xmlns:a16="http://schemas.microsoft.com/office/drawing/2014/main" id="{0B03E103-5753-C14C-92F8-5B7BB82248BE}"/>
                </a:ext>
              </a:extLst>
            </p:cNvPr>
            <p:cNvGraphicFramePr>
              <a:graphicFrameLocks noChangeAspect="1"/>
            </p:cNvGraphicFramePr>
            <p:nvPr/>
          </p:nvGraphicFramePr>
          <p:xfrm>
            <a:off x="4328" y="2651"/>
            <a:ext cx="98" cy="103"/>
          </p:xfrm>
          <a:graphic>
            <a:graphicData uri="http://schemas.openxmlformats.org/presentationml/2006/ole">
              <mc:AlternateContent xmlns:mc="http://schemas.openxmlformats.org/markup-compatibility/2006">
                <mc:Choice xmlns:v="urn:schemas-microsoft-com:vml" Requires="v">
                  <p:oleObj spid="_x0000_s31791" name="Equation" r:id="rId3" imgW="4978400" imgH="5270500" progId="Equation.3">
                    <p:embed/>
                  </p:oleObj>
                </mc:Choice>
                <mc:Fallback>
                  <p:oleObj name="Equation" r:id="rId3" imgW="4978400" imgH="5270500" progId="Equation.3">
                    <p:embed/>
                    <p:pic>
                      <p:nvPicPr>
                        <p:cNvPr id="128013" name="Object 13">
                          <a:extLst>
                            <a:ext uri="{FF2B5EF4-FFF2-40B4-BE49-F238E27FC236}">
                              <a16:creationId xmlns:a16="http://schemas.microsoft.com/office/drawing/2014/main" id="{0B03E103-5753-C14C-92F8-5B7BB82248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8" y="2651"/>
                          <a:ext cx="98" cy="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8019" name="Object 19">
              <a:extLst>
                <a:ext uri="{FF2B5EF4-FFF2-40B4-BE49-F238E27FC236}">
                  <a16:creationId xmlns:a16="http://schemas.microsoft.com/office/drawing/2014/main" id="{8B4833F5-E6EC-F042-87B2-B0DD4ABBC4AE}"/>
                </a:ext>
              </a:extLst>
            </p:cNvPr>
            <p:cNvGraphicFramePr>
              <a:graphicFrameLocks noChangeAspect="1"/>
            </p:cNvGraphicFramePr>
            <p:nvPr/>
          </p:nvGraphicFramePr>
          <p:xfrm>
            <a:off x="3907" y="1662"/>
            <a:ext cx="693" cy="212"/>
          </p:xfrm>
          <a:graphic>
            <a:graphicData uri="http://schemas.openxmlformats.org/presentationml/2006/ole">
              <mc:AlternateContent xmlns:mc="http://schemas.openxmlformats.org/markup-compatibility/2006">
                <mc:Choice xmlns:v="urn:schemas-microsoft-com:vml" Requires="v">
                  <p:oleObj spid="_x0000_s31792" name="Equation" r:id="rId5" imgW="34810700" imgH="10820400" progId="Equation.3">
                    <p:embed/>
                  </p:oleObj>
                </mc:Choice>
                <mc:Fallback>
                  <p:oleObj name="Equation" r:id="rId5" imgW="34810700" imgH="10820400" progId="Equation.3">
                    <p:embed/>
                    <p:pic>
                      <p:nvPicPr>
                        <p:cNvPr id="128019" name="Object 19">
                          <a:extLst>
                            <a:ext uri="{FF2B5EF4-FFF2-40B4-BE49-F238E27FC236}">
                              <a16:creationId xmlns:a16="http://schemas.microsoft.com/office/drawing/2014/main" id="{8B4833F5-E6EC-F042-87B2-B0DD4ABBC4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7" y="1662"/>
                          <a:ext cx="693"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704" name="Object 464">
              <a:extLst>
                <a:ext uri="{FF2B5EF4-FFF2-40B4-BE49-F238E27FC236}">
                  <a16:creationId xmlns:a16="http://schemas.microsoft.com/office/drawing/2014/main" id="{942BCA22-E4F6-E743-8C09-757CFE29F10F}"/>
                </a:ext>
              </a:extLst>
            </p:cNvPr>
            <p:cNvGraphicFramePr>
              <a:graphicFrameLocks noChangeAspect="1"/>
            </p:cNvGraphicFramePr>
            <p:nvPr/>
          </p:nvGraphicFramePr>
          <p:xfrm>
            <a:off x="4642" y="2564"/>
            <a:ext cx="63" cy="138"/>
          </p:xfrm>
          <a:graphic>
            <a:graphicData uri="http://schemas.openxmlformats.org/presentationml/2006/ole">
              <mc:AlternateContent xmlns:mc="http://schemas.openxmlformats.org/markup-compatibility/2006">
                <mc:Choice xmlns:v="urn:schemas-microsoft-com:vml" Requires="v">
                  <p:oleObj spid="_x0000_s31793" name="Equation" r:id="rId7" imgW="3213100" imgH="7023100" progId="Equation.3">
                    <p:embed/>
                  </p:oleObj>
                </mc:Choice>
                <mc:Fallback>
                  <p:oleObj name="Equation" r:id="rId7" imgW="3213100" imgH="7023100" progId="Equation.3">
                    <p:embed/>
                    <p:pic>
                      <p:nvPicPr>
                        <p:cNvPr id="138704" name="Object 464">
                          <a:extLst>
                            <a:ext uri="{FF2B5EF4-FFF2-40B4-BE49-F238E27FC236}">
                              <a16:creationId xmlns:a16="http://schemas.microsoft.com/office/drawing/2014/main" id="{942BCA22-E4F6-E743-8C09-757CFE29F1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2" y="2564"/>
                          <a:ext cx="63" cy="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705" name="Object 465">
              <a:extLst>
                <a:ext uri="{FF2B5EF4-FFF2-40B4-BE49-F238E27FC236}">
                  <a16:creationId xmlns:a16="http://schemas.microsoft.com/office/drawing/2014/main" id="{73268E59-26B9-3A43-919A-702FE4A09A43}"/>
                </a:ext>
              </a:extLst>
            </p:cNvPr>
            <p:cNvGraphicFramePr>
              <a:graphicFrameLocks noChangeAspect="1"/>
            </p:cNvGraphicFramePr>
            <p:nvPr/>
          </p:nvGraphicFramePr>
          <p:xfrm>
            <a:off x="3648" y="2305"/>
            <a:ext cx="494" cy="178"/>
          </p:xfrm>
          <a:graphic>
            <a:graphicData uri="http://schemas.openxmlformats.org/presentationml/2006/ole">
              <mc:AlternateContent xmlns:mc="http://schemas.openxmlformats.org/markup-compatibility/2006">
                <mc:Choice xmlns:v="urn:schemas-microsoft-com:vml" Requires="v">
                  <p:oleObj spid="_x0000_s31794" name="Equation" r:id="rId9" imgW="25158700" imgH="9067800" progId="Equation.3">
                    <p:embed/>
                  </p:oleObj>
                </mc:Choice>
                <mc:Fallback>
                  <p:oleObj name="Equation" r:id="rId9" imgW="25158700" imgH="9067800" progId="Equation.3">
                    <p:embed/>
                    <p:pic>
                      <p:nvPicPr>
                        <p:cNvPr id="138705" name="Object 465">
                          <a:extLst>
                            <a:ext uri="{FF2B5EF4-FFF2-40B4-BE49-F238E27FC236}">
                              <a16:creationId xmlns:a16="http://schemas.microsoft.com/office/drawing/2014/main" id="{73268E59-26B9-3A43-919A-702FE4A09A4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48" y="2305"/>
                          <a:ext cx="494" cy="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707" name="Object 467">
              <a:extLst>
                <a:ext uri="{FF2B5EF4-FFF2-40B4-BE49-F238E27FC236}">
                  <a16:creationId xmlns:a16="http://schemas.microsoft.com/office/drawing/2014/main" id="{2F3C96E0-2B63-3C45-9440-AA0B8CFAC89A}"/>
                </a:ext>
              </a:extLst>
            </p:cNvPr>
            <p:cNvGraphicFramePr>
              <a:graphicFrameLocks noChangeAspect="1"/>
            </p:cNvGraphicFramePr>
            <p:nvPr/>
          </p:nvGraphicFramePr>
          <p:xfrm>
            <a:off x="4728" y="2219"/>
            <a:ext cx="130" cy="142"/>
          </p:xfrm>
          <a:graphic>
            <a:graphicData uri="http://schemas.openxmlformats.org/presentationml/2006/ole">
              <mc:AlternateContent xmlns:mc="http://schemas.openxmlformats.org/markup-compatibility/2006">
                <mc:Choice xmlns:v="urn:schemas-microsoft-com:vml" Requires="v">
                  <p:oleObj spid="_x0000_s31795" name="Equation" r:id="rId11" imgW="6731000" imgH="7315200" progId="Equation.3">
                    <p:embed/>
                  </p:oleObj>
                </mc:Choice>
                <mc:Fallback>
                  <p:oleObj name="Equation" r:id="rId11" imgW="6731000" imgH="7315200" progId="Equation.3">
                    <p:embed/>
                    <p:pic>
                      <p:nvPicPr>
                        <p:cNvPr id="138707" name="Object 467">
                          <a:extLst>
                            <a:ext uri="{FF2B5EF4-FFF2-40B4-BE49-F238E27FC236}">
                              <a16:creationId xmlns:a16="http://schemas.microsoft.com/office/drawing/2014/main" id="{2F3C96E0-2B63-3C45-9440-AA0B8CFAC89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28" y="2219"/>
                          <a:ext cx="130" cy="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708" name="Object 468">
              <a:extLst>
                <a:ext uri="{FF2B5EF4-FFF2-40B4-BE49-F238E27FC236}">
                  <a16:creationId xmlns:a16="http://schemas.microsoft.com/office/drawing/2014/main" id="{A4F55A7C-94F4-B248-A0F6-1649C8FFC292}"/>
                </a:ext>
              </a:extLst>
            </p:cNvPr>
            <p:cNvGraphicFramePr>
              <a:graphicFrameLocks noChangeAspect="1"/>
            </p:cNvGraphicFramePr>
            <p:nvPr/>
          </p:nvGraphicFramePr>
          <p:xfrm>
            <a:off x="5024" y="2737"/>
            <a:ext cx="383" cy="177"/>
          </p:xfrm>
          <a:graphic>
            <a:graphicData uri="http://schemas.openxmlformats.org/presentationml/2006/ole">
              <mc:AlternateContent xmlns:mc="http://schemas.openxmlformats.org/markup-compatibility/2006">
                <mc:Choice xmlns:v="urn:schemas-microsoft-com:vml" Requires="v">
                  <p:oleObj spid="_x0000_s31796" name="Equation" r:id="rId13" imgW="19596100" imgH="9067800" progId="Equation.3">
                    <p:embed/>
                  </p:oleObj>
                </mc:Choice>
                <mc:Fallback>
                  <p:oleObj name="Equation" r:id="rId13" imgW="19596100" imgH="9067800" progId="Equation.3">
                    <p:embed/>
                    <p:pic>
                      <p:nvPicPr>
                        <p:cNvPr id="138708" name="Object 468">
                          <a:extLst>
                            <a:ext uri="{FF2B5EF4-FFF2-40B4-BE49-F238E27FC236}">
                              <a16:creationId xmlns:a16="http://schemas.microsoft.com/office/drawing/2014/main" id="{A4F55A7C-94F4-B248-A0F6-1649C8FFC29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4" y="2737"/>
                          <a:ext cx="383" cy="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709" name="Object 469">
              <a:extLst>
                <a:ext uri="{FF2B5EF4-FFF2-40B4-BE49-F238E27FC236}">
                  <a16:creationId xmlns:a16="http://schemas.microsoft.com/office/drawing/2014/main" id="{65F5A681-DADB-424C-BF2B-9756863A8FCA}"/>
                </a:ext>
              </a:extLst>
            </p:cNvPr>
            <p:cNvGraphicFramePr>
              <a:graphicFrameLocks noChangeAspect="1"/>
            </p:cNvGraphicFramePr>
            <p:nvPr/>
          </p:nvGraphicFramePr>
          <p:xfrm>
            <a:off x="4853" y="1536"/>
            <a:ext cx="92" cy="98"/>
          </p:xfrm>
          <a:graphic>
            <a:graphicData uri="http://schemas.openxmlformats.org/presentationml/2006/ole">
              <mc:AlternateContent xmlns:mc="http://schemas.openxmlformats.org/markup-compatibility/2006">
                <mc:Choice xmlns:v="urn:schemas-microsoft-com:vml" Requires="v">
                  <p:oleObj spid="_x0000_s31797" name="Equation" r:id="rId15" imgW="4686300" imgH="4978400" progId="Equation.3">
                    <p:embed/>
                  </p:oleObj>
                </mc:Choice>
                <mc:Fallback>
                  <p:oleObj name="Equation" r:id="rId15" imgW="4686300" imgH="4978400" progId="Equation.3">
                    <p:embed/>
                    <p:pic>
                      <p:nvPicPr>
                        <p:cNvPr id="138709" name="Object 469">
                          <a:extLst>
                            <a:ext uri="{FF2B5EF4-FFF2-40B4-BE49-F238E27FC236}">
                              <a16:creationId xmlns:a16="http://schemas.microsoft.com/office/drawing/2014/main" id="{65F5A681-DADB-424C-BF2B-9756863A8FC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53" y="1536"/>
                          <a:ext cx="92" cy="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8710" name="Object 470">
              <a:extLst>
                <a:ext uri="{FF2B5EF4-FFF2-40B4-BE49-F238E27FC236}">
                  <a16:creationId xmlns:a16="http://schemas.microsoft.com/office/drawing/2014/main" id="{411EA581-D655-A54B-B934-B9434E08B005}"/>
                </a:ext>
              </a:extLst>
            </p:cNvPr>
            <p:cNvGraphicFramePr>
              <a:graphicFrameLocks noChangeAspect="1"/>
            </p:cNvGraphicFramePr>
            <p:nvPr/>
          </p:nvGraphicFramePr>
          <p:xfrm>
            <a:off x="5483" y="2478"/>
            <a:ext cx="110" cy="138"/>
          </p:xfrm>
          <a:graphic>
            <a:graphicData uri="http://schemas.openxmlformats.org/presentationml/2006/ole">
              <mc:AlternateContent xmlns:mc="http://schemas.openxmlformats.org/markup-compatibility/2006">
                <mc:Choice xmlns:v="urn:schemas-microsoft-com:vml" Requires="v">
                  <p:oleObj spid="_x0000_s31798" name="Equation" r:id="rId17" imgW="5562600" imgH="7023100" progId="Equation.3">
                    <p:embed/>
                  </p:oleObj>
                </mc:Choice>
                <mc:Fallback>
                  <p:oleObj name="Equation" r:id="rId17" imgW="5562600" imgH="7023100" progId="Equation.3">
                    <p:embed/>
                    <p:pic>
                      <p:nvPicPr>
                        <p:cNvPr id="138710" name="Object 470">
                          <a:extLst>
                            <a:ext uri="{FF2B5EF4-FFF2-40B4-BE49-F238E27FC236}">
                              <a16:creationId xmlns:a16="http://schemas.microsoft.com/office/drawing/2014/main" id="{411EA581-D655-A54B-B934-B9434E08B00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483" y="2478"/>
                          <a:ext cx="110" cy="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5286" name="Line 902">
              <a:extLst>
                <a:ext uri="{FF2B5EF4-FFF2-40B4-BE49-F238E27FC236}">
                  <a16:creationId xmlns:a16="http://schemas.microsoft.com/office/drawing/2014/main" id="{B98CFC9B-40DB-044F-ABA1-1A172FC1A0AB}"/>
                </a:ext>
              </a:extLst>
            </p:cNvPr>
            <p:cNvSpPr>
              <a:spLocks noChangeShapeType="1"/>
            </p:cNvSpPr>
            <p:nvPr/>
          </p:nvSpPr>
          <p:spPr bwMode="auto">
            <a:xfrm flipV="1">
              <a:off x="5031" y="1680"/>
              <a:ext cx="153" cy="251"/>
            </a:xfrm>
            <a:prstGeom prst="line">
              <a:avLst/>
            </a:prstGeom>
            <a:noFill/>
            <a:ln w="28575">
              <a:solidFill>
                <a:schemeClr val="accent6">
                  <a:lumMod val="75000"/>
                </a:schemeClr>
              </a:solidFill>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nvGrpSpPr>
            <p:cNvPr id="145322" name="Group 938">
              <a:extLst>
                <a:ext uri="{FF2B5EF4-FFF2-40B4-BE49-F238E27FC236}">
                  <a16:creationId xmlns:a16="http://schemas.microsoft.com/office/drawing/2014/main" id="{82FF52C5-38D6-CE49-9676-8152D50D1949}"/>
                </a:ext>
              </a:extLst>
            </p:cNvPr>
            <p:cNvGrpSpPr>
              <a:grpSpLocks/>
            </p:cNvGrpSpPr>
            <p:nvPr/>
          </p:nvGrpSpPr>
          <p:grpSpPr bwMode="auto">
            <a:xfrm>
              <a:off x="5247" y="1611"/>
              <a:ext cx="130" cy="165"/>
              <a:chOff x="5247" y="1680"/>
              <a:chExt cx="130" cy="165"/>
            </a:xfrm>
          </p:grpSpPr>
          <p:graphicFrame>
            <p:nvGraphicFramePr>
              <p:cNvPr id="145287" name="Object 903">
                <a:extLst>
                  <a:ext uri="{FF2B5EF4-FFF2-40B4-BE49-F238E27FC236}">
                    <a16:creationId xmlns:a16="http://schemas.microsoft.com/office/drawing/2014/main" id="{3898C287-4B9F-3F4F-AD08-AB4F7FA5AF64}"/>
                  </a:ext>
                </a:extLst>
              </p:cNvPr>
              <p:cNvGraphicFramePr>
                <a:graphicFrameLocks noChangeAspect="1"/>
              </p:cNvGraphicFramePr>
              <p:nvPr/>
            </p:nvGraphicFramePr>
            <p:xfrm>
              <a:off x="5247" y="1741"/>
              <a:ext cx="98" cy="104"/>
            </p:xfrm>
            <a:graphic>
              <a:graphicData uri="http://schemas.openxmlformats.org/presentationml/2006/ole">
                <mc:AlternateContent xmlns:mc="http://schemas.openxmlformats.org/markup-compatibility/2006">
                  <mc:Choice xmlns:v="urn:schemas-microsoft-com:vml" Requires="v">
                    <p:oleObj spid="_x0000_s31799" name="Equation" r:id="rId19" imgW="4978400" imgH="5270500" progId="Equation.3">
                      <p:embed/>
                    </p:oleObj>
                  </mc:Choice>
                  <mc:Fallback>
                    <p:oleObj name="Equation" r:id="rId19" imgW="4978400" imgH="5270500" progId="Equation.3">
                      <p:embed/>
                      <p:pic>
                        <p:nvPicPr>
                          <p:cNvPr id="145287" name="Object 903">
                            <a:extLst>
                              <a:ext uri="{FF2B5EF4-FFF2-40B4-BE49-F238E27FC236}">
                                <a16:creationId xmlns:a16="http://schemas.microsoft.com/office/drawing/2014/main" id="{3898C287-4B9F-3F4F-AD08-AB4F7FA5AF64}"/>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247" y="1741"/>
                            <a:ext cx="98" cy="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5288" name="Line 904">
                <a:extLst>
                  <a:ext uri="{FF2B5EF4-FFF2-40B4-BE49-F238E27FC236}">
                    <a16:creationId xmlns:a16="http://schemas.microsoft.com/office/drawing/2014/main" id="{B147F687-79C2-D142-9BCC-97ED7F101AE9}"/>
                  </a:ext>
                </a:extLst>
              </p:cNvPr>
              <p:cNvSpPr>
                <a:spLocks noChangeShapeType="1"/>
              </p:cNvSpPr>
              <p:nvPr/>
            </p:nvSpPr>
            <p:spPr bwMode="auto">
              <a:xfrm>
                <a:off x="5247" y="1680"/>
                <a:ext cx="130" cy="0"/>
              </a:xfrm>
              <a:prstGeom prst="line">
                <a:avLst/>
              </a:prstGeom>
              <a:noFill/>
              <a:ln w="12700">
                <a:solidFill>
                  <a:schemeClr val="bg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grpSp>
      </p:grpSp>
      <p:sp>
        <p:nvSpPr>
          <p:cNvPr id="145317" name="Line 933">
            <a:extLst>
              <a:ext uri="{FF2B5EF4-FFF2-40B4-BE49-F238E27FC236}">
                <a16:creationId xmlns:a16="http://schemas.microsoft.com/office/drawing/2014/main" id="{1EEEB140-FE15-C84F-8A17-60A822446F89}"/>
              </a:ext>
            </a:extLst>
          </p:cNvPr>
          <p:cNvSpPr>
            <a:spLocks noChangeShapeType="1"/>
          </p:cNvSpPr>
          <p:nvPr/>
        </p:nvSpPr>
        <p:spPr bwMode="auto">
          <a:xfrm>
            <a:off x="7237973" y="5124370"/>
            <a:ext cx="914400" cy="45720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45318" name="Line 934">
            <a:extLst>
              <a:ext uri="{FF2B5EF4-FFF2-40B4-BE49-F238E27FC236}">
                <a16:creationId xmlns:a16="http://schemas.microsoft.com/office/drawing/2014/main" id="{8970910B-FC67-A141-95C2-EAD21105ECD1}"/>
              </a:ext>
            </a:extLst>
          </p:cNvPr>
          <p:cNvSpPr>
            <a:spLocks noChangeShapeType="1"/>
          </p:cNvSpPr>
          <p:nvPr/>
        </p:nvSpPr>
        <p:spPr bwMode="auto">
          <a:xfrm>
            <a:off x="8263366" y="5482399"/>
            <a:ext cx="629809" cy="198343"/>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p:sp>
        <p:nvSpPr>
          <p:cNvPr id="145326" name="Line 942">
            <a:extLst>
              <a:ext uri="{FF2B5EF4-FFF2-40B4-BE49-F238E27FC236}">
                <a16:creationId xmlns:a16="http://schemas.microsoft.com/office/drawing/2014/main" id="{DFF4BFA4-9A6C-5947-BAC2-F81279F75836}"/>
              </a:ext>
            </a:extLst>
          </p:cNvPr>
          <p:cNvSpPr>
            <a:spLocks noChangeShapeType="1"/>
          </p:cNvSpPr>
          <p:nvPr/>
        </p:nvSpPr>
        <p:spPr bwMode="auto">
          <a:xfrm>
            <a:off x="3923884" y="1364491"/>
            <a:ext cx="1524000" cy="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44ED4A20-B687-EFBF-543E-B9406C3240E5}"/>
                  </a:ext>
                </a:extLst>
              </p:cNvPr>
              <p:cNvSpPr txBox="1"/>
              <p:nvPr/>
            </p:nvSpPr>
            <p:spPr>
              <a:xfrm>
                <a:off x="1161040" y="341315"/>
                <a:ext cx="9083930" cy="516232"/>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5</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求向量场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𝑦𝑧</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𝑗</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𝑘</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穿过曲面</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流向上侧的通量，</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44ED4A20-B687-EFBF-543E-B9406C3240E5}"/>
                  </a:ext>
                </a:extLst>
              </p:cNvPr>
              <p:cNvSpPr txBox="1">
                <a:spLocks noRot="1" noChangeAspect="1" noMove="1" noResize="1" noEditPoints="1" noAdjustHandles="1" noChangeArrowheads="1" noChangeShapeType="1" noTextEdit="1"/>
              </p:cNvSpPr>
              <p:nvPr/>
            </p:nvSpPr>
            <p:spPr>
              <a:xfrm>
                <a:off x="1161040" y="341315"/>
                <a:ext cx="9083930" cy="516232"/>
              </a:xfrm>
              <a:prstGeom prst="rect">
                <a:avLst/>
              </a:prstGeom>
              <a:blipFill>
                <a:blip r:embed="rId21"/>
                <a:stretch>
                  <a:fillRect l="-1006" t="-3529" b="-2588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6B788BFD-3290-7F9B-4755-3361DD7E1A05}"/>
                  </a:ext>
                </a:extLst>
              </p:cNvPr>
              <p:cNvSpPr txBox="1"/>
              <p:nvPr/>
            </p:nvSpPr>
            <p:spPr>
              <a:xfrm>
                <a:off x="1935084" y="904529"/>
                <a:ext cx="473698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其中</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为柱面</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6B788BFD-3290-7F9B-4755-3361DD7E1A05}"/>
                  </a:ext>
                </a:extLst>
              </p:cNvPr>
              <p:cNvSpPr txBox="1">
                <a:spLocks noRot="1" noChangeAspect="1" noMove="1" noResize="1" noEditPoints="1" noAdjustHandles="1" noChangeArrowheads="1" noChangeShapeType="1" noTextEdit="1"/>
              </p:cNvSpPr>
              <p:nvPr/>
            </p:nvSpPr>
            <p:spPr>
              <a:xfrm>
                <a:off x="1935084" y="904529"/>
                <a:ext cx="4736980" cy="461665"/>
              </a:xfrm>
              <a:prstGeom prst="rect">
                <a:avLst/>
              </a:prstGeom>
              <a:blipFill>
                <a:blip r:embed="rId22"/>
                <a:stretch>
                  <a:fillRect l="-1931"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0358FB1B-30E4-208D-5008-276D3F76BB06}"/>
                  </a:ext>
                </a:extLst>
              </p:cNvPr>
              <p:cNvSpPr txBox="1"/>
              <p:nvPr/>
            </p:nvSpPr>
            <p:spPr>
              <a:xfrm>
                <a:off x="6457155" y="902826"/>
                <a:ext cx="3148977"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被平面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及</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0358FB1B-30E4-208D-5008-276D3F76BB06}"/>
                  </a:ext>
                </a:extLst>
              </p:cNvPr>
              <p:cNvSpPr txBox="1">
                <a:spLocks noRot="1" noChangeAspect="1" noMove="1" noResize="1" noEditPoints="1" noAdjustHandles="1" noChangeArrowheads="1" noChangeShapeType="1" noTextEdit="1"/>
              </p:cNvSpPr>
              <p:nvPr/>
            </p:nvSpPr>
            <p:spPr>
              <a:xfrm>
                <a:off x="6457155" y="902826"/>
                <a:ext cx="3148977" cy="461665"/>
              </a:xfrm>
              <a:prstGeom prst="rect">
                <a:avLst/>
              </a:prstGeom>
              <a:blipFill>
                <a:blip r:embed="rId23"/>
                <a:stretch>
                  <a:fillRect l="-2901" t="-14474" b="-25000"/>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03E7BFA1-244C-0E0B-36B3-ACD280B21CFB}"/>
              </a:ext>
            </a:extLst>
          </p:cNvPr>
          <p:cNvSpPr txBox="1"/>
          <p:nvPr/>
        </p:nvSpPr>
        <p:spPr>
          <a:xfrm>
            <a:off x="1923152" y="1382067"/>
            <a:ext cx="266068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截下的有限部分。</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AEDFCF4D-C78C-67A5-14E8-4EE5057D1BD9}"/>
                  </a:ext>
                </a:extLst>
              </p:cNvPr>
              <p:cNvSpPr txBox="1"/>
              <p:nvPr/>
            </p:nvSpPr>
            <p:spPr>
              <a:xfrm>
                <a:off x="1323492" y="1953303"/>
                <a:ext cx="4098301"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𝑓</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AEDFCF4D-C78C-67A5-14E8-4EE5057D1BD9}"/>
                  </a:ext>
                </a:extLst>
              </p:cNvPr>
              <p:cNvSpPr txBox="1">
                <a:spLocks noRot="1" noChangeAspect="1" noMove="1" noResize="1" noEditPoints="1" noAdjustHandles="1" noChangeArrowheads="1" noChangeShapeType="1" noTextEdit="1"/>
              </p:cNvSpPr>
              <p:nvPr/>
            </p:nvSpPr>
            <p:spPr>
              <a:xfrm>
                <a:off x="1323492" y="1953303"/>
                <a:ext cx="4098301" cy="461665"/>
              </a:xfrm>
              <a:prstGeom prst="rect">
                <a:avLst/>
              </a:prstGeom>
              <a:blipFill>
                <a:blip r:embed="rId24"/>
                <a:stretch>
                  <a:fillRect l="-2232"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F690C342-35E9-42CA-55A0-CBE8BD0C585E}"/>
                  </a:ext>
                </a:extLst>
              </p:cNvPr>
              <p:cNvSpPr txBox="1"/>
              <p:nvPr/>
            </p:nvSpPr>
            <p:spPr>
              <a:xfrm>
                <a:off x="4983275" y="1948806"/>
                <a:ext cx="3377577"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上侧的法向量为</a:t>
                </a:r>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F690C342-35E9-42CA-55A0-CBE8BD0C585E}"/>
                  </a:ext>
                </a:extLst>
              </p:cNvPr>
              <p:cNvSpPr txBox="1">
                <a:spLocks noRot="1" noChangeAspect="1" noMove="1" noResize="1" noEditPoints="1" noAdjustHandles="1" noChangeArrowheads="1" noChangeShapeType="1" noTextEdit="1"/>
              </p:cNvSpPr>
              <p:nvPr/>
            </p:nvSpPr>
            <p:spPr>
              <a:xfrm>
                <a:off x="4983275" y="1948806"/>
                <a:ext cx="3377577" cy="461665"/>
              </a:xfrm>
              <a:prstGeom prst="rect">
                <a:avLst/>
              </a:prstGeom>
              <a:blipFill>
                <a:blip r:embed="rId25"/>
                <a:stretch>
                  <a:fillRect l="-2703"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CBE15FA1-46C4-CE79-7DB8-459BAF9F67AE}"/>
                  </a:ext>
                </a:extLst>
              </p:cNvPr>
              <p:cNvSpPr txBox="1"/>
              <p:nvPr/>
            </p:nvSpPr>
            <p:spPr>
              <a:xfrm>
                <a:off x="2885282" y="2589690"/>
                <a:ext cx="1460500" cy="66960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𝑓</m:t>
                        </m:r>
                      </m:num>
                      <m:den>
                        <m:d>
                          <m:dPr>
                            <m:begChr m:val="|"/>
                            <m:end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𝑓</m:t>
                            </m:r>
                          </m:e>
                        </m:d>
                      </m:den>
                    </m:f>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CBE15FA1-46C4-CE79-7DB8-459BAF9F67AE}"/>
                  </a:ext>
                </a:extLst>
              </p:cNvPr>
              <p:cNvSpPr txBox="1">
                <a:spLocks noRot="1" noChangeAspect="1" noMove="1" noResize="1" noEditPoints="1" noAdjustHandles="1" noChangeArrowheads="1" noChangeShapeType="1" noTextEdit="1"/>
              </p:cNvSpPr>
              <p:nvPr/>
            </p:nvSpPr>
            <p:spPr>
              <a:xfrm>
                <a:off x="2885282" y="2589690"/>
                <a:ext cx="1460500" cy="669607"/>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E27CB602-2135-3392-A97A-862B931645F1}"/>
                  </a:ext>
                </a:extLst>
              </p:cNvPr>
              <p:cNvSpPr txBox="1"/>
              <p:nvPr/>
            </p:nvSpPr>
            <p:spPr>
              <a:xfrm>
                <a:off x="3971180" y="2520643"/>
                <a:ext cx="1535207" cy="77303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num>
                      <m:den>
                        <m:rad>
                          <m:radPr>
                            <m:degHide m:val="on"/>
                            <m:ctrlPr>
                              <a:rPr lang="zh-CN" altLang="en-US" sz="2400" i="1">
                                <a:solidFill>
                                  <a:schemeClr val="bg2"/>
                                </a:solidFill>
                                <a:latin typeface="Cambria Math" panose="02040503050406030204" pitchFamily="18" charset="0"/>
                              </a:rPr>
                            </m:ctrlPr>
                          </m:radPr>
                          <m:deg/>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e>
                        </m:rad>
                      </m:den>
                    </m:f>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E27CB602-2135-3392-A97A-862B931645F1}"/>
                  </a:ext>
                </a:extLst>
              </p:cNvPr>
              <p:cNvSpPr txBox="1">
                <a:spLocks noRot="1" noChangeAspect="1" noMove="1" noResize="1" noEditPoints="1" noAdjustHandles="1" noChangeArrowheads="1" noChangeShapeType="1" noTextEdit="1"/>
              </p:cNvSpPr>
              <p:nvPr/>
            </p:nvSpPr>
            <p:spPr>
              <a:xfrm>
                <a:off x="3971180" y="2520643"/>
                <a:ext cx="1535207" cy="773032"/>
              </a:xfrm>
              <a:prstGeom prst="rect">
                <a:avLst/>
              </a:prstGeom>
              <a:blipFill>
                <a:blip r:embed="rId2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F51F3BBF-C56A-CD86-2FF4-DA14C568F666}"/>
                  </a:ext>
                </a:extLst>
              </p:cNvPr>
              <p:cNvSpPr txBox="1"/>
              <p:nvPr/>
            </p:nvSpPr>
            <p:spPr>
              <a:xfrm>
                <a:off x="911424" y="3346802"/>
                <a:ext cx="6097248" cy="5162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oMath>
                  </m:oMathPara>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F51F3BBF-C56A-CD86-2FF4-DA14C568F666}"/>
                  </a:ext>
                </a:extLst>
              </p:cNvPr>
              <p:cNvSpPr txBox="1">
                <a:spLocks noRot="1" noChangeAspect="1" noMove="1" noResize="1" noEditPoints="1" noAdjustHandles="1" noChangeArrowheads="1" noChangeShapeType="1" noTextEdit="1"/>
              </p:cNvSpPr>
              <p:nvPr/>
            </p:nvSpPr>
            <p:spPr>
              <a:xfrm>
                <a:off x="911424" y="3346802"/>
                <a:ext cx="6097248" cy="516232"/>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B0A27CF4-6263-86BA-B6C3-EFD78BB6D909}"/>
                  </a:ext>
                </a:extLst>
              </p:cNvPr>
              <p:cNvSpPr txBox="1"/>
              <p:nvPr/>
            </p:nvSpPr>
            <p:spPr>
              <a:xfrm>
                <a:off x="1946570" y="3991100"/>
                <a:ext cx="2111271"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B0A27CF4-6263-86BA-B6C3-EFD78BB6D909}"/>
                  </a:ext>
                </a:extLst>
              </p:cNvPr>
              <p:cNvSpPr txBox="1">
                <a:spLocks noRot="1" noChangeAspect="1" noMove="1" noResize="1" noEditPoints="1" noAdjustHandles="1" noChangeArrowheads="1" noChangeShapeType="1" noTextEdit="1"/>
              </p:cNvSpPr>
              <p:nvPr/>
            </p:nvSpPr>
            <p:spPr>
              <a:xfrm>
                <a:off x="1946570" y="3991100"/>
                <a:ext cx="2111271" cy="508857"/>
              </a:xfrm>
              <a:prstGeom prst="rect">
                <a:avLst/>
              </a:prstGeom>
              <a:blipFill>
                <a:blip r:embed="rId29"/>
                <a:stretch>
                  <a:fillRect l="-4323"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7F905D26-9DEC-0ED1-B5CC-8DF60F71DFF8}"/>
                  </a:ext>
                </a:extLst>
              </p:cNvPr>
              <p:cNvSpPr txBox="1"/>
              <p:nvPr/>
            </p:nvSpPr>
            <p:spPr>
              <a:xfrm>
                <a:off x="3257001" y="4052541"/>
                <a:ext cx="247733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3</m:t>
                          </m:r>
                        </m:sup>
                      </m:sSup>
                    </m:oMath>
                  </m:oMathPara>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7F905D26-9DEC-0ED1-B5CC-8DF60F71DFF8}"/>
                  </a:ext>
                </a:extLst>
              </p:cNvPr>
              <p:cNvSpPr txBox="1">
                <a:spLocks noRot="1" noChangeAspect="1" noMove="1" noResize="1" noEditPoints="1" noAdjustHandles="1" noChangeArrowheads="1" noChangeShapeType="1" noTextEdit="1"/>
              </p:cNvSpPr>
              <p:nvPr/>
            </p:nvSpPr>
            <p:spPr>
              <a:xfrm>
                <a:off x="3257001" y="4052541"/>
                <a:ext cx="2477332" cy="461665"/>
              </a:xfrm>
              <a:prstGeom prst="rect">
                <a:avLst/>
              </a:prstGeom>
              <a:blipFill>
                <a:blip r:embed="rId30"/>
                <a:stretch>
                  <a:fillRect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F3071AC7-698F-E11B-C3A8-01D2CBACF86F}"/>
                  </a:ext>
                </a:extLst>
              </p:cNvPr>
              <p:cNvSpPr txBox="1"/>
              <p:nvPr/>
            </p:nvSpPr>
            <p:spPr>
              <a:xfrm>
                <a:off x="4687125" y="4052540"/>
                <a:ext cx="3459356"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oMath>
                  </m:oMathPara>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F3071AC7-698F-E11B-C3A8-01D2CBACF86F}"/>
                  </a:ext>
                </a:extLst>
              </p:cNvPr>
              <p:cNvSpPr txBox="1">
                <a:spLocks noRot="1" noChangeAspect="1" noMove="1" noResize="1" noEditPoints="1" noAdjustHandles="1" noChangeArrowheads="1" noChangeShapeType="1" noTextEdit="1"/>
              </p:cNvSpPr>
              <p:nvPr/>
            </p:nvSpPr>
            <p:spPr>
              <a:xfrm>
                <a:off x="4687125" y="4052540"/>
                <a:ext cx="3459356" cy="461665"/>
              </a:xfrm>
              <a:prstGeom prst="rect">
                <a:avLst/>
              </a:prstGeom>
              <a:blipFill>
                <a:blip r:embed="rId31"/>
                <a:stretch>
                  <a:fillRect b="-10526"/>
                </a:stretch>
              </a:blipFill>
            </p:spPr>
            <p:txBody>
              <a:bodyPr/>
              <a:lstStyle/>
              <a:p>
                <a:r>
                  <a:rPr lang="zh-CN" altLang="en-US">
                    <a:noFill/>
                  </a:rPr>
                  <a:t> </a:t>
                </a:r>
              </a:p>
            </p:txBody>
          </p:sp>
        </mc:Fallback>
      </mc:AlternateContent>
      <p:sp>
        <p:nvSpPr>
          <p:cNvPr id="28" name="文本框 27">
            <a:extLst>
              <a:ext uri="{FF2B5EF4-FFF2-40B4-BE49-F238E27FC236}">
                <a16:creationId xmlns:a16="http://schemas.microsoft.com/office/drawing/2014/main" id="{303F0A2D-F162-BA3F-51D7-52227EE27B62}"/>
              </a:ext>
            </a:extLst>
          </p:cNvPr>
          <p:cNvSpPr txBox="1"/>
          <p:nvPr/>
        </p:nvSpPr>
        <p:spPr>
          <a:xfrm>
            <a:off x="1934129" y="4591695"/>
            <a:ext cx="2244100"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故所求通量为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905ABEB7-D1F4-404F-9BB7-F44F809BBF96}"/>
                  </a:ext>
                </a:extLst>
              </p:cNvPr>
              <p:cNvSpPr txBox="1"/>
              <p:nvPr/>
            </p:nvSpPr>
            <p:spPr>
              <a:xfrm>
                <a:off x="2885282" y="5137773"/>
                <a:ext cx="1989307" cy="5672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e>
                    </m:nary>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905ABEB7-D1F4-404F-9BB7-F44F809BBF96}"/>
                  </a:ext>
                </a:extLst>
              </p:cNvPr>
              <p:cNvSpPr txBox="1">
                <a:spLocks noRot="1" noChangeAspect="1" noMove="1" noResize="1" noEditPoints="1" noAdjustHandles="1" noChangeArrowheads="1" noChangeShapeType="1" noTextEdit="1"/>
              </p:cNvSpPr>
              <p:nvPr/>
            </p:nvSpPr>
            <p:spPr>
              <a:xfrm>
                <a:off x="2885282" y="5137773"/>
                <a:ext cx="1989307" cy="567271"/>
              </a:xfrm>
              <a:prstGeom prst="rect">
                <a:avLst/>
              </a:prstGeom>
              <a:blipFill>
                <a:blip r:embed="rId3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D5624183-7306-EC6F-9473-99E874A9BA47}"/>
                  </a:ext>
                </a:extLst>
              </p:cNvPr>
              <p:cNvSpPr txBox="1"/>
              <p:nvPr/>
            </p:nvSpPr>
            <p:spPr>
              <a:xfrm>
                <a:off x="4472803" y="5162074"/>
                <a:ext cx="1759119"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𝑧</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32" name="文本框 31">
                <a:extLst>
                  <a:ext uri="{FF2B5EF4-FFF2-40B4-BE49-F238E27FC236}">
                    <a16:creationId xmlns:a16="http://schemas.microsoft.com/office/drawing/2014/main" id="{D5624183-7306-EC6F-9473-99E874A9BA47}"/>
                  </a:ext>
                </a:extLst>
              </p:cNvPr>
              <p:cNvSpPr txBox="1">
                <a:spLocks noRot="1" noChangeAspect="1" noMove="1" noResize="1" noEditPoints="1" noAdjustHandles="1" noChangeArrowheads="1" noChangeShapeType="1" noTextEdit="1"/>
              </p:cNvSpPr>
              <p:nvPr/>
            </p:nvSpPr>
            <p:spPr>
              <a:xfrm>
                <a:off x="4472803" y="5162074"/>
                <a:ext cx="1759119" cy="518668"/>
              </a:xfrm>
              <a:prstGeom prst="rect">
                <a:avLst/>
              </a:prstGeom>
              <a:blipFill>
                <a:blip r:embed="rId33"/>
                <a:stretch>
                  <a:fillRect l="-10764" t="-142353" r="-24306"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文本框 33">
                <a:extLst>
                  <a:ext uri="{FF2B5EF4-FFF2-40B4-BE49-F238E27FC236}">
                    <a16:creationId xmlns:a16="http://schemas.microsoft.com/office/drawing/2014/main" id="{9EDE9FDB-A642-D538-CAEE-F6412FF6D5FD}"/>
                  </a:ext>
                </a:extLst>
              </p:cNvPr>
              <p:cNvSpPr txBox="1"/>
              <p:nvPr/>
            </p:nvSpPr>
            <p:spPr>
              <a:xfrm>
                <a:off x="5953757" y="5090518"/>
                <a:ext cx="4025282" cy="69474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sub>
                      <m:sup/>
                      <m:e>
                        <m:rad>
                          <m:radPr>
                            <m:degHide m:val="on"/>
                            <m:ctrlPr>
                              <a:rPr lang="zh-CN" altLang="en-US" sz="2400" i="1">
                                <a:solidFill>
                                  <a:schemeClr val="bg2"/>
                                </a:solidFill>
                                <a:latin typeface="Cambria Math" panose="02040503050406030204" pitchFamily="18" charset="0"/>
                              </a:rPr>
                            </m:ctrlPr>
                          </m:radPr>
                          <m:deg/>
                          <m:e>
                            <m:r>
                              <a:rPr lang="zh-CN" altLang="en-US" sz="2400" i="0">
                                <a:solidFill>
                                  <a:schemeClr val="bg2"/>
                                </a:solidFill>
                                <a:latin typeface="Cambria Math" panose="02040503050406030204" pitchFamily="18" charset="0"/>
                              </a:rPr>
                              <m:t>1−</m:t>
                            </m:r>
                            <m:sSup>
                              <m:sSupPr>
                                <m:ctrlPr>
                                  <a:rPr lang="zh-CN" altLang="en-US" sz="2400" i="1" smtClean="0">
                                    <a:solidFill>
                                      <a:schemeClr val="bg2"/>
                                    </a:solidFill>
                                    <a:latin typeface="Cambria Math" panose="02040503050406030204" pitchFamily="18" charset="0"/>
                                  </a:rPr>
                                </m:ctrlPr>
                              </m:sSupPr>
                              <m:e>
                                <m:r>
                                  <m:rPr>
                                    <m:sty m:val="p"/>
                                  </m:rPr>
                                  <a:rPr lang="en-US" altLang="zh-CN" sz="2400" i="1">
                                    <a:solidFill>
                                      <a:schemeClr val="bg2"/>
                                    </a:solidFill>
                                    <a:latin typeface="Cambria Math" panose="02040503050406030204" pitchFamily="18" charset="0"/>
                                  </a:rPr>
                                  <m:t>y</m:t>
                                </m:r>
                              </m:e>
                              <m:sup>
                                <m:r>
                                  <a:rPr lang="zh-CN" altLang="en-US" sz="2400" i="0">
                                    <a:solidFill>
                                      <a:schemeClr val="bg2"/>
                                    </a:solidFill>
                                    <a:latin typeface="Cambria Math" panose="02040503050406030204" pitchFamily="18" charset="0"/>
                                  </a:rPr>
                                  <m:t>2</m:t>
                                </m:r>
                              </m:sup>
                            </m:sSup>
                          </m:e>
                        </m:rad>
                      </m:e>
                    </m:nary>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ad>
                          <m:radPr>
                            <m:degHide m:val="on"/>
                            <m:ctrlPr>
                              <a:rPr lang="zh-CN" altLang="en-US" sz="2400" i="1">
                                <a:solidFill>
                                  <a:schemeClr val="bg2"/>
                                </a:solidFill>
                                <a:latin typeface="Cambria Math" panose="02040503050406030204" pitchFamily="18" charset="0"/>
                              </a:rPr>
                            </m:ctrlPr>
                          </m:radPr>
                          <m:deg/>
                          <m:e>
                            <m:r>
                              <a:rPr lang="zh-CN" altLang="en-US" sz="2400" i="0">
                                <a:solidFill>
                                  <a:schemeClr val="bg2"/>
                                </a:solidFill>
                                <a:latin typeface="Cambria Math" panose="02040503050406030204" pitchFamily="18" charset="0"/>
                              </a:rPr>
                              <m:t>1−</m:t>
                            </m:r>
                            <m:sSup>
                              <m:sSupPr>
                                <m:ctrlPr>
                                  <a:rPr lang="zh-CN" altLang="en-US" sz="2400" i="1">
                                    <a:solidFill>
                                      <a:schemeClr val="bg2"/>
                                    </a:solidFill>
                                    <a:latin typeface="Cambria Math" panose="02040503050406030204" pitchFamily="18" charset="0"/>
                                  </a:rPr>
                                </m:ctrlPr>
                              </m:sSupPr>
                              <m:e>
                                <m:r>
                                  <m:rPr>
                                    <m:sty m:val="p"/>
                                  </m:rPr>
                                  <a:rPr lang="en-US" altLang="zh-CN" sz="2400" i="1">
                                    <a:solidFill>
                                      <a:schemeClr val="bg2"/>
                                    </a:solidFill>
                                    <a:latin typeface="Cambria Math" panose="02040503050406030204" pitchFamily="18" charset="0"/>
                                  </a:rPr>
                                  <m:t>y</m:t>
                                </m:r>
                              </m:e>
                              <m:sup>
                                <m:r>
                                  <a:rPr lang="zh-CN" altLang="en-US" sz="2400" i="0">
                                    <a:solidFill>
                                      <a:schemeClr val="bg2"/>
                                    </a:solidFill>
                                    <a:latin typeface="Cambria Math" panose="02040503050406030204" pitchFamily="18" charset="0"/>
                                  </a:rPr>
                                  <m:t>2</m:t>
                                </m:r>
                              </m:sup>
                            </m:sSup>
                          </m:e>
                        </m:rad>
                      </m:den>
                    </m:f>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34" name="文本框 33">
                <a:extLst>
                  <a:ext uri="{FF2B5EF4-FFF2-40B4-BE49-F238E27FC236}">
                    <a16:creationId xmlns:a16="http://schemas.microsoft.com/office/drawing/2014/main" id="{9EDE9FDB-A642-D538-CAEE-F6412FF6D5FD}"/>
                  </a:ext>
                </a:extLst>
              </p:cNvPr>
              <p:cNvSpPr txBox="1">
                <a:spLocks noRot="1" noChangeAspect="1" noMove="1" noResize="1" noEditPoints="1" noAdjustHandles="1" noChangeArrowheads="1" noChangeShapeType="1" noTextEdit="1"/>
              </p:cNvSpPr>
              <p:nvPr/>
            </p:nvSpPr>
            <p:spPr>
              <a:xfrm>
                <a:off x="5953757" y="5090518"/>
                <a:ext cx="4025282" cy="694742"/>
              </a:xfrm>
              <a:prstGeom prst="rect">
                <a:avLst/>
              </a:prstGeom>
              <a:blipFill>
                <a:blip r:embed="rId3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文本框 35">
                <a:extLst>
                  <a:ext uri="{FF2B5EF4-FFF2-40B4-BE49-F238E27FC236}">
                    <a16:creationId xmlns:a16="http://schemas.microsoft.com/office/drawing/2014/main" id="{62983FC4-89A6-9723-E65F-5AF106003F8A}"/>
                  </a:ext>
                </a:extLst>
              </p:cNvPr>
              <p:cNvSpPr txBox="1"/>
              <p:nvPr/>
            </p:nvSpPr>
            <p:spPr>
              <a:xfrm>
                <a:off x="1832445" y="5825804"/>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oMath>
                  </m:oMathPara>
                </a14:m>
                <a:endParaRPr lang="zh-CN" altLang="en-US" sz="2400" dirty="0">
                  <a:solidFill>
                    <a:schemeClr val="bg2"/>
                  </a:solidFill>
                </a:endParaRPr>
              </a:p>
            </p:txBody>
          </p:sp>
        </mc:Choice>
        <mc:Fallback xmlns="">
          <p:sp>
            <p:nvSpPr>
              <p:cNvPr id="36" name="文本框 35">
                <a:extLst>
                  <a:ext uri="{FF2B5EF4-FFF2-40B4-BE49-F238E27FC236}">
                    <a16:creationId xmlns:a16="http://schemas.microsoft.com/office/drawing/2014/main" id="{62983FC4-89A6-9723-E65F-5AF106003F8A}"/>
                  </a:ext>
                </a:extLst>
              </p:cNvPr>
              <p:cNvSpPr txBox="1">
                <a:spLocks noRot="1" noChangeAspect="1" noMove="1" noResize="1" noEditPoints="1" noAdjustHandles="1" noChangeArrowheads="1" noChangeShapeType="1" noTextEdit="1"/>
              </p:cNvSpPr>
              <p:nvPr/>
            </p:nvSpPr>
            <p:spPr>
              <a:xfrm>
                <a:off x="1832445" y="5825804"/>
                <a:ext cx="6097248" cy="461665"/>
              </a:xfrm>
              <a:prstGeom prst="rect">
                <a:avLst/>
              </a:prstGeom>
              <a:blipFill>
                <a:blip r:embed="rId3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5770865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45325"/>
                                        </p:tgtEl>
                                        <p:attrNameLst>
                                          <p:attrName>style.visibility</p:attrName>
                                        </p:attrNameLst>
                                      </p:cBhvr>
                                      <p:to>
                                        <p:strVal val="visible"/>
                                      </p:to>
                                    </p:set>
                                    <p:animEffect transition="in" filter="wipe(left)">
                                      <p:cBhvr>
                                        <p:cTn id="21" dur="500"/>
                                        <p:tgtEl>
                                          <p:spTgt spid="14532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wipe(left)">
                                      <p:cBhvr>
                                        <p:cTn id="26" dur="500"/>
                                        <p:tgtEl>
                                          <p:spTgt spid="1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wipe(left)">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45326"/>
                                        </p:tgtEl>
                                        <p:attrNameLst>
                                          <p:attrName>style.visibility</p:attrName>
                                        </p:attrNameLst>
                                      </p:cBhvr>
                                      <p:to>
                                        <p:strVal val="visible"/>
                                      </p:to>
                                    </p:set>
                                    <p:animEffect transition="in" filter="wipe(left)">
                                      <p:cBhvr>
                                        <p:cTn id="45" dur="500"/>
                                        <p:tgtEl>
                                          <p:spTgt spid="14532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wipe(left)">
                                      <p:cBhvr>
                                        <p:cTn id="59" dur="500"/>
                                        <p:tgtEl>
                                          <p:spTgt spid="2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left)">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wipe(left)">
                                      <p:cBhvr>
                                        <p:cTn id="69" dur="500"/>
                                        <p:tgtEl>
                                          <p:spTgt spid="28"/>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wipe(left)">
                                      <p:cBhvr>
                                        <p:cTn id="73" dur="500"/>
                                        <p:tgtEl>
                                          <p:spTgt spid="30"/>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wipe(left)">
                                      <p:cBhvr>
                                        <p:cTn id="78" dur="500"/>
                                        <p:tgtEl>
                                          <p:spTgt spid="32"/>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wipe(left)">
                                      <p:cBhvr>
                                        <p:cTn id="83" dur="500"/>
                                        <p:tgtEl>
                                          <p:spTgt spid="34"/>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145317"/>
                                        </p:tgtEl>
                                        <p:attrNameLst>
                                          <p:attrName>style.visibility</p:attrName>
                                        </p:attrNameLst>
                                      </p:cBhvr>
                                      <p:to>
                                        <p:strVal val="visible"/>
                                      </p:to>
                                    </p:set>
                                    <p:animEffect transition="in" filter="wipe(left)">
                                      <p:cBhvr>
                                        <p:cTn id="88" dur="500"/>
                                        <p:tgtEl>
                                          <p:spTgt spid="145317"/>
                                        </p:tgtEl>
                                      </p:cBhvr>
                                    </p:animEffect>
                                  </p:childTnLst>
                                </p:cTn>
                              </p:par>
                            </p:childTnLst>
                          </p:cTn>
                        </p:par>
                        <p:par>
                          <p:cTn id="89" fill="hold">
                            <p:stCondLst>
                              <p:cond delay="500"/>
                            </p:stCondLst>
                            <p:childTnLst>
                              <p:par>
                                <p:cTn id="90" presetID="22" presetClass="entr" presetSubtype="8" fill="hold" nodeType="afterEffect">
                                  <p:stCondLst>
                                    <p:cond delay="0"/>
                                  </p:stCondLst>
                                  <p:childTnLst>
                                    <p:set>
                                      <p:cBhvr>
                                        <p:cTn id="91" dur="1" fill="hold">
                                          <p:stCondLst>
                                            <p:cond delay="0"/>
                                          </p:stCondLst>
                                        </p:cTn>
                                        <p:tgtEl>
                                          <p:spTgt spid="145318"/>
                                        </p:tgtEl>
                                        <p:attrNameLst>
                                          <p:attrName>style.visibility</p:attrName>
                                        </p:attrNameLst>
                                      </p:cBhvr>
                                      <p:to>
                                        <p:strVal val="visible"/>
                                      </p:to>
                                    </p:set>
                                    <p:animEffect transition="in" filter="wipe(left)">
                                      <p:cBhvr>
                                        <p:cTn id="92" dur="500"/>
                                        <p:tgtEl>
                                          <p:spTgt spid="145318"/>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wipe(left)">
                                      <p:cBhvr>
                                        <p:cTn id="9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4" grpId="0"/>
      <p:bldP spid="16" grpId="0"/>
      <p:bldP spid="18" grpId="0"/>
      <p:bldP spid="20" grpId="0"/>
      <p:bldP spid="22" grpId="0"/>
      <p:bldP spid="24" grpId="0"/>
      <p:bldP spid="26" grpId="0"/>
      <p:bldP spid="28" grpId="0"/>
      <p:bldP spid="30" grpId="0"/>
      <p:bldP spid="32" grpId="0"/>
      <p:bldP spid="34" grpId="0"/>
      <p:bldP spid="36"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E0AE6EF8-1186-27FF-595F-6A8114962BD1}"/>
                  </a:ext>
                </a:extLst>
              </p:cNvPr>
              <p:cNvSpPr txBox="1"/>
              <p:nvPr/>
            </p:nvSpPr>
            <p:spPr>
              <a:xfrm>
                <a:off x="1703512" y="764704"/>
                <a:ext cx="8128927"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6</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置于原点，电量为</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𝑞</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的点电荷产生的场强为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4" name="文本框 3">
                <a:extLst>
                  <a:ext uri="{FF2B5EF4-FFF2-40B4-BE49-F238E27FC236}">
                    <a16:creationId xmlns:a16="http://schemas.microsoft.com/office/drawing/2014/main" id="{E0AE6EF8-1186-27FF-595F-6A8114962BD1}"/>
                  </a:ext>
                </a:extLst>
              </p:cNvPr>
              <p:cNvSpPr txBox="1">
                <a:spLocks noRot="1" noChangeAspect="1" noMove="1" noResize="1" noEditPoints="1" noAdjustHandles="1" noChangeArrowheads="1" noChangeShapeType="1" noTextEdit="1"/>
              </p:cNvSpPr>
              <p:nvPr/>
            </p:nvSpPr>
            <p:spPr>
              <a:xfrm>
                <a:off x="1703512" y="764704"/>
                <a:ext cx="8128927" cy="461665"/>
              </a:xfrm>
              <a:prstGeom prst="rect">
                <a:avLst/>
              </a:prstGeom>
              <a:blipFill>
                <a:blip r:embed="rId2"/>
                <a:stretch>
                  <a:fillRect l="-1124" t="-17105" b="-27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37574678-3A6B-2061-8626-646DA9C4A50E}"/>
                  </a:ext>
                </a:extLst>
              </p:cNvPr>
              <p:cNvSpPr txBox="1"/>
              <p:nvPr/>
            </p:nvSpPr>
            <p:spPr>
              <a:xfrm>
                <a:off x="3483564" y="1345185"/>
                <a:ext cx="1391560" cy="5928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𝐸</m:t>
                        </m:r>
                      </m:e>
                    </m:acc>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𝑞</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37574678-3A6B-2061-8626-646DA9C4A50E}"/>
                  </a:ext>
                </a:extLst>
              </p:cNvPr>
              <p:cNvSpPr txBox="1">
                <a:spLocks noRot="1" noChangeAspect="1" noMove="1" noResize="1" noEditPoints="1" noAdjustHandles="1" noChangeArrowheads="1" noChangeShapeType="1" noTextEdit="1"/>
              </p:cNvSpPr>
              <p:nvPr/>
            </p:nvSpPr>
            <p:spPr>
              <a:xfrm>
                <a:off x="3483564" y="1345185"/>
                <a:ext cx="1391560" cy="592855"/>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5486D765-869D-EEF1-B240-BD2D66E14041}"/>
                  </a:ext>
                </a:extLst>
              </p:cNvPr>
              <p:cNvSpPr txBox="1"/>
              <p:nvPr/>
            </p:nvSpPr>
            <p:spPr>
              <a:xfrm>
                <a:off x="4617257" y="1353456"/>
                <a:ext cx="2039263" cy="58458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𝑞</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5486D765-869D-EEF1-B240-BD2D66E14041}"/>
                  </a:ext>
                </a:extLst>
              </p:cNvPr>
              <p:cNvSpPr txBox="1">
                <a:spLocks noRot="1" noChangeAspect="1" noMove="1" noResize="1" noEditPoints="1" noAdjustHandles="1" noChangeArrowheads="1" noChangeShapeType="1" noTextEdit="1"/>
              </p:cNvSpPr>
              <p:nvPr/>
            </p:nvSpPr>
            <p:spPr>
              <a:xfrm>
                <a:off x="4617257" y="1353456"/>
                <a:ext cx="2039263" cy="584584"/>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C6AFA000-6723-A541-A1A0-296669C3085E}"/>
                  </a:ext>
                </a:extLst>
              </p:cNvPr>
              <p:cNvSpPr txBox="1"/>
              <p:nvPr/>
            </p:nvSpPr>
            <p:spPr>
              <a:xfrm>
                <a:off x="6656520" y="1293997"/>
                <a:ext cx="1485900"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ctrlPr>
                          <a:rPr lang="zh-CN" altLang="en-US" sz="2400" i="1" smtClean="0">
                            <a:solidFill>
                              <a:schemeClr val="bg2"/>
                            </a:solidFill>
                            <a:latin typeface="Cambria Math" panose="02040503050406030204" pitchFamily="18" charset="0"/>
                          </a:rPr>
                        </m:ctrlPr>
                      </m:dP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0">
                                <a:solidFill>
                                  <a:schemeClr val="bg2"/>
                                </a:solidFill>
                                <a:latin typeface="Cambria Math" panose="02040503050406030204" pitchFamily="18" charset="0"/>
                              </a:rPr>
                              <m:t>0</m:t>
                            </m:r>
                          </m:e>
                        </m:acc>
                      </m:e>
                    </m:d>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C6AFA000-6723-A541-A1A0-296669C3085E}"/>
                  </a:ext>
                </a:extLst>
              </p:cNvPr>
              <p:cNvSpPr txBox="1">
                <a:spLocks noRot="1" noChangeAspect="1" noMove="1" noResize="1" noEditPoints="1" noAdjustHandles="1" noChangeArrowheads="1" noChangeShapeType="1" noTextEdit="1"/>
              </p:cNvSpPr>
              <p:nvPr/>
            </p:nvSpPr>
            <p:spPr>
              <a:xfrm>
                <a:off x="6656520" y="1293997"/>
                <a:ext cx="1485900" cy="645048"/>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1A877984-AC88-4256-390E-4D418F50CCF6}"/>
                  </a:ext>
                </a:extLst>
              </p:cNvPr>
              <p:cNvSpPr txBox="1"/>
              <p:nvPr/>
            </p:nvSpPr>
            <p:spPr>
              <a:xfrm>
                <a:off x="2467345" y="1872473"/>
                <a:ext cx="1751231" cy="506421"/>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求</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div</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𝐸</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1A877984-AC88-4256-390E-4D418F50CCF6}"/>
                  </a:ext>
                </a:extLst>
              </p:cNvPr>
              <p:cNvSpPr txBox="1">
                <a:spLocks noRot="1" noChangeAspect="1" noMove="1" noResize="1" noEditPoints="1" noAdjustHandles="1" noChangeArrowheads="1" noChangeShapeType="1" noTextEdit="1"/>
              </p:cNvSpPr>
              <p:nvPr/>
            </p:nvSpPr>
            <p:spPr>
              <a:xfrm>
                <a:off x="2467345" y="1872473"/>
                <a:ext cx="1751231" cy="506421"/>
              </a:xfrm>
              <a:prstGeom prst="rect">
                <a:avLst/>
              </a:prstGeom>
              <a:blipFill>
                <a:blip r:embed="rId6"/>
                <a:stretch>
                  <a:fillRect l="-5575"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17457396-FA69-CB3D-E140-B583E4C4A633}"/>
                  </a:ext>
                </a:extLst>
              </p:cNvPr>
              <p:cNvSpPr txBox="1"/>
              <p:nvPr/>
            </p:nvSpPr>
            <p:spPr>
              <a:xfrm>
                <a:off x="1909012" y="2518277"/>
                <a:ext cx="1968500" cy="506421"/>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div</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𝐸</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17457396-FA69-CB3D-E140-B583E4C4A633}"/>
                  </a:ext>
                </a:extLst>
              </p:cNvPr>
              <p:cNvSpPr txBox="1">
                <a:spLocks noRot="1" noChangeAspect="1" noMove="1" noResize="1" noEditPoints="1" noAdjustHandles="1" noChangeArrowheads="1" noChangeShapeType="1" noTextEdit="1"/>
              </p:cNvSpPr>
              <p:nvPr/>
            </p:nvSpPr>
            <p:spPr>
              <a:xfrm>
                <a:off x="1909012" y="2518277"/>
                <a:ext cx="1968500" cy="506421"/>
              </a:xfrm>
              <a:prstGeom prst="rect">
                <a:avLst/>
              </a:prstGeom>
              <a:blipFill>
                <a:blip r:embed="rId7"/>
                <a:stretch>
                  <a:fillRect l="-4644"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BEFF2152-472C-B8F5-B296-C180709B9F6F}"/>
                  </a:ext>
                </a:extLst>
              </p:cNvPr>
              <p:cNvSpPr txBox="1"/>
              <p:nvPr/>
            </p:nvSpPr>
            <p:spPr>
              <a:xfrm>
                <a:off x="3592024" y="2379413"/>
                <a:ext cx="4199503" cy="74962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𝑞</m:t>
                    </m:r>
                    <m:d>
                      <m:dPr>
                        <m:begChr m:val="["/>
                        <m:endChr m:val="]"/>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𝑧</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e>
                        </m:d>
                      </m:e>
                    </m:d>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BEFF2152-472C-B8F5-B296-C180709B9F6F}"/>
                  </a:ext>
                </a:extLst>
              </p:cNvPr>
              <p:cNvSpPr txBox="1">
                <a:spLocks noRot="1" noChangeAspect="1" noMove="1" noResize="1" noEditPoints="1" noAdjustHandles="1" noChangeArrowheads="1" noChangeShapeType="1" noTextEdit="1"/>
              </p:cNvSpPr>
              <p:nvPr/>
            </p:nvSpPr>
            <p:spPr>
              <a:xfrm>
                <a:off x="3592024" y="2379413"/>
                <a:ext cx="4199503" cy="749629"/>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3B5C68D2-C094-600D-FB30-A9D47DDE54AF}"/>
                  </a:ext>
                </a:extLst>
              </p:cNvPr>
              <p:cNvSpPr txBox="1"/>
              <p:nvPr/>
            </p:nvSpPr>
            <p:spPr>
              <a:xfrm>
                <a:off x="3205156" y="3262599"/>
                <a:ext cx="1872208" cy="66640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𝑞</m:t>
                    </m:r>
                    <m:r>
                      <a:rPr lang="en-US" altLang="zh-CN" sz="2400" b="0" i="1"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a:solidFill>
                                  <a:schemeClr val="bg2"/>
                                </a:solidFill>
                                <a:latin typeface="Cambria Math" panose="02040503050406030204" pitchFamily="18" charset="0"/>
                              </a:rPr>
                              <m:t>2</m:t>
                            </m:r>
                          </m:sup>
                        </m:sSup>
                        <m:r>
                          <a:rPr lang="zh-CN" altLang="en-US" sz="2400">
                            <a:solidFill>
                              <a:schemeClr val="bg2"/>
                            </a:solidFill>
                            <a:latin typeface="Cambria Math" panose="02040503050406030204" pitchFamily="18" charset="0"/>
                          </a:rPr>
                          <m:t>−3</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a:solidFill>
                                  <a:schemeClr val="bg2"/>
                                </a:solidFill>
                                <a:latin typeface="Cambria Math" panose="02040503050406030204" pitchFamily="18" charset="0"/>
                              </a:rPr>
                              <m:t>5</m:t>
                            </m:r>
                          </m:sup>
                        </m:sSup>
                      </m:den>
                    </m:f>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3B5C68D2-C094-600D-FB30-A9D47DDE54AF}"/>
                  </a:ext>
                </a:extLst>
              </p:cNvPr>
              <p:cNvSpPr txBox="1">
                <a:spLocks noRot="1" noChangeAspect="1" noMove="1" noResize="1" noEditPoints="1" noAdjustHandles="1" noChangeArrowheads="1" noChangeShapeType="1" noTextEdit="1"/>
              </p:cNvSpPr>
              <p:nvPr/>
            </p:nvSpPr>
            <p:spPr>
              <a:xfrm>
                <a:off x="3205156" y="3262599"/>
                <a:ext cx="1872208" cy="666401"/>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C99F9677-62EA-527B-5458-CAEB864D6CAD}"/>
                  </a:ext>
                </a:extLst>
              </p:cNvPr>
              <p:cNvSpPr txBox="1"/>
              <p:nvPr/>
            </p:nvSpPr>
            <p:spPr>
              <a:xfrm>
                <a:off x="4640127" y="3262599"/>
                <a:ext cx="2759343" cy="66640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−3</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5</m:t>
                            </m:r>
                          </m:sup>
                        </m:sSup>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−3</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5</m:t>
                            </m:r>
                          </m:sup>
                        </m:sSup>
                      </m:den>
                    </m:f>
                    <m:r>
                      <a:rPr lang="en-US" altLang="zh-CN" sz="2400" b="0" i="1" smtClean="0">
                        <a:solidFill>
                          <a:schemeClr val="bg2"/>
                        </a:solidFill>
                        <a:latin typeface="Cambria Math" panose="02040503050406030204" pitchFamily="18" charset="0"/>
                      </a:rPr>
                      <m:t>]</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C99F9677-62EA-527B-5458-CAEB864D6CAD}"/>
                  </a:ext>
                </a:extLst>
              </p:cNvPr>
              <p:cNvSpPr txBox="1">
                <a:spLocks noRot="1" noChangeAspect="1" noMove="1" noResize="1" noEditPoints="1" noAdjustHandles="1" noChangeArrowheads="1" noChangeShapeType="1" noTextEdit="1"/>
              </p:cNvSpPr>
              <p:nvPr/>
            </p:nvSpPr>
            <p:spPr>
              <a:xfrm>
                <a:off x="4640127" y="3262599"/>
                <a:ext cx="2759343" cy="666401"/>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A621562-4543-6200-6EA2-FBE911D7222A}"/>
                  </a:ext>
                </a:extLst>
              </p:cNvPr>
              <p:cNvSpPr txBox="1"/>
              <p:nvPr/>
            </p:nvSpPr>
            <p:spPr>
              <a:xfrm>
                <a:off x="1212364" y="4164789"/>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0 </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𝑟</m:t>
                          </m:r>
                          <m:r>
                            <a:rPr lang="zh-CN" altLang="en-US" sz="2400" i="0">
                              <a:solidFill>
                                <a:schemeClr val="bg2"/>
                              </a:solidFill>
                              <a:latin typeface="Cambria Math" panose="02040503050406030204" pitchFamily="18" charset="0"/>
                            </a:rPr>
                            <m:t>≠0</m:t>
                          </m:r>
                        </m:e>
                      </m:d>
                    </m:oMath>
                  </m:oMathPara>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3A621562-4543-6200-6EA2-FBE911D7222A}"/>
                  </a:ext>
                </a:extLst>
              </p:cNvPr>
              <p:cNvSpPr txBox="1">
                <a:spLocks noRot="1" noChangeAspect="1" noMove="1" noResize="1" noEditPoints="1" noAdjustHandles="1" noChangeArrowheads="1" noChangeShapeType="1" noTextEdit="1"/>
              </p:cNvSpPr>
              <p:nvPr/>
            </p:nvSpPr>
            <p:spPr>
              <a:xfrm>
                <a:off x="1212364" y="4164789"/>
                <a:ext cx="6097248" cy="461665"/>
              </a:xfrm>
              <a:prstGeom prst="rect">
                <a:avLst/>
              </a:prstGeom>
              <a:blipFill>
                <a:blip r:embed="rId11"/>
                <a:stretch>
                  <a:fillRect/>
                </a:stretch>
              </a:blipFill>
            </p:spPr>
            <p:txBody>
              <a:bodyPr/>
              <a:lstStyle/>
              <a:p>
                <a:r>
                  <a:rPr lang="zh-CN" altLang="en-US">
                    <a:noFill/>
                  </a:rPr>
                  <a:t> </a:t>
                </a:r>
              </a:p>
            </p:txBody>
          </p:sp>
        </mc:Fallback>
      </mc:AlternateContent>
      <p:sp>
        <p:nvSpPr>
          <p:cNvPr id="24" name="文本框 23">
            <a:extLst>
              <a:ext uri="{FF2B5EF4-FFF2-40B4-BE49-F238E27FC236}">
                <a16:creationId xmlns:a16="http://schemas.microsoft.com/office/drawing/2014/main" id="{5DA93D28-CC72-44F5-4C46-A998362B5549}"/>
              </a:ext>
            </a:extLst>
          </p:cNvPr>
          <p:cNvSpPr txBox="1"/>
          <p:nvPr/>
        </p:nvSpPr>
        <p:spPr>
          <a:xfrm>
            <a:off x="2473062" y="4805172"/>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计算结果与仅原点有点电荷的事实相符。</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8010863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5037" name="Rectangle 45">
            <a:extLst>
              <a:ext uri="{FF2B5EF4-FFF2-40B4-BE49-F238E27FC236}">
                <a16:creationId xmlns:a16="http://schemas.microsoft.com/office/drawing/2014/main" id="{BDBE5977-AAD7-114D-A68A-842EE4F50234}"/>
              </a:ext>
            </a:extLst>
          </p:cNvPr>
          <p:cNvSpPr>
            <a:spLocks noGrp="1" noChangeArrowheads="1"/>
          </p:cNvSpPr>
          <p:nvPr>
            <p:ph type="title"/>
          </p:nvPr>
        </p:nvSpPr>
        <p:spPr>
          <a:xfrm>
            <a:off x="1853928" y="416099"/>
            <a:ext cx="1473746" cy="532184"/>
          </a:xfrm>
          <a:ln>
            <a:solidFill>
              <a:schemeClr val="bg1"/>
            </a:solidFill>
            <a:miter lim="800000"/>
            <a:headEnd/>
            <a:tailEnd/>
          </a:ln>
        </p:spPr>
        <p:txBody>
          <a:bodyPr/>
          <a:lstStyle/>
          <a:p>
            <a:r>
              <a:rPr lang="zh-CN" altLang="en-US" sz="2400" b="1" dirty="0">
                <a:solidFill>
                  <a:srgbClr val="C00000"/>
                </a:solidFill>
                <a:latin typeface="+mn-lt"/>
              </a:rPr>
              <a:t>内容小结</a:t>
            </a:r>
          </a:p>
        </p:txBody>
      </p:sp>
      <p:sp>
        <p:nvSpPr>
          <p:cNvPr id="85038" name="Text Box 46">
            <a:extLst>
              <a:ext uri="{FF2B5EF4-FFF2-40B4-BE49-F238E27FC236}">
                <a16:creationId xmlns:a16="http://schemas.microsoft.com/office/drawing/2014/main" id="{6FEB5E3A-0001-4740-A43B-E000DD8BA1FC}"/>
              </a:ext>
            </a:extLst>
          </p:cNvPr>
          <p:cNvSpPr txBox="1">
            <a:spLocks noChangeArrowheads="1"/>
          </p:cNvSpPr>
          <p:nvPr/>
        </p:nvSpPr>
        <p:spPr bwMode="auto">
          <a:xfrm>
            <a:off x="2178050" y="1030288"/>
            <a:ext cx="295465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dirty="0">
                <a:solidFill>
                  <a:srgbClr val="000099">
                    <a:lumMod val="60000"/>
                    <a:lumOff val="40000"/>
                  </a:srgbClr>
                </a:solidFill>
                <a:latin typeface="+mn-lt"/>
                <a:ea typeface="+mj-ea"/>
              </a:rPr>
              <a:t>1. </a:t>
            </a:r>
            <a:r>
              <a:rPr lang="zh-CN" altLang="en-US" sz="2400" dirty="0">
                <a:solidFill>
                  <a:srgbClr val="000099">
                    <a:lumMod val="60000"/>
                    <a:lumOff val="40000"/>
                  </a:srgbClr>
                </a:solidFill>
                <a:latin typeface="+mn-lt"/>
                <a:ea typeface="+mj-ea"/>
              </a:rPr>
              <a:t>高斯公式及其应用</a:t>
            </a:r>
          </a:p>
        </p:txBody>
      </p:sp>
      <p:sp>
        <p:nvSpPr>
          <p:cNvPr id="85042" name="Text Box 50">
            <a:extLst>
              <a:ext uri="{FF2B5EF4-FFF2-40B4-BE49-F238E27FC236}">
                <a16:creationId xmlns:a16="http://schemas.microsoft.com/office/drawing/2014/main" id="{C0B1EBB1-B7D2-EF45-8480-2E9216E956BC}"/>
              </a:ext>
            </a:extLst>
          </p:cNvPr>
          <p:cNvSpPr txBox="1">
            <a:spLocks noChangeArrowheads="1"/>
          </p:cNvSpPr>
          <p:nvPr/>
        </p:nvSpPr>
        <p:spPr bwMode="auto">
          <a:xfrm>
            <a:off x="2590801" y="3125912"/>
            <a:ext cx="8851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000099">
                    <a:lumMod val="60000"/>
                    <a:lumOff val="40000"/>
                  </a:srgbClr>
                </a:solidFill>
                <a:latin typeface="+mn-lt"/>
                <a:ea typeface="+mj-ea"/>
              </a:rPr>
              <a:t>应用</a:t>
            </a:r>
            <a:r>
              <a:rPr lang="en-US" altLang="zh-CN" sz="2400" dirty="0">
                <a:solidFill>
                  <a:srgbClr val="000099">
                    <a:lumMod val="60000"/>
                    <a:lumOff val="40000"/>
                  </a:srgbClr>
                </a:solidFill>
                <a:latin typeface="+mn-lt"/>
                <a:ea typeface="+mj-ea"/>
              </a:rPr>
              <a:t>:</a:t>
            </a:r>
          </a:p>
        </p:txBody>
      </p:sp>
      <p:sp>
        <p:nvSpPr>
          <p:cNvPr id="85043" name="Text Box 51">
            <a:extLst>
              <a:ext uri="{FF2B5EF4-FFF2-40B4-BE49-F238E27FC236}">
                <a16:creationId xmlns:a16="http://schemas.microsoft.com/office/drawing/2014/main" id="{33959220-5207-C44B-91FF-0B2E48B9E816}"/>
              </a:ext>
            </a:extLst>
          </p:cNvPr>
          <p:cNvSpPr txBox="1">
            <a:spLocks noChangeArrowheads="1"/>
          </p:cNvSpPr>
          <p:nvPr/>
        </p:nvSpPr>
        <p:spPr bwMode="auto">
          <a:xfrm>
            <a:off x="3657601" y="3087688"/>
            <a:ext cx="254428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dirty="0">
                <a:solidFill>
                  <a:srgbClr val="000000"/>
                </a:solidFill>
                <a:latin typeface="+mn-lt"/>
                <a:ea typeface="+mj-ea"/>
              </a:rPr>
              <a:t>(1) </a:t>
            </a:r>
            <a:r>
              <a:rPr lang="zh-CN" altLang="en-US" sz="2400" dirty="0">
                <a:solidFill>
                  <a:srgbClr val="000000"/>
                </a:solidFill>
                <a:latin typeface="+mn-lt"/>
                <a:ea typeface="+mj-ea"/>
              </a:rPr>
              <a:t>计算曲面积分 </a:t>
            </a:r>
          </a:p>
        </p:txBody>
      </p:sp>
      <p:sp>
        <p:nvSpPr>
          <p:cNvPr id="85044" name="Text Box 52">
            <a:extLst>
              <a:ext uri="{FF2B5EF4-FFF2-40B4-BE49-F238E27FC236}">
                <a16:creationId xmlns:a16="http://schemas.microsoft.com/office/drawing/2014/main" id="{343FCC95-1525-4C4D-B21D-2E4854B301E5}"/>
              </a:ext>
            </a:extLst>
          </p:cNvPr>
          <p:cNvSpPr txBox="1">
            <a:spLocks noChangeArrowheads="1"/>
          </p:cNvSpPr>
          <p:nvPr/>
        </p:nvSpPr>
        <p:spPr bwMode="auto">
          <a:xfrm>
            <a:off x="4152900" y="3587577"/>
            <a:ext cx="5109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dirty="0">
                <a:solidFill>
                  <a:srgbClr val="000000"/>
                </a:solidFill>
                <a:latin typeface="+mn-lt"/>
                <a:ea typeface="+mj-ea"/>
              </a:rPr>
              <a:t>(</a:t>
            </a:r>
            <a:r>
              <a:rPr lang="zh-CN" altLang="en-US" sz="2400" dirty="0">
                <a:solidFill>
                  <a:srgbClr val="000000"/>
                </a:solidFill>
                <a:latin typeface="+mn-lt"/>
                <a:ea typeface="+mj-ea"/>
              </a:rPr>
              <a:t>非闭曲面时注意添加辅助面的技巧</a:t>
            </a:r>
            <a:r>
              <a:rPr lang="en-US" altLang="zh-CN" sz="2400" dirty="0">
                <a:solidFill>
                  <a:srgbClr val="000000"/>
                </a:solidFill>
                <a:latin typeface="+mn-lt"/>
                <a:ea typeface="+mj-ea"/>
              </a:rPr>
              <a:t>)</a:t>
            </a:r>
          </a:p>
        </p:txBody>
      </p:sp>
      <p:sp>
        <p:nvSpPr>
          <p:cNvPr id="85045" name="Text Box 53">
            <a:extLst>
              <a:ext uri="{FF2B5EF4-FFF2-40B4-BE49-F238E27FC236}">
                <a16:creationId xmlns:a16="http://schemas.microsoft.com/office/drawing/2014/main" id="{769EE0AD-1B9B-224C-95A0-819C3346A4AF}"/>
              </a:ext>
            </a:extLst>
          </p:cNvPr>
          <p:cNvSpPr txBox="1">
            <a:spLocks noChangeArrowheads="1"/>
          </p:cNvSpPr>
          <p:nvPr/>
        </p:nvSpPr>
        <p:spPr bwMode="auto">
          <a:xfrm>
            <a:off x="3657601" y="4087466"/>
            <a:ext cx="509145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dirty="0">
                <a:solidFill>
                  <a:srgbClr val="000000"/>
                </a:solidFill>
                <a:latin typeface="+mn-lt"/>
                <a:ea typeface="+mj-ea"/>
              </a:rPr>
              <a:t>(2) </a:t>
            </a:r>
            <a:r>
              <a:rPr lang="zh-CN" altLang="en-US" sz="2400" dirty="0">
                <a:solidFill>
                  <a:srgbClr val="000000"/>
                </a:solidFill>
                <a:latin typeface="+mn-lt"/>
                <a:ea typeface="+mj-ea"/>
              </a:rPr>
              <a:t>推出闭曲面积分为零的充要条件</a:t>
            </a:r>
            <a:r>
              <a:rPr lang="en-US" altLang="zh-CN" sz="2400" dirty="0">
                <a:solidFill>
                  <a:srgbClr val="000000"/>
                </a:solidFill>
                <a:latin typeface="+mn-lt"/>
                <a:ea typeface="+mj-ea"/>
              </a:rPr>
              <a:t>: </a:t>
            </a:r>
          </a:p>
        </p:txBody>
      </p:sp>
      <p:sp>
        <p:nvSpPr>
          <p:cNvPr id="85049" name="Line 57">
            <a:extLst>
              <a:ext uri="{FF2B5EF4-FFF2-40B4-BE49-F238E27FC236}">
                <a16:creationId xmlns:a16="http://schemas.microsoft.com/office/drawing/2014/main" id="{A65CD563-E2CE-9E4E-83EC-3B3CBE94C63F}"/>
              </a:ext>
            </a:extLst>
          </p:cNvPr>
          <p:cNvSpPr>
            <a:spLocks noChangeShapeType="1"/>
          </p:cNvSpPr>
          <p:nvPr/>
        </p:nvSpPr>
        <p:spPr bwMode="auto">
          <a:xfrm>
            <a:off x="3198177" y="5457925"/>
            <a:ext cx="9144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n-lt"/>
              <a:ea typeface="+mj-ea"/>
            </a:endParaRPr>
          </a:p>
        </p:txBody>
      </p:sp>
      <p:sp>
        <p:nvSpPr>
          <p:cNvPr id="85050" name="Line 58">
            <a:extLst>
              <a:ext uri="{FF2B5EF4-FFF2-40B4-BE49-F238E27FC236}">
                <a16:creationId xmlns:a16="http://schemas.microsoft.com/office/drawing/2014/main" id="{3A528B76-CA62-B148-AAF7-8A851DC37696}"/>
              </a:ext>
            </a:extLst>
          </p:cNvPr>
          <p:cNvSpPr>
            <a:spLocks noChangeShapeType="1"/>
          </p:cNvSpPr>
          <p:nvPr/>
        </p:nvSpPr>
        <p:spPr bwMode="auto">
          <a:xfrm>
            <a:off x="3198177" y="5610325"/>
            <a:ext cx="9144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n-lt"/>
              <a:ea typeface="+mj-ea"/>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4428D5F-660C-CFBA-3DFB-71ECA3879152}"/>
                  </a:ext>
                </a:extLst>
              </p:cNvPr>
              <p:cNvSpPr txBox="1"/>
              <p:nvPr/>
            </p:nvSpPr>
            <p:spPr>
              <a:xfrm>
                <a:off x="2958476" y="1570760"/>
                <a:ext cx="6097248" cy="1402628"/>
              </a:xfrm>
              <a:prstGeom prst="rect">
                <a:avLst/>
              </a:prstGeom>
              <a:noFill/>
            </p:spPr>
            <p:txBody>
              <a:bodyPr wrap="square">
                <a:spAutoFit/>
              </a:bodyPr>
              <a:lstStyle/>
              <a:p>
                <a:pPr>
                  <a:spcBef>
                    <a:spcPts val="900"/>
                  </a:spcBef>
                  <a:spcAft>
                    <a:spcPts val="900"/>
                  </a:spcAft>
                  <a:buNone/>
                </a:pPr>
                <a:r>
                  <a:rPr lang="en-US" altLang="zh-CN" sz="2400" dirty="0">
                    <a:solidFill>
                      <a:schemeClr val="bg2"/>
                    </a:solidFill>
                    <a:effectLst/>
                    <a:latin typeface="+mn-lt"/>
                    <a:ea typeface="+mj-ea"/>
                    <a:cs typeface="Times New Roman" panose="02020603050405020304" pitchFamily="18" charset="0"/>
                  </a:rPr>
                  <a:t> </a:t>
                </a:r>
                <a14:m>
                  <m:oMath xmlns:m="http://schemas.openxmlformats.org/officeDocument/2006/math">
                    <m:nary>
                      <m:naryPr>
                        <m:chr m:val="∯"/>
                        <m:limLoc m:val="subSup"/>
                        <m:ctrlPr>
                          <a:rPr lang="zh-CN" altLang="zh-CN" sz="2400" i="1" smtClean="0">
                            <a:solidFill>
                              <a:schemeClr val="bg2"/>
                            </a:solidFill>
                            <a:effectLst/>
                            <a:latin typeface="Cambria Math" panose="02040503050406030204" pitchFamily="18" charset="0"/>
                            <a:ea typeface="+mj-ea"/>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𝑧</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𝑧</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𝑅</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oMath>
                </a14:m>
                <a:endParaRPr lang="zh-CN" altLang="zh-CN" sz="2400" dirty="0">
                  <a:solidFill>
                    <a:schemeClr val="bg2"/>
                  </a:solidFill>
                  <a:effectLst/>
                  <a:latin typeface="+mn-lt"/>
                  <a:ea typeface="+mj-ea"/>
                  <a:cs typeface="Times New Roman" panose="02020603050405020304" pitchFamily="18" charset="0"/>
                </a:endParaRPr>
              </a:p>
              <a:p>
                <a:pPr>
                  <a:spcBef>
                    <a:spcPts val="900"/>
                  </a:spcBef>
                  <a:spcAft>
                    <a:spcPts val="900"/>
                  </a:spcAft>
                  <a:buNone/>
                </a:pPr>
                <a:r>
                  <a:rPr lang="en-US" altLang="zh-CN" sz="2400" dirty="0">
                    <a:solidFill>
                      <a:schemeClr val="bg2"/>
                    </a:solidFill>
                    <a:effectLst/>
                    <a:latin typeface="+mn-lt"/>
                    <a:ea typeface="+mj-ea"/>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mj-ea"/>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Ω</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𝑧</m:t>
                                </m:r>
                              </m:den>
                            </m:f>
                          </m:e>
                        </m:d>
                      </m:e>
                    </m:nary>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𝑧</m:t>
                    </m:r>
                  </m:oMath>
                </a14:m>
                <a:endParaRPr lang="zh-CN" altLang="zh-CN" sz="2400" dirty="0">
                  <a:solidFill>
                    <a:schemeClr val="bg2"/>
                  </a:solidFill>
                  <a:effectLst/>
                  <a:latin typeface="+mn-lt"/>
                  <a:ea typeface="+mj-ea"/>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24428D5F-660C-CFBA-3DFB-71ECA3879152}"/>
                  </a:ext>
                </a:extLst>
              </p:cNvPr>
              <p:cNvSpPr txBox="1">
                <a:spLocks noRot="1" noChangeAspect="1" noMove="1" noResize="1" noEditPoints="1" noAdjustHandles="1" noChangeArrowheads="1" noChangeShapeType="1" noTextEdit="1"/>
              </p:cNvSpPr>
              <p:nvPr/>
            </p:nvSpPr>
            <p:spPr>
              <a:xfrm>
                <a:off x="2958476" y="1570760"/>
                <a:ext cx="6097248" cy="1402628"/>
              </a:xfrm>
              <a:prstGeom prst="rect">
                <a:avLst/>
              </a:prstGeom>
              <a:blipFill>
                <a:blip r:embed="rId2"/>
                <a:stretch>
                  <a:fillRect l="-8092" t="-52609" b="-121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DCCB2AC-9EB3-0F7E-B62D-A8AD13F882C3}"/>
                  </a:ext>
                </a:extLst>
              </p:cNvPr>
              <p:cNvSpPr txBox="1"/>
              <p:nvPr/>
            </p:nvSpPr>
            <p:spPr>
              <a:xfrm>
                <a:off x="4007768" y="4615176"/>
                <a:ext cx="5109091"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4DCCB2AC-9EB3-0F7E-B62D-A8AD13F882C3}"/>
                  </a:ext>
                </a:extLst>
              </p:cNvPr>
              <p:cNvSpPr txBox="1">
                <a:spLocks noRot="1" noChangeAspect="1" noMove="1" noResize="1" noEditPoints="1" noAdjustHandles="1" noChangeArrowheads="1" noChangeShapeType="1" noTextEdit="1"/>
              </p:cNvSpPr>
              <p:nvPr/>
            </p:nvSpPr>
            <p:spPr>
              <a:xfrm>
                <a:off x="4007768" y="4615176"/>
                <a:ext cx="5109091" cy="518668"/>
              </a:xfrm>
              <a:prstGeom prst="rect">
                <a:avLst/>
              </a:prstGeom>
              <a:blipFill>
                <a:blip r:embed="rId3"/>
                <a:stretch>
                  <a:fillRect l="-9654" t="-142353" r="-119"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3CCF49E1-9B41-F5C7-FC11-E268E35D7232}"/>
                  </a:ext>
                </a:extLst>
              </p:cNvPr>
              <p:cNvSpPr txBox="1"/>
              <p:nvPr/>
            </p:nvSpPr>
            <p:spPr>
              <a:xfrm>
                <a:off x="4112577" y="5199889"/>
                <a:ext cx="2759343"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3CCF49E1-9B41-F5C7-FC11-E268E35D7232}"/>
                  </a:ext>
                </a:extLst>
              </p:cNvPr>
              <p:cNvSpPr txBox="1">
                <a:spLocks noRot="1" noChangeAspect="1" noMove="1" noResize="1" noEditPoints="1" noAdjustHandles="1" noChangeArrowheads="1" noChangeShapeType="1" noTextEdit="1"/>
              </p:cNvSpPr>
              <p:nvPr/>
            </p:nvSpPr>
            <p:spPr>
              <a:xfrm>
                <a:off x="4112577" y="5199889"/>
                <a:ext cx="2759343" cy="676595"/>
              </a:xfrm>
              <a:prstGeom prst="rect">
                <a:avLst/>
              </a:prstGeom>
              <a:blipFill>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2449452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5038">
                                            <p:txEl>
                                              <p:pRg st="0" end="0"/>
                                            </p:txEl>
                                          </p:spTgt>
                                        </p:tgtEl>
                                        <p:attrNameLst>
                                          <p:attrName>style.visibility</p:attrName>
                                        </p:attrNameLst>
                                      </p:cBhvr>
                                      <p:to>
                                        <p:strVal val="visible"/>
                                      </p:to>
                                    </p:set>
                                    <p:animEffect transition="in" filter="wipe(left)">
                                      <p:cBhvr>
                                        <p:cTn id="7" dur="500"/>
                                        <p:tgtEl>
                                          <p:spTgt spid="850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5042">
                                            <p:txEl>
                                              <p:pRg st="0" end="0"/>
                                            </p:txEl>
                                          </p:spTgt>
                                        </p:tgtEl>
                                        <p:attrNameLst>
                                          <p:attrName>style.visibility</p:attrName>
                                        </p:attrNameLst>
                                      </p:cBhvr>
                                      <p:to>
                                        <p:strVal val="visible"/>
                                      </p:to>
                                    </p:set>
                                    <p:animEffect transition="in" filter="wipe(left)">
                                      <p:cBhvr>
                                        <p:cTn id="17" dur="500"/>
                                        <p:tgtEl>
                                          <p:spTgt spid="8504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5043">
                                            <p:txEl>
                                              <p:pRg st="0" end="0"/>
                                            </p:txEl>
                                          </p:spTgt>
                                        </p:tgtEl>
                                        <p:attrNameLst>
                                          <p:attrName>style.visibility</p:attrName>
                                        </p:attrNameLst>
                                      </p:cBhvr>
                                      <p:to>
                                        <p:strVal val="visible"/>
                                      </p:to>
                                    </p:set>
                                    <p:animEffect transition="in" filter="wipe(left)">
                                      <p:cBhvr>
                                        <p:cTn id="22" dur="500"/>
                                        <p:tgtEl>
                                          <p:spTgt spid="85043">
                                            <p:txEl>
                                              <p:pRg st="0" end="0"/>
                                            </p:txEl>
                                          </p:spTgt>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85044">
                                            <p:txEl>
                                              <p:pRg st="0" end="0"/>
                                            </p:txEl>
                                          </p:spTgt>
                                        </p:tgtEl>
                                        <p:attrNameLst>
                                          <p:attrName>style.visibility</p:attrName>
                                        </p:attrNameLst>
                                      </p:cBhvr>
                                      <p:to>
                                        <p:strVal val="visible"/>
                                      </p:to>
                                    </p:set>
                                    <p:animEffect transition="in" filter="wipe(left)">
                                      <p:cBhvr>
                                        <p:cTn id="26" dur="500"/>
                                        <p:tgtEl>
                                          <p:spTgt spid="85044">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5045">
                                            <p:txEl>
                                              <p:pRg st="0" end="0"/>
                                            </p:txEl>
                                          </p:spTgt>
                                        </p:tgtEl>
                                        <p:attrNameLst>
                                          <p:attrName>style.visibility</p:attrName>
                                        </p:attrNameLst>
                                      </p:cBhvr>
                                      <p:to>
                                        <p:strVal val="visible"/>
                                      </p:to>
                                    </p:set>
                                    <p:animEffect transition="in" filter="wipe(left)">
                                      <p:cBhvr>
                                        <p:cTn id="31" dur="500"/>
                                        <p:tgtEl>
                                          <p:spTgt spid="85045">
                                            <p:txEl>
                                              <p:pRg st="0" end="0"/>
                                            </p:tx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wipe(left)">
                                      <p:cBhvr>
                                        <p:cTn id="35" dur="500"/>
                                        <p:tgtEl>
                                          <p:spTgt spid="5"/>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85049"/>
                                        </p:tgtEl>
                                        <p:attrNameLst>
                                          <p:attrName>style.visibility</p:attrName>
                                        </p:attrNameLst>
                                      </p:cBhvr>
                                      <p:to>
                                        <p:strVal val="visible"/>
                                      </p:to>
                                    </p:set>
                                    <p:animEffect transition="in" filter="wipe(left)">
                                      <p:cBhvr>
                                        <p:cTn id="39" dur="500"/>
                                        <p:tgtEl>
                                          <p:spTgt spid="85049"/>
                                        </p:tgtEl>
                                      </p:cBhvr>
                                    </p:animEffect>
                                  </p:childTnLst>
                                </p:cTn>
                              </p:par>
                            </p:childTnLst>
                          </p:cTn>
                        </p:par>
                        <p:par>
                          <p:cTn id="40" fill="hold">
                            <p:stCondLst>
                              <p:cond delay="1500"/>
                            </p:stCondLst>
                            <p:childTnLst>
                              <p:par>
                                <p:cTn id="41" presetID="22" presetClass="entr" presetSubtype="2" fill="hold" nodeType="afterEffect">
                                  <p:stCondLst>
                                    <p:cond delay="0"/>
                                  </p:stCondLst>
                                  <p:childTnLst>
                                    <p:set>
                                      <p:cBhvr>
                                        <p:cTn id="42" dur="1" fill="hold">
                                          <p:stCondLst>
                                            <p:cond delay="0"/>
                                          </p:stCondLst>
                                        </p:cTn>
                                        <p:tgtEl>
                                          <p:spTgt spid="85050"/>
                                        </p:tgtEl>
                                        <p:attrNameLst>
                                          <p:attrName>style.visibility</p:attrName>
                                        </p:attrNameLst>
                                      </p:cBhvr>
                                      <p:to>
                                        <p:strVal val="visible"/>
                                      </p:to>
                                    </p:set>
                                    <p:animEffect transition="in" filter="wipe(right)">
                                      <p:cBhvr>
                                        <p:cTn id="43" dur="500"/>
                                        <p:tgtEl>
                                          <p:spTgt spid="8505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38" grpId="0" build="p" autoUpdateAnimBg="0"/>
      <p:bldP spid="85042" grpId="0" build="p" autoUpdateAnimBg="0"/>
      <p:bldP spid="85043" grpId="0" build="p" autoUpdateAnimBg="0"/>
      <p:bldP spid="85044" grpId="0" build="p" autoUpdateAnimBg="0" advAuto="0"/>
      <p:bldP spid="85045" grpId="0" build="p" autoUpdateAnimBg="0"/>
      <p:bldP spid="3" grpId="0"/>
      <p:bldP spid="5"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22" name="Text Box 2">
            <a:extLst>
              <a:ext uri="{FF2B5EF4-FFF2-40B4-BE49-F238E27FC236}">
                <a16:creationId xmlns:a16="http://schemas.microsoft.com/office/drawing/2014/main" id="{B2FBEF65-D2F0-0E4A-BB5F-B9C17A18B54D}"/>
              </a:ext>
            </a:extLst>
          </p:cNvPr>
          <p:cNvSpPr txBox="1">
            <a:spLocks noChangeArrowheads="1"/>
          </p:cNvSpPr>
          <p:nvPr/>
        </p:nvSpPr>
        <p:spPr bwMode="auto">
          <a:xfrm>
            <a:off x="1812766" y="424895"/>
            <a:ext cx="21082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400" dirty="0">
                <a:solidFill>
                  <a:srgbClr val="000099">
                    <a:lumMod val="60000"/>
                    <a:lumOff val="40000"/>
                  </a:srgbClr>
                </a:solidFill>
                <a:latin typeface="+mj-lt"/>
                <a:ea typeface="+mj-ea"/>
              </a:rPr>
              <a:t>2. </a:t>
            </a:r>
            <a:r>
              <a:rPr lang="zh-CN" altLang="en-US" sz="2400" dirty="0">
                <a:solidFill>
                  <a:srgbClr val="000099">
                    <a:lumMod val="60000"/>
                    <a:lumOff val="40000"/>
                  </a:srgbClr>
                </a:solidFill>
                <a:latin typeface="+mj-lt"/>
                <a:ea typeface="+mj-ea"/>
              </a:rPr>
              <a:t>通量与散度 </a:t>
            </a:r>
          </a:p>
        </p:txBody>
      </p:sp>
      <p:sp>
        <p:nvSpPr>
          <p:cNvPr id="24" name="Text Box 43"/>
          <p:cNvSpPr txBox="1">
            <a:spLocks noChangeArrowheads="1"/>
          </p:cNvSpPr>
          <p:nvPr/>
        </p:nvSpPr>
        <p:spPr bwMode="auto">
          <a:xfrm>
            <a:off x="949753" y="4437112"/>
            <a:ext cx="10292494" cy="461665"/>
          </a:xfrm>
          <a:prstGeom prst="rect">
            <a:avLst/>
          </a:prstGeom>
          <a:noFill/>
          <a:ln w="19050">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zh-CN" altLang="en-US" sz="2400" b="1" dirty="0">
                <a:solidFill>
                  <a:srgbClr val="C00000"/>
                </a:solidFill>
                <a:latin typeface="+mn-lt"/>
                <a:ea typeface="+mj-ea"/>
              </a:rPr>
              <a:t> 习题</a:t>
            </a:r>
            <a:r>
              <a:rPr lang="en-US" altLang="zh-CN" sz="2400" b="1" dirty="0" smtClean="0">
                <a:solidFill>
                  <a:srgbClr val="C00000"/>
                </a:solidFill>
                <a:latin typeface="+mn-lt"/>
                <a:ea typeface="+mj-ea"/>
              </a:rPr>
              <a:t>9.4</a:t>
            </a:r>
            <a:r>
              <a:rPr lang="zh-CN" altLang="en-US" sz="2400" b="1" dirty="0" smtClean="0">
                <a:solidFill>
                  <a:srgbClr val="C00000"/>
                </a:solidFill>
                <a:latin typeface="+mn-lt"/>
                <a:ea typeface="+mj-ea"/>
              </a:rPr>
              <a:t>：</a:t>
            </a:r>
            <a:r>
              <a:rPr lang="en-US" altLang="zh-CN" sz="2400" dirty="0">
                <a:solidFill>
                  <a:schemeClr val="bg2"/>
                </a:solidFill>
                <a:latin typeface="+mn-lt"/>
                <a:ea typeface="+mj-ea"/>
              </a:rPr>
              <a:t>2</a:t>
            </a:r>
            <a:r>
              <a:rPr lang="en-US" altLang="zh-CN" sz="2400" dirty="0" smtClean="0">
                <a:solidFill>
                  <a:schemeClr val="bg2"/>
                </a:solidFill>
                <a:latin typeface="+mn-lt"/>
                <a:ea typeface="+mj-ea"/>
              </a:rPr>
              <a:t>(1,3); 10.</a:t>
            </a:r>
            <a:endParaRPr lang="en-US" altLang="zh-CN" sz="2400" dirty="0">
              <a:solidFill>
                <a:schemeClr val="bg2"/>
              </a:solidFill>
              <a:latin typeface="+mn-lt"/>
              <a:ea typeface="+mj-ea"/>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86F9965D-DE5C-CB87-00CD-68E7440B135E}"/>
                  </a:ext>
                </a:extLst>
              </p:cNvPr>
              <p:cNvSpPr txBox="1"/>
              <p:nvPr/>
            </p:nvSpPr>
            <p:spPr>
              <a:xfrm>
                <a:off x="1496815" y="948886"/>
                <a:ext cx="3387073"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86F9965D-DE5C-CB87-00CD-68E7440B135E}"/>
                  </a:ext>
                </a:extLst>
              </p:cNvPr>
              <p:cNvSpPr txBox="1">
                <a:spLocks noRot="1" noChangeAspect="1" noMove="1" noResize="1" noEditPoints="1" noAdjustHandles="1" noChangeArrowheads="1" noChangeShapeType="1" noTextEdit="1"/>
              </p:cNvSpPr>
              <p:nvPr/>
            </p:nvSpPr>
            <p:spPr>
              <a:xfrm>
                <a:off x="1496815" y="948886"/>
                <a:ext cx="3387073" cy="508857"/>
              </a:xfrm>
              <a:prstGeom prst="rect">
                <a:avLst/>
              </a:prstGeom>
              <a:blipFill>
                <a:blip r:embed="rId2"/>
                <a:stretch>
                  <a:fillRect l="-2883"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546A8131-D3DA-A136-82FF-910A3148F085}"/>
                  </a:ext>
                </a:extLst>
              </p:cNvPr>
              <p:cNvSpPr txBox="1"/>
              <p:nvPr/>
            </p:nvSpPr>
            <p:spPr>
              <a:xfrm>
                <a:off x="4683125" y="1002012"/>
                <a:ext cx="6097248" cy="461665"/>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在域</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内有一阶连续偏导数，则</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546A8131-D3DA-A136-82FF-910A3148F085}"/>
                  </a:ext>
                </a:extLst>
              </p:cNvPr>
              <p:cNvSpPr txBox="1">
                <a:spLocks noRot="1" noChangeAspect="1" noMove="1" noResize="1" noEditPoints="1" noAdjustHandles="1" noChangeArrowheads="1" noChangeShapeType="1" noTextEdit="1"/>
              </p:cNvSpPr>
              <p:nvPr/>
            </p:nvSpPr>
            <p:spPr>
              <a:xfrm>
                <a:off x="4683125" y="1002012"/>
                <a:ext cx="6097248" cy="461665"/>
              </a:xfrm>
              <a:prstGeom prst="rect">
                <a:avLst/>
              </a:prstGeom>
              <a:blipFill>
                <a:blip r:embed="rId3"/>
                <a:stretch>
                  <a:fillRect l="-2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CDB0EDC6-BCB2-686E-8993-A7C1F2B22997}"/>
                  </a:ext>
                </a:extLst>
              </p:cNvPr>
              <p:cNvSpPr txBox="1"/>
              <p:nvPr/>
            </p:nvSpPr>
            <p:spPr>
              <a:xfrm>
                <a:off x="1496815" y="1600750"/>
                <a:ext cx="6097248" cy="116743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向量场通过有向曲面</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的通量为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nor/>
                      </m:rPr>
                      <a:rPr lang="en-US" altLang="zh-CN" sz="2400">
                        <a:solidFill>
                          <a:schemeClr val="bg2"/>
                        </a:solidFill>
                        <a:effectLst/>
                        <a:ea typeface="宋体" panose="02010600030101010101" pitchFamily="2" charset="-122"/>
                        <a:cs typeface="Times New Roman" panose="02020603050405020304" pitchFamily="18" charset="0"/>
                      </a:rPr>
                      <m:t> ( </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r>
                      <m:rPr>
                        <m:nor/>
                      </m:rPr>
                      <a:rPr lang="en-US" altLang="zh-CN" sz="2400">
                        <a:solidFill>
                          <a:schemeClr val="bg2"/>
                        </a:solidFill>
                        <a:effectLst/>
                        <a:ea typeface="宋体" panose="02010600030101010101" pitchFamily="2" charset="-122"/>
                        <a:cs typeface="Times New Roman" panose="02020603050405020304" pitchFamily="18" charset="0"/>
                      </a:rPr>
                      <m:t> </m:t>
                    </m:r>
                    <m:r>
                      <m:rPr>
                        <m:nor/>
                      </m:rPr>
                      <a:rPr lang="zh-CN" altLang="zh-CN" sz="2400">
                        <a:solidFill>
                          <a:schemeClr val="bg2"/>
                        </a:solidFill>
                        <a:effectLst/>
                        <a:ea typeface="宋体" panose="02010600030101010101" pitchFamily="2" charset="-122"/>
                        <a:cs typeface="Times New Roman" panose="02020603050405020304" pitchFamily="18" charset="0"/>
                      </a:rPr>
                      <m:t>为</m:t>
                    </m:r>
                    <m:r>
                      <m:rPr>
                        <m:nor/>
                      </m:rPr>
                      <a:rPr lang="zh-CN" altLang="zh-CN" sz="240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r>
                      <m:rPr>
                        <m:nor/>
                      </m:rPr>
                      <a:rPr lang="en-US" altLang="zh-CN" sz="2400">
                        <a:solidFill>
                          <a:schemeClr val="bg2"/>
                        </a:solidFill>
                        <a:effectLst/>
                        <a:ea typeface="宋体" panose="02010600030101010101" pitchFamily="2" charset="-122"/>
                        <a:cs typeface="Times New Roman" panose="02020603050405020304" pitchFamily="18" charset="0"/>
                      </a:rPr>
                      <m:t> </m:t>
                    </m:r>
                    <m:r>
                      <m:rPr>
                        <m:nor/>
                      </m:rPr>
                      <a:rPr lang="zh-CN" altLang="zh-CN" sz="2400">
                        <a:solidFill>
                          <a:schemeClr val="bg2"/>
                        </a:solidFill>
                        <a:effectLst/>
                        <a:ea typeface="宋体" panose="02010600030101010101" pitchFamily="2" charset="-122"/>
                        <a:cs typeface="Times New Roman" panose="02020603050405020304" pitchFamily="18" charset="0"/>
                      </a:rPr>
                      <m:t>的单位法向量</m:t>
                    </m:r>
                    <m:r>
                      <m:rPr>
                        <m:nor/>
                      </m:rPr>
                      <a:rPr lang="en-US" altLang="zh-CN" sz="2400">
                        <a:solidFill>
                          <a:schemeClr val="bg2"/>
                        </a:solidFill>
                        <a:effectLst/>
                        <a:ea typeface="宋体" panose="02010600030101010101" pitchFamily="2" charset="-122"/>
                        <a:cs typeface="Times New Roman" panose="02020603050405020304" pitchFamily="18" charset="0"/>
                      </a:rPr>
                      <m:t>) </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CDB0EDC6-BCB2-686E-8993-A7C1F2B22997}"/>
                  </a:ext>
                </a:extLst>
              </p:cNvPr>
              <p:cNvSpPr txBox="1">
                <a:spLocks noRot="1" noChangeAspect="1" noMove="1" noResize="1" noEditPoints="1" noAdjustHandles="1" noChangeArrowheads="1" noChangeShapeType="1" noTextEdit="1"/>
              </p:cNvSpPr>
              <p:nvPr/>
            </p:nvSpPr>
            <p:spPr>
              <a:xfrm>
                <a:off x="1496815" y="1600750"/>
                <a:ext cx="6097248" cy="1167435"/>
              </a:xfrm>
              <a:prstGeom prst="rect">
                <a:avLst/>
              </a:prstGeom>
              <a:blipFill>
                <a:blip r:embed="rId4"/>
                <a:stretch>
                  <a:fillRect l="-1600" t="-68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826C9341-C607-EFDE-5158-6C14821A351C}"/>
                  </a:ext>
                </a:extLst>
              </p:cNvPr>
              <p:cNvSpPr txBox="1"/>
              <p:nvPr/>
            </p:nvSpPr>
            <p:spPr>
              <a:xfrm>
                <a:off x="1496815" y="2882811"/>
                <a:ext cx="3551431" cy="461665"/>
              </a:xfrm>
              <a:prstGeom prst="rect">
                <a:avLst/>
              </a:prstGeom>
              <a:noFill/>
            </p:spPr>
            <p:txBody>
              <a:bodyPr wrap="square">
                <a:spAutoFit/>
              </a:bodyPr>
              <a:lstStyle/>
              <a:p>
                <a:pPr>
                  <a:spcBef>
                    <a:spcPts val="900"/>
                  </a:spcBef>
                  <a:spcAft>
                    <a:spcPts val="900"/>
                  </a:spcAft>
                  <a:buNone/>
                </a:pPr>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内任意点处的散度为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826C9341-C607-EFDE-5158-6C14821A351C}"/>
                  </a:ext>
                </a:extLst>
              </p:cNvPr>
              <p:cNvSpPr txBox="1">
                <a:spLocks noRot="1" noChangeAspect="1" noMove="1" noResize="1" noEditPoints="1" noAdjustHandles="1" noChangeArrowheads="1" noChangeShapeType="1" noTextEdit="1"/>
              </p:cNvSpPr>
              <p:nvPr/>
            </p:nvSpPr>
            <p:spPr>
              <a:xfrm>
                <a:off x="1496815" y="2882811"/>
                <a:ext cx="3551431" cy="461665"/>
              </a:xfrm>
              <a:prstGeom prst="rect">
                <a:avLst/>
              </a:prstGeom>
              <a:blipFill>
                <a:blip r:embed="rId5"/>
                <a:stretch>
                  <a:fillRect l="-515" t="-17105" b="-22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AE65FC05-2C35-153E-6E79-C0E81B13A9CB}"/>
                  </a:ext>
                </a:extLst>
              </p:cNvPr>
              <p:cNvSpPr txBox="1"/>
              <p:nvPr/>
            </p:nvSpPr>
            <p:spPr>
              <a:xfrm>
                <a:off x="2351584" y="3459102"/>
                <a:ext cx="3984728"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AE65FC05-2C35-153E-6E79-C0E81B13A9CB}"/>
                  </a:ext>
                </a:extLst>
              </p:cNvPr>
              <p:cNvSpPr txBox="1">
                <a:spLocks noRot="1" noChangeAspect="1" noMove="1" noResize="1" noEditPoints="1" noAdjustHandles="1" noChangeArrowheads="1" noChangeShapeType="1" noTextEdit="1"/>
              </p:cNvSpPr>
              <p:nvPr/>
            </p:nvSpPr>
            <p:spPr>
              <a:xfrm>
                <a:off x="2351584" y="3459102"/>
                <a:ext cx="3984728" cy="676595"/>
              </a:xfrm>
              <a:prstGeom prst="rect">
                <a:avLst/>
              </a:prstGeom>
              <a:blipFill>
                <a:blip r:embed="rId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4356145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randombar(horizontal)">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 grpId="0"/>
      <p:bldP spid="5" grpId="0"/>
      <p:bldP spid="7" grpId="0"/>
      <p:bldP spid="9" grpId="0"/>
      <p:bldP spid="11"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B6DAA43E-C05A-764C-B1AE-35AF45411246}"/>
              </a:ext>
            </a:extLst>
          </p:cNvPr>
          <p:cNvSpPr>
            <a:spLocks noGrp="1" noChangeArrowheads="1"/>
          </p:cNvSpPr>
          <p:nvPr>
            <p:ph type="title"/>
          </p:nvPr>
        </p:nvSpPr>
        <p:spPr>
          <a:xfrm>
            <a:off x="1709635" y="280635"/>
            <a:ext cx="942256" cy="525465"/>
          </a:xfrm>
          <a:solidFill>
            <a:schemeClr val="tx1"/>
          </a:solidFill>
          <a:ln w="19050">
            <a:solidFill>
              <a:schemeClr val="bg1"/>
            </a:solidFill>
            <a:miter lim="800000"/>
            <a:headEnd/>
            <a:tailEnd/>
          </a:ln>
        </p:spPr>
        <p:txBody>
          <a:bodyPr/>
          <a:lstStyle/>
          <a:p>
            <a:r>
              <a:rPr lang="zh-CN" altLang="en-US" sz="2800" b="1" dirty="0">
                <a:solidFill>
                  <a:schemeClr val="bg1"/>
                </a:solidFill>
                <a:latin typeface="+mj-ea"/>
              </a:rPr>
              <a:t>思考</a:t>
            </a:r>
          </a:p>
        </p:txBody>
      </p:sp>
      <p:grpSp>
        <p:nvGrpSpPr>
          <p:cNvPr id="67614" name="Group 30">
            <a:extLst>
              <a:ext uri="{FF2B5EF4-FFF2-40B4-BE49-F238E27FC236}">
                <a16:creationId xmlns:a16="http://schemas.microsoft.com/office/drawing/2014/main" id="{E1330142-733A-9940-B234-39218A2C7D93}"/>
              </a:ext>
            </a:extLst>
          </p:cNvPr>
          <p:cNvGrpSpPr>
            <a:grpSpLocks/>
          </p:cNvGrpSpPr>
          <p:nvPr/>
        </p:nvGrpSpPr>
        <p:grpSpPr bwMode="auto">
          <a:xfrm>
            <a:off x="6481240" y="2940388"/>
            <a:ext cx="287337" cy="730250"/>
            <a:chOff x="3696" y="2112"/>
            <a:chExt cx="227" cy="576"/>
          </a:xfrm>
        </p:grpSpPr>
        <p:sp>
          <p:nvSpPr>
            <p:cNvPr id="67608" name="Line 24">
              <a:extLst>
                <a:ext uri="{FF2B5EF4-FFF2-40B4-BE49-F238E27FC236}">
                  <a16:creationId xmlns:a16="http://schemas.microsoft.com/office/drawing/2014/main" id="{D25CDCF5-211C-6A42-80BB-D3F8004B374E}"/>
                </a:ext>
              </a:extLst>
            </p:cNvPr>
            <p:cNvSpPr>
              <a:spLocks noChangeShapeType="1"/>
            </p:cNvSpPr>
            <p:nvPr/>
          </p:nvSpPr>
          <p:spPr bwMode="auto">
            <a:xfrm flipH="1">
              <a:off x="3696" y="2112"/>
              <a:ext cx="227" cy="576"/>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09" name="Line 25">
              <a:extLst>
                <a:ext uri="{FF2B5EF4-FFF2-40B4-BE49-F238E27FC236}">
                  <a16:creationId xmlns:a16="http://schemas.microsoft.com/office/drawing/2014/main" id="{04EC0C75-2038-3A4E-AA98-29E381236496}"/>
                </a:ext>
              </a:extLst>
            </p:cNvPr>
            <p:cNvSpPr>
              <a:spLocks noChangeShapeType="1"/>
            </p:cNvSpPr>
            <p:nvPr/>
          </p:nvSpPr>
          <p:spPr bwMode="auto">
            <a:xfrm>
              <a:off x="3696" y="2112"/>
              <a:ext cx="227" cy="576"/>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grpSp>
        <p:nvGrpSpPr>
          <p:cNvPr id="67615" name="Group 31">
            <a:extLst>
              <a:ext uri="{FF2B5EF4-FFF2-40B4-BE49-F238E27FC236}">
                <a16:creationId xmlns:a16="http://schemas.microsoft.com/office/drawing/2014/main" id="{76F98657-1ADC-474D-B0C9-CDE66441F61F}"/>
              </a:ext>
            </a:extLst>
          </p:cNvPr>
          <p:cNvGrpSpPr>
            <a:grpSpLocks/>
          </p:cNvGrpSpPr>
          <p:nvPr/>
        </p:nvGrpSpPr>
        <p:grpSpPr bwMode="auto">
          <a:xfrm>
            <a:off x="2688393" y="4906653"/>
            <a:ext cx="287338" cy="730250"/>
            <a:chOff x="3696" y="2112"/>
            <a:chExt cx="227" cy="576"/>
          </a:xfrm>
        </p:grpSpPr>
        <p:sp>
          <p:nvSpPr>
            <p:cNvPr id="67616" name="Line 32">
              <a:extLst>
                <a:ext uri="{FF2B5EF4-FFF2-40B4-BE49-F238E27FC236}">
                  <a16:creationId xmlns:a16="http://schemas.microsoft.com/office/drawing/2014/main" id="{141F325A-B597-734B-B962-F02225ACEC5D}"/>
                </a:ext>
              </a:extLst>
            </p:cNvPr>
            <p:cNvSpPr>
              <a:spLocks noChangeShapeType="1"/>
            </p:cNvSpPr>
            <p:nvPr/>
          </p:nvSpPr>
          <p:spPr bwMode="auto">
            <a:xfrm flipH="1">
              <a:off x="3696" y="2112"/>
              <a:ext cx="227" cy="576"/>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sp>
          <p:nvSpPr>
            <p:cNvPr id="67617" name="Line 33">
              <a:extLst>
                <a:ext uri="{FF2B5EF4-FFF2-40B4-BE49-F238E27FC236}">
                  <a16:creationId xmlns:a16="http://schemas.microsoft.com/office/drawing/2014/main" id="{BC0CFCB8-D1DC-584A-808E-82468A3FB925}"/>
                </a:ext>
              </a:extLst>
            </p:cNvPr>
            <p:cNvSpPr>
              <a:spLocks noChangeShapeType="1"/>
            </p:cNvSpPr>
            <p:nvPr/>
          </p:nvSpPr>
          <p:spPr bwMode="auto">
            <a:xfrm>
              <a:off x="3696" y="2112"/>
              <a:ext cx="227" cy="576"/>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000000"/>
                </a:solidFill>
              </a:endParaRPr>
            </a:p>
          </p:txBody>
        </p:sp>
      </p:grpSp>
      <p:sp>
        <p:nvSpPr>
          <p:cNvPr id="67625" name="Line 41">
            <a:extLst>
              <a:ext uri="{FF2B5EF4-FFF2-40B4-BE49-F238E27FC236}">
                <a16:creationId xmlns:a16="http://schemas.microsoft.com/office/drawing/2014/main" id="{D8DAE787-FCA7-2C48-A621-8324B2277EF1}"/>
              </a:ext>
            </a:extLst>
          </p:cNvPr>
          <p:cNvSpPr>
            <a:spLocks noChangeShapeType="1"/>
          </p:cNvSpPr>
          <p:nvPr/>
        </p:nvSpPr>
        <p:spPr bwMode="auto">
          <a:xfrm>
            <a:off x="4079776" y="3632218"/>
            <a:ext cx="17526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000000"/>
              </a:solidFill>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EE418772-9CC9-0EE4-1BC8-48AA083D99AB}"/>
                  </a:ext>
                </a:extLst>
              </p:cNvPr>
              <p:cNvSpPr txBox="1"/>
              <p:nvPr/>
            </p:nvSpPr>
            <p:spPr>
              <a:xfrm>
                <a:off x="2693989" y="319088"/>
                <a:ext cx="471487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取外侧，</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EE418772-9CC9-0EE4-1BC8-48AA083D99AB}"/>
                  </a:ext>
                </a:extLst>
              </p:cNvPr>
              <p:cNvSpPr txBox="1">
                <a:spLocks noRot="1" noChangeAspect="1" noMove="1" noResize="1" noEditPoints="1" noAdjustHandles="1" noChangeArrowheads="1" noChangeShapeType="1" noTextEdit="1"/>
              </p:cNvSpPr>
              <p:nvPr/>
            </p:nvSpPr>
            <p:spPr>
              <a:xfrm>
                <a:off x="2693989" y="319088"/>
                <a:ext cx="4714875" cy="461665"/>
              </a:xfrm>
              <a:prstGeom prst="rect">
                <a:avLst/>
              </a:prstGeom>
              <a:blipFill>
                <a:blip r:embed="rId2"/>
                <a:stretch>
                  <a:fillRect l="-207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ABB0321B-D98E-8B01-623E-4B5C7EB9CD65}"/>
                  </a:ext>
                </a:extLst>
              </p:cNvPr>
              <p:cNvSpPr txBox="1"/>
              <p:nvPr/>
            </p:nvSpPr>
            <p:spPr>
              <a:xfrm>
                <a:off x="7104112" y="298423"/>
                <a:ext cx="6097248" cy="461665"/>
              </a:xfrm>
              <a:prstGeom prst="rect">
                <a:avLst/>
              </a:prstGeom>
              <a:noFill/>
            </p:spPr>
            <p:txBody>
              <a:bodyPr wrap="square">
                <a:spAutoFit/>
              </a:bodyPr>
              <a:lstStyle/>
              <a:p>
                <a14:m>
                  <m:oMath xmlns:m="http://schemas.openxmlformats.org/officeDocument/2006/math">
                    <m:r>
                      <m:rPr>
                        <m:sty m:val="p"/>
                      </m:rP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zh-CN" altLang="zh-CN" sz="2400" dirty="0">
                    <a:solidFill>
                      <a:schemeClr val="bg2"/>
                    </a:solidFill>
                    <a:effectLst/>
                    <a:ea typeface="宋体" panose="02010600030101010101" pitchFamily="2" charset="-122"/>
                    <a:cs typeface="Times New Roman" panose="02020603050405020304" pitchFamily="18" charset="0"/>
                  </a:rPr>
                  <a:t>所围立体，</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ABB0321B-D98E-8B01-623E-4B5C7EB9CD65}"/>
                  </a:ext>
                </a:extLst>
              </p:cNvPr>
              <p:cNvSpPr txBox="1">
                <a:spLocks noRot="1" noChangeAspect="1" noMove="1" noResize="1" noEditPoints="1" noAdjustHandles="1" noChangeArrowheads="1" noChangeShapeType="1" noTextEdit="1"/>
              </p:cNvSpPr>
              <p:nvPr/>
            </p:nvSpPr>
            <p:spPr>
              <a:xfrm>
                <a:off x="7104112" y="298423"/>
                <a:ext cx="6097248" cy="461665"/>
              </a:xfrm>
              <a:prstGeom prst="rect">
                <a:avLst/>
              </a:prstGeom>
              <a:blipFill>
                <a:blip r:embed="rId3"/>
                <a:stretch>
                  <a:fillRect l="-2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622A8CE-B530-C971-391A-985EC84BA8AD}"/>
                  </a:ext>
                </a:extLst>
              </p:cNvPr>
              <p:cNvSpPr txBox="1"/>
              <p:nvPr/>
            </p:nvSpPr>
            <p:spPr>
              <a:xfrm>
                <a:off x="2717363" y="886398"/>
                <a:ext cx="3090605" cy="539571"/>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p>
            </p:txBody>
          </p:sp>
        </mc:Choice>
        <mc:Fallback xmlns="">
          <p:sp>
            <p:nvSpPr>
              <p:cNvPr id="7" name="文本框 6">
                <a:extLst>
                  <a:ext uri="{FF2B5EF4-FFF2-40B4-BE49-F238E27FC236}">
                    <a16:creationId xmlns:a16="http://schemas.microsoft.com/office/drawing/2014/main" id="{1622A8CE-B530-C971-391A-985EC84BA8AD}"/>
                  </a:ext>
                </a:extLst>
              </p:cNvPr>
              <p:cNvSpPr txBox="1">
                <a:spLocks noRot="1" noChangeAspect="1" noMove="1" noResize="1" noEditPoints="1" noAdjustHandles="1" noChangeArrowheads="1" noChangeShapeType="1" noTextEdit="1"/>
              </p:cNvSpPr>
              <p:nvPr/>
            </p:nvSpPr>
            <p:spPr>
              <a:xfrm>
                <a:off x="2717363" y="886398"/>
                <a:ext cx="3090605" cy="539571"/>
              </a:xfrm>
              <a:prstGeom prst="rect">
                <a:avLst/>
              </a:prstGeom>
              <a:blipFill>
                <a:blip r:embed="rId4"/>
                <a:stretch>
                  <a:fillRect t="-1124" r="-394" b="-17978"/>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E1745070-3E72-8851-4F09-C355742F5629}"/>
              </a:ext>
            </a:extLst>
          </p:cNvPr>
          <p:cNvSpPr txBox="1"/>
          <p:nvPr/>
        </p:nvSpPr>
        <p:spPr>
          <a:xfrm>
            <a:off x="5561013" y="932680"/>
            <a:ext cx="358837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判断下列演算是否正确？</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9068102D-9503-AB3D-1C61-0EA9D6B0570B}"/>
                  </a:ext>
                </a:extLst>
              </p:cNvPr>
              <p:cNvSpPr txBox="1"/>
              <p:nvPr/>
            </p:nvSpPr>
            <p:spPr>
              <a:xfrm>
                <a:off x="2081602" y="1586222"/>
                <a:ext cx="6599418" cy="684996"/>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1</a:t>
                </a:r>
                <a:r>
                  <a:rPr lang="zh-CN" altLang="zh-CN" sz="2400" dirty="0">
                    <a:solidFill>
                      <a:schemeClr val="bg2"/>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9068102D-9503-AB3D-1C61-0EA9D6B0570B}"/>
                  </a:ext>
                </a:extLst>
              </p:cNvPr>
              <p:cNvSpPr txBox="1">
                <a:spLocks noRot="1" noChangeAspect="1" noMove="1" noResize="1" noEditPoints="1" noAdjustHandles="1" noChangeArrowheads="1" noChangeShapeType="1" noTextEdit="1"/>
              </p:cNvSpPr>
              <p:nvPr/>
            </p:nvSpPr>
            <p:spPr>
              <a:xfrm>
                <a:off x="2081602" y="1586222"/>
                <a:ext cx="6599418" cy="684996"/>
              </a:xfrm>
              <a:prstGeom prst="rect">
                <a:avLst/>
              </a:prstGeom>
              <a:blipFill>
                <a:blip r:embed="rId5"/>
                <a:stretch>
                  <a:fillRect l="-1385" b="-442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DCBB764A-B2A7-C68A-D537-CFDD4E5FC9BA}"/>
                  </a:ext>
                </a:extLst>
              </p:cNvPr>
              <p:cNvSpPr txBox="1"/>
              <p:nvPr/>
            </p:nvSpPr>
            <p:spPr>
              <a:xfrm>
                <a:off x="2526384" y="2328593"/>
                <a:ext cx="5748618"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𝑅</m:t>
                            </m:r>
                          </m:e>
                          <m:sup>
                            <m:r>
                              <a:rPr lang="zh-CN" altLang="en-US" sz="2400" i="0">
                                <a:solidFill>
                                  <a:schemeClr val="bg2"/>
                                </a:solidFill>
                                <a:latin typeface="Cambria Math" panose="02040503050406030204" pitchFamily="18" charset="0"/>
                              </a:rPr>
                              <m:t>3</m:t>
                            </m:r>
                          </m:sup>
                        </m:sSup>
                      </m:den>
                    </m:f>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3</m:t>
                            </m:r>
                          </m:sup>
                        </m:sSup>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3</m:t>
                        </m:r>
                      </m:sup>
                    </m:sSup>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DCBB764A-B2A7-C68A-D537-CFDD4E5FC9BA}"/>
                  </a:ext>
                </a:extLst>
              </p:cNvPr>
              <p:cNvSpPr txBox="1">
                <a:spLocks noRot="1" noChangeAspect="1" noMove="1" noResize="1" noEditPoints="1" noAdjustHandles="1" noChangeArrowheads="1" noChangeShapeType="1" noTextEdit="1"/>
              </p:cNvSpPr>
              <p:nvPr/>
            </p:nvSpPr>
            <p:spPr>
              <a:xfrm>
                <a:off x="2526384" y="2328593"/>
                <a:ext cx="5748618" cy="613886"/>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3BD3233A-DE12-39F4-676B-27A3593B57E9}"/>
                  </a:ext>
                </a:extLst>
              </p:cNvPr>
              <p:cNvSpPr txBox="1"/>
              <p:nvPr/>
            </p:nvSpPr>
            <p:spPr>
              <a:xfrm>
                <a:off x="2538263" y="3016688"/>
                <a:ext cx="4109154"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𝑅</m:t>
                            </m:r>
                          </m:e>
                          <m:sup>
                            <m:r>
                              <a:rPr lang="zh-CN" altLang="en-US" sz="2400" i="0">
                                <a:solidFill>
                                  <a:schemeClr val="bg2"/>
                                </a:solidFill>
                                <a:latin typeface="Cambria Math" panose="02040503050406030204" pitchFamily="18" charset="0"/>
                              </a:rPr>
                              <m:t>3</m:t>
                            </m:r>
                          </m:sup>
                        </m:sSup>
                      </m:den>
                    </m:f>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a:rPr lang="zh-CN" altLang="en-US" sz="2400" i="0">
                            <a:solidFill>
                              <a:schemeClr val="bg2"/>
                            </a:solidFill>
                            <a:latin typeface="Cambria Math" panose="02040503050406030204" pitchFamily="18" charset="0"/>
                          </a:rPr>
                          <m:t>3</m:t>
                        </m:r>
                      </m:e>
                    </m:nary>
                    <m:d>
                      <m:dPr>
                        <m:ctrlPr>
                          <a:rPr lang="zh-CN" altLang="en-US" sz="2400" i="1">
                            <a:solidFill>
                              <a:schemeClr val="bg2"/>
                            </a:solidFill>
                            <a:latin typeface="Cambria Math" panose="02040503050406030204" pitchFamily="18" charset="0"/>
                          </a:rPr>
                        </m:ctrlPr>
                      </m:dP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𝑣</m:t>
                    </m:r>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3BD3233A-DE12-39F4-676B-27A3593B57E9}"/>
                  </a:ext>
                </a:extLst>
              </p:cNvPr>
              <p:cNvSpPr txBox="1">
                <a:spLocks noRot="1" noChangeAspect="1" noMove="1" noResize="1" noEditPoints="1" noAdjustHandles="1" noChangeArrowheads="1" noChangeShapeType="1" noTextEdit="1"/>
              </p:cNvSpPr>
              <p:nvPr/>
            </p:nvSpPr>
            <p:spPr>
              <a:xfrm>
                <a:off x="2538263" y="3016688"/>
                <a:ext cx="4109154" cy="613886"/>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86942E8C-A668-7DBD-820D-958BA94CD896}"/>
                  </a:ext>
                </a:extLst>
              </p:cNvPr>
              <p:cNvSpPr txBox="1"/>
              <p:nvPr/>
            </p:nvSpPr>
            <p:spPr>
              <a:xfrm>
                <a:off x="6332632" y="2996952"/>
                <a:ext cx="2152463" cy="6146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3</m:t>
                        </m:r>
                      </m:num>
                      <m:den>
                        <m:r>
                          <a:rPr lang="zh-CN" altLang="en-US" sz="2400" i="1">
                            <a:solidFill>
                              <a:schemeClr val="bg2"/>
                            </a:solidFill>
                            <a:latin typeface="Cambria Math" panose="02040503050406030204" pitchFamily="18" charset="0"/>
                          </a:rPr>
                          <m:t>𝑅</m:t>
                        </m:r>
                      </m:den>
                    </m:f>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𝑣</m:t>
                    </m:r>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86942E8C-A668-7DBD-820D-958BA94CD896}"/>
                  </a:ext>
                </a:extLst>
              </p:cNvPr>
              <p:cNvSpPr txBox="1">
                <a:spLocks noRot="1" noChangeAspect="1" noMove="1" noResize="1" noEditPoints="1" noAdjustHandles="1" noChangeArrowheads="1" noChangeShapeType="1" noTextEdit="1"/>
              </p:cNvSpPr>
              <p:nvPr/>
            </p:nvSpPr>
            <p:spPr>
              <a:xfrm>
                <a:off x="6332632" y="2996952"/>
                <a:ext cx="2152463" cy="614655"/>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FA1B5EE9-498D-7B8E-AC0E-B2E9901A7A59}"/>
                  </a:ext>
                </a:extLst>
              </p:cNvPr>
              <p:cNvSpPr txBox="1"/>
              <p:nvPr/>
            </p:nvSpPr>
            <p:spPr>
              <a:xfrm>
                <a:off x="7649170" y="3076687"/>
                <a:ext cx="1860186"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4</m:t>
                      </m:r>
                      <m:r>
                        <a:rPr lang="zh-CN" altLang="en-US" sz="2400" i="1">
                          <a:solidFill>
                            <a:schemeClr val="bg2"/>
                          </a:solidFill>
                          <a:latin typeface="Cambria Math" panose="02040503050406030204" pitchFamily="18" charset="0"/>
                        </a:rPr>
                        <m:t>𝜋</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𝑅</m:t>
                          </m:r>
                        </m:e>
                        <m:sup>
                          <m:r>
                            <a:rPr lang="zh-CN" altLang="en-US" sz="2400" i="0">
                              <a:solidFill>
                                <a:schemeClr val="bg2"/>
                              </a:solidFill>
                              <a:latin typeface="Cambria Math" panose="02040503050406030204" pitchFamily="18" charset="0"/>
                            </a:rPr>
                            <m:t>2</m:t>
                          </m:r>
                        </m:sup>
                      </m:sSup>
                    </m:oMath>
                  </m:oMathPara>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FA1B5EE9-498D-7B8E-AC0E-B2E9901A7A59}"/>
                  </a:ext>
                </a:extLst>
              </p:cNvPr>
              <p:cNvSpPr txBox="1">
                <a:spLocks noRot="1" noChangeAspect="1" noMove="1" noResize="1" noEditPoints="1" noAdjustHandles="1" noChangeArrowheads="1" noChangeShapeType="1" noTextEdit="1"/>
              </p:cNvSpPr>
              <p:nvPr/>
            </p:nvSpPr>
            <p:spPr>
              <a:xfrm>
                <a:off x="7649170" y="3076687"/>
                <a:ext cx="1860186" cy="461665"/>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B299ADEA-01CC-5E92-E8ED-DFBB9602716B}"/>
                  </a:ext>
                </a:extLst>
              </p:cNvPr>
              <p:cNvSpPr txBox="1"/>
              <p:nvPr/>
            </p:nvSpPr>
            <p:spPr>
              <a:xfrm>
                <a:off x="4476611" y="3660390"/>
                <a:ext cx="924082"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sSup>
                        <m:sSupPr>
                          <m:ctrlPr>
                            <a:rPr lang="en-US" altLang="zh-CN" sz="2400" i="1" smtClean="0">
                              <a:solidFill>
                                <a:schemeClr val="bg2"/>
                              </a:solidFill>
                              <a:latin typeface="Cambria Math" panose="02040503050406030204" pitchFamily="18" charset="0"/>
                            </a:rPr>
                          </m:ctrlPr>
                        </m:sSupPr>
                        <m:e>
                          <m:r>
                            <a:rPr lang="en-US" altLang="zh-CN" sz="2400" b="0" i="1" smtClean="0">
                              <a:solidFill>
                                <a:schemeClr val="bg2"/>
                              </a:solidFill>
                              <a:latin typeface="Cambria Math" panose="02040503050406030204" pitchFamily="18" charset="0"/>
                            </a:rPr>
                            <m:t>𝑅</m:t>
                          </m:r>
                        </m:e>
                        <m:sup>
                          <m:r>
                            <a:rPr lang="en-US" altLang="zh-CN" sz="2400" b="0" i="1" smtClean="0">
                              <a:solidFill>
                                <a:schemeClr val="bg2"/>
                              </a:solidFill>
                              <a:latin typeface="Cambria Math" panose="02040503050406030204" pitchFamily="18" charset="0"/>
                            </a:rPr>
                            <m:t>2</m:t>
                          </m:r>
                        </m:sup>
                      </m:sSup>
                    </m:oMath>
                  </m:oMathPara>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B299ADEA-01CC-5E92-E8ED-DFBB9602716B}"/>
                  </a:ext>
                </a:extLst>
              </p:cNvPr>
              <p:cNvSpPr txBox="1">
                <a:spLocks noRot="1" noChangeAspect="1" noMove="1" noResize="1" noEditPoints="1" noAdjustHandles="1" noChangeArrowheads="1" noChangeShapeType="1" noTextEdit="1"/>
              </p:cNvSpPr>
              <p:nvPr/>
            </p:nvSpPr>
            <p:spPr>
              <a:xfrm>
                <a:off x="4476611" y="3660390"/>
                <a:ext cx="924082" cy="461665"/>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F6ABF974-3303-CBA9-8A50-2F758ACE6B70}"/>
                  </a:ext>
                </a:extLst>
              </p:cNvPr>
              <p:cNvSpPr txBox="1"/>
              <p:nvPr/>
            </p:nvSpPr>
            <p:spPr>
              <a:xfrm>
                <a:off x="2100984" y="4104966"/>
                <a:ext cx="6599418" cy="666401"/>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2</a:t>
                </a:r>
                <a:r>
                  <a:rPr lang="zh-CN" altLang="zh-CN" sz="2400" dirty="0">
                    <a:solidFill>
                      <a:schemeClr val="bg2"/>
                    </a:solidFill>
                    <a:effectLst/>
                    <a:ea typeface="宋体" panose="02010600030101010101" pitchFamily="2" charset="-122"/>
                    <a:cs typeface="Times New Roman" panose="02020603050405020304" pitchFamily="18" charset="0"/>
                  </a:rPr>
                  <a:t>）</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e>
                    </m:nary>
                    <m:r>
                      <m:rPr>
                        <m:sty m:val="p"/>
                      </m:rPr>
                      <a:rPr lang="en-US" altLang="zh-CN" sz="2400" b="0" i="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F6ABF974-3303-CBA9-8A50-2F758ACE6B70}"/>
                  </a:ext>
                </a:extLst>
              </p:cNvPr>
              <p:cNvSpPr txBox="1">
                <a:spLocks noRot="1" noChangeAspect="1" noMove="1" noResize="1" noEditPoints="1" noAdjustHandles="1" noChangeArrowheads="1" noChangeShapeType="1" noTextEdit="1"/>
              </p:cNvSpPr>
              <p:nvPr/>
            </p:nvSpPr>
            <p:spPr>
              <a:xfrm>
                <a:off x="2100984" y="4104966"/>
                <a:ext cx="6599418" cy="666401"/>
              </a:xfrm>
              <a:prstGeom prst="rect">
                <a:avLst/>
              </a:prstGeom>
              <a:blipFill>
                <a:blip r:embed="rId11"/>
                <a:stretch>
                  <a:fillRect l="-1479" b="-727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DBE458D3-2029-4521-7B10-7A5F308E18BE}"/>
                  </a:ext>
                </a:extLst>
              </p:cNvPr>
              <p:cNvSpPr txBox="1"/>
              <p:nvPr/>
            </p:nvSpPr>
            <p:spPr>
              <a:xfrm>
                <a:off x="2538263" y="4884263"/>
                <a:ext cx="5256584" cy="749629"/>
              </a:xfrm>
              <a:prstGeom prst="rect">
                <a:avLst/>
              </a:prstGeom>
              <a:noFill/>
            </p:spPr>
            <p:txBody>
              <a:bodyPr wrap="square">
                <a:spAutoFit/>
              </a:bodyPr>
              <a:lstStyle/>
              <a:p>
                <a:r>
                  <a:rPr lang="en-US" altLang="zh-CN" sz="2400" b="0" dirty="0">
                    <a:solidFill>
                      <a:schemeClr val="bg2"/>
                    </a:solidFill>
                  </a:rPr>
                  <a:t> </a:t>
                </a:r>
                <a14:m>
                  <m:oMath xmlns:m="http://schemas.openxmlformats.org/officeDocument/2006/math">
                    <m:r>
                      <a:rPr lang="en-US" altLang="zh-CN" sz="2400" b="0" i="1" smtClean="0">
                        <a:solidFill>
                          <a:schemeClr val="bg2"/>
                        </a:solidFill>
                        <a:latin typeface="Cambria Math" panose="02040503050406030204" pitchFamily="18" charset="0"/>
                      </a:rPr>
                      <m:t>=</m:t>
                    </m:r>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d>
                          <m:dPr>
                            <m:begChr m:val="["/>
                            <m:endChr m:val="]"/>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3</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3</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3</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e>
                            </m:d>
                          </m:e>
                        </m:d>
                      </m:e>
                    </m:nary>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𝑣</m:t>
                    </m:r>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DBE458D3-2029-4521-7B10-7A5F308E18BE}"/>
                  </a:ext>
                </a:extLst>
              </p:cNvPr>
              <p:cNvSpPr txBox="1">
                <a:spLocks noRot="1" noChangeAspect="1" noMove="1" noResize="1" noEditPoints="1" noAdjustHandles="1" noChangeArrowheads="1" noChangeShapeType="1" noTextEdit="1"/>
              </p:cNvSpPr>
              <p:nvPr/>
            </p:nvSpPr>
            <p:spPr>
              <a:xfrm>
                <a:off x="2538263" y="4884263"/>
                <a:ext cx="5256584" cy="749629"/>
              </a:xfrm>
              <a:prstGeom prst="rect">
                <a:avLst/>
              </a:prstGeom>
              <a:blipFill>
                <a:blip r:embed="rId1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E6DA4FF0-CAD2-C47C-0CDA-E818A59CAFD4}"/>
                  </a:ext>
                </a:extLst>
              </p:cNvPr>
              <p:cNvSpPr txBox="1"/>
              <p:nvPr/>
            </p:nvSpPr>
            <p:spPr>
              <a:xfrm>
                <a:off x="7333984" y="5028244"/>
                <a:ext cx="131640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E6DA4FF0-CAD2-C47C-0CDA-E818A59CAFD4}"/>
                  </a:ext>
                </a:extLst>
              </p:cNvPr>
              <p:cNvSpPr txBox="1">
                <a:spLocks noRot="1" noChangeAspect="1" noMove="1" noResize="1" noEditPoints="1" noAdjustHandles="1" noChangeArrowheads="1" noChangeShapeType="1" noTextEdit="1"/>
              </p:cNvSpPr>
              <p:nvPr/>
            </p:nvSpPr>
            <p:spPr>
              <a:xfrm>
                <a:off x="7333984" y="5028244"/>
                <a:ext cx="1316404" cy="461665"/>
              </a:xfrm>
              <a:prstGeom prst="rect">
                <a:avLst/>
              </a:prstGeom>
              <a:blipFill>
                <a:blip r:embed="rId1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0809397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67625"/>
                                        </p:tgtEl>
                                        <p:attrNameLst>
                                          <p:attrName>style.visibility</p:attrName>
                                        </p:attrNameLst>
                                      </p:cBhvr>
                                      <p:to>
                                        <p:strVal val="visible"/>
                                      </p:to>
                                    </p:set>
                                    <p:animEffect transition="in" filter="wipe(down)">
                                      <p:cBhvr>
                                        <p:cTn id="51" dur="500"/>
                                        <p:tgtEl>
                                          <p:spTgt spid="67625"/>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left)">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67614"/>
                                        </p:tgtEl>
                                        <p:attrNameLst>
                                          <p:attrName>style.visibility</p:attrName>
                                        </p:attrNameLst>
                                      </p:cBhvr>
                                      <p:to>
                                        <p:strVal val="visible"/>
                                      </p:to>
                                    </p:set>
                                    <p:animEffect transition="in" filter="wipe(up)">
                                      <p:cBhvr>
                                        <p:cTn id="59" dur="500"/>
                                        <p:tgtEl>
                                          <p:spTgt spid="67614"/>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wipe(left)">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wipe(left)">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wipe(left)">
                                      <p:cBhvr>
                                        <p:cTn id="74" dur="500"/>
                                        <p:tgtEl>
                                          <p:spTgt spid="2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nodeType="clickEffect">
                                  <p:stCondLst>
                                    <p:cond delay="0"/>
                                  </p:stCondLst>
                                  <p:childTnLst>
                                    <p:set>
                                      <p:cBhvr>
                                        <p:cTn id="78" dur="1" fill="hold">
                                          <p:stCondLst>
                                            <p:cond delay="0"/>
                                          </p:stCondLst>
                                        </p:cTn>
                                        <p:tgtEl>
                                          <p:spTgt spid="67615"/>
                                        </p:tgtEl>
                                        <p:attrNameLst>
                                          <p:attrName>style.visibility</p:attrName>
                                        </p:attrNameLst>
                                      </p:cBhvr>
                                      <p:to>
                                        <p:strVal val="visible"/>
                                      </p:to>
                                    </p:set>
                                    <p:animEffect transition="in" filter="wipe(up)">
                                      <p:cBhvr>
                                        <p:cTn id="79" dur="500"/>
                                        <p:tgtEl>
                                          <p:spTgt spid="67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25" grpId="0" animBg="1"/>
      <p:bldP spid="3" grpId="0"/>
      <p:bldP spid="5" grpId="0"/>
      <p:bldP spid="7" grpId="0"/>
      <p:bldP spid="9" grpId="0"/>
      <p:bldP spid="11" grpId="0"/>
      <p:bldP spid="13" grpId="0"/>
      <p:bldP spid="15" grpId="0"/>
      <p:bldP spid="17" grpId="0"/>
      <p:bldP spid="19" grpId="0"/>
      <p:bldP spid="21" grpId="0"/>
      <p:bldP spid="23" grpId="0"/>
      <p:bldP spid="25" grpId="0"/>
      <p:bldP spid="27"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22DE21B3-76D9-14FA-433B-31F86494EA21}"/>
                  </a:ext>
                </a:extLst>
              </p:cNvPr>
              <p:cNvSpPr txBox="1"/>
              <p:nvPr/>
            </p:nvSpPr>
            <p:spPr>
              <a:xfrm>
                <a:off x="1271464" y="620688"/>
                <a:ext cx="4037975"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练习</a:t>
                </a:r>
                <a:r>
                  <a:rPr lang="zh-CN" altLang="zh-CN" sz="2400" dirty="0">
                    <a:solidFill>
                      <a:schemeClr val="bg2"/>
                    </a:solidFill>
                    <a:effectLst/>
                    <a:ea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0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是一光滑闭曲面，</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22DE21B3-76D9-14FA-433B-31F86494EA21}"/>
                  </a:ext>
                </a:extLst>
              </p:cNvPr>
              <p:cNvSpPr txBox="1">
                <a:spLocks noRot="1" noChangeAspect="1" noMove="1" noResize="1" noEditPoints="1" noAdjustHandles="1" noChangeArrowheads="1" noChangeShapeType="1" noTextEdit="1"/>
              </p:cNvSpPr>
              <p:nvPr/>
            </p:nvSpPr>
            <p:spPr>
              <a:xfrm>
                <a:off x="1271464" y="620688"/>
                <a:ext cx="4037975" cy="461665"/>
              </a:xfrm>
              <a:prstGeom prst="rect">
                <a:avLst/>
              </a:prstGeom>
              <a:blipFill>
                <a:blip r:embed="rId3"/>
                <a:stretch>
                  <a:fillRect l="-2417"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F96ED3BD-7D79-9BA5-9ED1-8476BE1F9895}"/>
                  </a:ext>
                </a:extLst>
              </p:cNvPr>
              <p:cNvSpPr txBox="1"/>
              <p:nvPr/>
            </p:nvSpPr>
            <p:spPr>
              <a:xfrm>
                <a:off x="5040214" y="619035"/>
                <a:ext cx="609724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所围立体</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的体积为</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F96ED3BD-7D79-9BA5-9ED1-8476BE1F9895}"/>
                  </a:ext>
                </a:extLst>
              </p:cNvPr>
              <p:cNvSpPr txBox="1">
                <a:spLocks noRot="1" noChangeAspect="1" noMove="1" noResize="1" noEditPoints="1" noAdjustHandles="1" noChangeArrowheads="1" noChangeShapeType="1" noTextEdit="1"/>
              </p:cNvSpPr>
              <p:nvPr/>
            </p:nvSpPr>
            <p:spPr>
              <a:xfrm>
                <a:off x="5040214" y="619035"/>
                <a:ext cx="6097248" cy="461665"/>
              </a:xfrm>
              <a:prstGeom prst="rect">
                <a:avLst/>
              </a:prstGeom>
              <a:blipFill>
                <a:blip r:embed="rId4"/>
                <a:stretch>
                  <a:fillRect l="-160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F9C7F4FD-0315-E5FE-F09F-007ED04E666C}"/>
                  </a:ext>
                </a:extLst>
              </p:cNvPr>
              <p:cNvSpPr txBox="1"/>
              <p:nvPr/>
            </p:nvSpPr>
            <p:spPr>
              <a:xfrm>
                <a:off x="1917680" y="1159945"/>
                <a:ext cx="7655887" cy="461665"/>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是</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0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外法线向量与点</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的向径</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acc>
                  </m:oMath>
                </a14:m>
                <a:r>
                  <a:rPr lang="zh-CN" altLang="zh-CN" sz="2400" dirty="0">
                    <a:solidFill>
                      <a:schemeClr val="bg2"/>
                    </a:solidFill>
                    <a:effectLst/>
                    <a:ea typeface="宋体" panose="02010600030101010101" pitchFamily="2" charset="-122"/>
                    <a:cs typeface="Times New Roman" panose="02020603050405020304" pitchFamily="18" charset="0"/>
                  </a:rPr>
                  <a:t>的夹角，</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F9C7F4FD-0315-E5FE-F09F-007ED04E666C}"/>
                  </a:ext>
                </a:extLst>
              </p:cNvPr>
              <p:cNvSpPr txBox="1">
                <a:spLocks noRot="1" noChangeAspect="1" noMove="1" noResize="1" noEditPoints="1" noAdjustHandles="1" noChangeArrowheads="1" noChangeShapeType="1" noTextEdit="1"/>
              </p:cNvSpPr>
              <p:nvPr/>
            </p:nvSpPr>
            <p:spPr>
              <a:xfrm>
                <a:off x="1917680" y="1159945"/>
                <a:ext cx="7655887" cy="461665"/>
              </a:xfrm>
              <a:prstGeom prst="rect">
                <a:avLst/>
              </a:prstGeom>
              <a:blipFill>
                <a:blip r:embed="rId5"/>
                <a:stretch>
                  <a:fillRect l="-239" t="-17105"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CCBE3557-7E36-BAF7-ADDD-56FB0815FC22}"/>
                  </a:ext>
                </a:extLst>
              </p:cNvPr>
              <p:cNvSpPr txBox="1"/>
              <p:nvPr/>
            </p:nvSpPr>
            <p:spPr>
              <a:xfrm>
                <a:off x="1741090" y="1697810"/>
                <a:ext cx="3047375" cy="53957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𝑟</m:t>
                      </m:r>
                      <m:r>
                        <a:rPr lang="zh-CN" altLang="en-US" sz="2400" i="0">
                          <a:solidFill>
                            <a:schemeClr val="bg2"/>
                          </a:solidFill>
                          <a:latin typeface="Cambria Math" panose="02040503050406030204" pitchFamily="18" charset="0"/>
                        </a:rPr>
                        <m:t>=</m:t>
                      </m:r>
                      <m:rad>
                        <m:radPr>
                          <m:degHide m:val="on"/>
                          <m:ctrlPr>
                            <a:rPr lang="zh-CN" altLang="en-US" sz="2400" i="1">
                              <a:solidFill>
                                <a:schemeClr val="bg2"/>
                              </a:solidFill>
                              <a:latin typeface="Cambria Math" panose="02040503050406030204" pitchFamily="18" charset="0"/>
                            </a:rPr>
                          </m:ctrlPr>
                        </m:radPr>
                        <m:deg/>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e>
                      </m:rad>
                    </m:oMath>
                  </m:oMathPara>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CCBE3557-7E36-BAF7-ADDD-56FB0815FC22}"/>
                  </a:ext>
                </a:extLst>
              </p:cNvPr>
              <p:cNvSpPr txBox="1">
                <a:spLocks noRot="1" noChangeAspect="1" noMove="1" noResize="1" noEditPoints="1" noAdjustHandles="1" noChangeArrowheads="1" noChangeShapeType="1" noTextEdit="1"/>
              </p:cNvSpPr>
              <p:nvPr/>
            </p:nvSpPr>
            <p:spPr>
              <a:xfrm>
                <a:off x="1741090" y="1697810"/>
                <a:ext cx="3047375" cy="539571"/>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E2E839FD-AB10-F506-A82E-CBBF2EFCFB70}"/>
                  </a:ext>
                </a:extLst>
              </p:cNvPr>
              <p:cNvSpPr txBox="1"/>
              <p:nvPr/>
            </p:nvSpPr>
            <p:spPr>
              <a:xfrm>
                <a:off x="4723936" y="1690107"/>
                <a:ext cx="3839463" cy="639599"/>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试证</a:t>
                </a:r>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num>
                      <m:den>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den>
                    </m:f>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E2E839FD-AB10-F506-A82E-CBBF2EFCFB70}"/>
                  </a:ext>
                </a:extLst>
              </p:cNvPr>
              <p:cNvSpPr txBox="1">
                <a:spLocks noRot="1" noChangeAspect="1" noMove="1" noResize="1" noEditPoints="1" noAdjustHandles="1" noChangeArrowheads="1" noChangeShapeType="1" noTextEdit="1"/>
              </p:cNvSpPr>
              <p:nvPr/>
            </p:nvSpPr>
            <p:spPr>
              <a:xfrm>
                <a:off x="4723936" y="1690107"/>
                <a:ext cx="3839463" cy="639599"/>
              </a:xfrm>
              <a:prstGeom prst="rect">
                <a:avLst/>
              </a:prstGeom>
              <a:blipFill>
                <a:blip r:embed="rId7"/>
                <a:stretch>
                  <a:fillRect l="-2540" b="-95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196A373A-2850-7175-6E13-2DAFFEBE3499}"/>
                  </a:ext>
                </a:extLst>
              </p:cNvPr>
              <p:cNvSpPr txBox="1"/>
              <p:nvPr/>
            </p:nvSpPr>
            <p:spPr>
              <a:xfrm>
                <a:off x="1271464" y="2320603"/>
                <a:ext cx="8015927"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证：</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0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的单位外法向量为</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4" name="文本框 13">
                <a:extLst>
                  <a:ext uri="{FF2B5EF4-FFF2-40B4-BE49-F238E27FC236}">
                    <a16:creationId xmlns:a16="http://schemas.microsoft.com/office/drawing/2014/main" id="{196A373A-2850-7175-6E13-2DAFFEBE3499}"/>
                  </a:ext>
                </a:extLst>
              </p:cNvPr>
              <p:cNvSpPr txBox="1">
                <a:spLocks noRot="1" noChangeAspect="1" noMove="1" noResize="1" noEditPoints="1" noAdjustHandles="1" noChangeArrowheads="1" noChangeShapeType="1" noTextEdit="1"/>
              </p:cNvSpPr>
              <p:nvPr/>
            </p:nvSpPr>
            <p:spPr>
              <a:xfrm>
                <a:off x="1271464" y="2320603"/>
                <a:ext cx="8015927" cy="461665"/>
              </a:xfrm>
              <a:prstGeom prst="rect">
                <a:avLst/>
              </a:prstGeom>
              <a:blipFill>
                <a:blip r:embed="rId8"/>
                <a:stretch>
                  <a:fillRect l="-1217" t="-17333" b="-24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A67AFB1C-C839-B644-E695-1FB275693DC2}"/>
                  </a:ext>
                </a:extLst>
              </p:cNvPr>
              <p:cNvSpPr txBox="1"/>
              <p:nvPr/>
            </p:nvSpPr>
            <p:spPr>
              <a:xfrm>
                <a:off x="1666032" y="2816038"/>
                <a:ext cx="2399303"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r>
                        <a:rPr lang="zh-CN" altLang="en-US" sz="2400" i="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i="0">
                          <a:solidFill>
                            <a:schemeClr val="bg2"/>
                          </a:solidFill>
                          <a:latin typeface="Cambria Math" panose="02040503050406030204" pitchFamily="18" charset="0"/>
                        </a:rPr>
                        <m:t>,</m:t>
                      </m:r>
                      <m:r>
                        <m:rPr>
                          <m:nor/>
                        </m:rPr>
                        <a:rPr lang="zh-CN" altLang="en-US" sz="2400" b="0" i="1">
                          <a:solidFill>
                            <a:schemeClr val="bg2"/>
                          </a:solidFill>
                          <a:latin typeface="Cambria Math" panose="02040503050406030204" pitchFamily="18" charset="0"/>
                        </a:rPr>
                        <m:t> </m:t>
                      </m:r>
                    </m:oMath>
                  </m:oMathPara>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A67AFB1C-C839-B644-E695-1FB275693DC2}"/>
                  </a:ext>
                </a:extLst>
              </p:cNvPr>
              <p:cNvSpPr txBox="1">
                <a:spLocks noRot="1" noChangeAspect="1" noMove="1" noResize="1" noEditPoints="1" noAdjustHandles="1" noChangeArrowheads="1" noChangeShapeType="1" noTextEdit="1"/>
              </p:cNvSpPr>
              <p:nvPr/>
            </p:nvSpPr>
            <p:spPr>
              <a:xfrm>
                <a:off x="1666032" y="2816038"/>
                <a:ext cx="2399303" cy="461665"/>
              </a:xfrm>
              <a:prstGeom prst="rect">
                <a:avLst/>
              </a:prstGeom>
              <a:blipFill>
                <a:blip r:embed="rId9"/>
                <a:stretch>
                  <a:fillRect t="-18421"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641FFF0A-81AB-F460-57AE-37C3B05C1B00}"/>
                  </a:ext>
                </a:extLst>
              </p:cNvPr>
              <p:cNvSpPr txBox="1"/>
              <p:nvPr/>
            </p:nvSpPr>
            <p:spPr>
              <a:xfrm>
                <a:off x="3604712" y="2811276"/>
                <a:ext cx="751851"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n-ea"/>
                          <a:ea typeface="+mn-ea"/>
                        </a:rPr>
                        <m:t>则</m:t>
                      </m:r>
                    </m:oMath>
                  </m:oMathPara>
                </a14:m>
                <a:endParaRPr lang="zh-CN" altLang="en-US" sz="2400" dirty="0">
                  <a:solidFill>
                    <a:schemeClr val="bg2"/>
                  </a:solidFill>
                  <a:latin typeface="+mn-ea"/>
                  <a:ea typeface="+mn-ea"/>
                </a:endParaRPr>
              </a:p>
            </p:txBody>
          </p:sp>
        </mc:Choice>
        <mc:Fallback xmlns="">
          <p:sp>
            <p:nvSpPr>
              <p:cNvPr id="18" name="文本框 17">
                <a:extLst>
                  <a:ext uri="{FF2B5EF4-FFF2-40B4-BE49-F238E27FC236}">
                    <a16:creationId xmlns:a16="http://schemas.microsoft.com/office/drawing/2014/main" id="{641FFF0A-81AB-F460-57AE-37C3B05C1B00}"/>
                  </a:ext>
                </a:extLst>
              </p:cNvPr>
              <p:cNvSpPr txBox="1">
                <a:spLocks noRot="1" noChangeAspect="1" noMove="1" noResize="1" noEditPoints="1" noAdjustHandles="1" noChangeArrowheads="1" noChangeShapeType="1" noTextEdit="1"/>
              </p:cNvSpPr>
              <p:nvPr/>
            </p:nvSpPr>
            <p:spPr>
              <a:xfrm>
                <a:off x="3604712" y="2811276"/>
                <a:ext cx="751851" cy="461665"/>
              </a:xfrm>
              <a:prstGeom prst="rect">
                <a:avLst/>
              </a:prstGeom>
              <a:blipFill>
                <a:blip r:embed="rId10"/>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D5524274-82ED-12BC-304D-F5B332C0E276}"/>
                  </a:ext>
                </a:extLst>
              </p:cNvPr>
              <p:cNvSpPr txBox="1"/>
              <p:nvPr/>
            </p:nvSpPr>
            <p:spPr>
              <a:xfrm>
                <a:off x="2784002" y="3415058"/>
                <a:ext cx="2055109" cy="69243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m:rPr>
                        <m:sty m:val="p"/>
                      </m:rPr>
                      <a:rPr lang="zh-CN" altLang="en-US" sz="2400" smtClean="0">
                        <a:solidFill>
                          <a:schemeClr val="bg2"/>
                        </a:solidFill>
                        <a:latin typeface="Cambria Math" panose="02040503050406030204" pitchFamily="18" charset="0"/>
                      </a:rPr>
                      <m:t>c</m:t>
                    </m:r>
                    <m:r>
                      <m:rPr>
                        <m:sty m:val="p"/>
                      </m:rPr>
                      <a:rPr lang="zh-CN" altLang="en-US" sz="2400" i="0">
                        <a:solidFill>
                          <a:schemeClr val="bg2"/>
                        </a:solidFill>
                        <a:latin typeface="Cambria Math" panose="02040503050406030204" pitchFamily="18" charset="0"/>
                      </a:rPr>
                      <m:t>os</m:t>
                    </m:r>
                    <m:r>
                      <a:rPr lang="zh-CN" altLang="en-US" sz="2400" i="1">
                        <a:solidFill>
                          <a:schemeClr val="bg2"/>
                        </a:solidFill>
                        <a:latin typeface="Cambria Math" panose="02040503050406030204" pitchFamily="18" charset="0"/>
                      </a:rPr>
                      <m:t>𝜃</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num>
                      <m:den>
                        <m:d>
                          <m:dPr>
                            <m:begChr m:val="|"/>
                            <m:endChr m:val="|"/>
                            <m:ctrlPr>
                              <a:rPr lang="zh-CN" altLang="en-US" sz="2400" i="1">
                                <a:solidFill>
                                  <a:schemeClr val="bg2"/>
                                </a:solidFill>
                                <a:latin typeface="Cambria Math" panose="02040503050406030204" pitchFamily="18" charset="0"/>
                              </a:rPr>
                            </m:ctrlPr>
                          </m:dP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e>
                        </m:d>
                        <m:r>
                          <a:rPr lang="zh-CN" altLang="en-US" sz="2400" i="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e>
                        </m:d>
                      </m:den>
                    </m:f>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D5524274-82ED-12BC-304D-F5B332C0E276}"/>
                  </a:ext>
                </a:extLst>
              </p:cNvPr>
              <p:cNvSpPr txBox="1">
                <a:spLocks noRot="1" noChangeAspect="1" noMove="1" noResize="1" noEditPoints="1" noAdjustHandles="1" noChangeArrowheads="1" noChangeShapeType="1" noTextEdit="1"/>
              </p:cNvSpPr>
              <p:nvPr/>
            </p:nvSpPr>
            <p:spPr>
              <a:xfrm>
                <a:off x="2784002" y="3415058"/>
                <a:ext cx="2055109" cy="692434"/>
              </a:xfrm>
              <a:prstGeom prst="rect">
                <a:avLst/>
              </a:prstGeom>
              <a:blipFill>
                <a:blip r:embed="rId1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900503FC-785B-7794-9844-C6A8F78FE816}"/>
                  </a:ext>
                </a:extLst>
              </p:cNvPr>
              <p:cNvSpPr txBox="1"/>
              <p:nvPr/>
            </p:nvSpPr>
            <p:spPr>
              <a:xfrm>
                <a:off x="4538081" y="3472442"/>
                <a:ext cx="3983479" cy="58458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𝑟</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r>
                          <a:rPr lang="zh-CN" altLang="en-US" sz="2400" i="1">
                            <a:solidFill>
                              <a:schemeClr val="bg2"/>
                            </a:solidFill>
                            <a:latin typeface="Cambria Math" panose="02040503050406030204" pitchFamily="18" charset="0"/>
                          </a:rPr>
                          <m:t>𝑟</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𝑧</m:t>
                        </m:r>
                      </m:num>
                      <m:den>
                        <m:r>
                          <a:rPr lang="zh-CN" altLang="en-US" sz="2400" i="1">
                            <a:solidFill>
                              <a:schemeClr val="bg2"/>
                            </a:solidFill>
                            <a:latin typeface="Cambria Math" panose="02040503050406030204" pitchFamily="18" charset="0"/>
                          </a:rPr>
                          <m:t>𝑟</m:t>
                        </m:r>
                      </m:den>
                    </m:f>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900503FC-785B-7794-9844-C6A8F78FE816}"/>
                  </a:ext>
                </a:extLst>
              </p:cNvPr>
              <p:cNvSpPr txBox="1">
                <a:spLocks noRot="1" noChangeAspect="1" noMove="1" noResize="1" noEditPoints="1" noAdjustHandles="1" noChangeArrowheads="1" noChangeShapeType="1" noTextEdit="1"/>
              </p:cNvSpPr>
              <p:nvPr/>
            </p:nvSpPr>
            <p:spPr>
              <a:xfrm>
                <a:off x="4538081" y="3472442"/>
                <a:ext cx="3983479" cy="584584"/>
              </a:xfrm>
              <a:prstGeom prst="rect">
                <a:avLst/>
              </a:prstGeom>
              <a:blipFill>
                <a:blip r:embed="rId1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1DE49BFC-8737-D46E-2C72-E0D6B8D711A4}"/>
                  </a:ext>
                </a:extLst>
              </p:cNvPr>
              <p:cNvSpPr txBox="1"/>
              <p:nvPr/>
            </p:nvSpPr>
            <p:spPr>
              <a:xfrm>
                <a:off x="2780985" y="4244847"/>
                <a:ext cx="2399303" cy="61574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3</m:t>
                        </m:r>
                      </m:den>
                    </m:f>
                    <m:nary>
                      <m:naryPr>
                        <m:chr m:val="∯"/>
                        <m:limLoc m:val="subSup"/>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𝑟</m:t>
                        </m:r>
                      </m:e>
                    </m:nary>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𝜃</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1DE49BFC-8737-D46E-2C72-E0D6B8D711A4}"/>
                  </a:ext>
                </a:extLst>
              </p:cNvPr>
              <p:cNvSpPr txBox="1">
                <a:spLocks noRot="1" noChangeAspect="1" noMove="1" noResize="1" noEditPoints="1" noAdjustHandles="1" noChangeArrowheads="1" noChangeShapeType="1" noTextEdit="1"/>
              </p:cNvSpPr>
              <p:nvPr/>
            </p:nvSpPr>
            <p:spPr>
              <a:xfrm>
                <a:off x="2780985" y="4244847"/>
                <a:ext cx="2399303" cy="615746"/>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E914B25E-F36C-D438-E784-BEF40BB4567E}"/>
                  </a:ext>
                </a:extLst>
              </p:cNvPr>
              <p:cNvSpPr txBox="1"/>
              <p:nvPr/>
            </p:nvSpPr>
            <p:spPr>
              <a:xfrm>
                <a:off x="4871836" y="4244847"/>
                <a:ext cx="5207615" cy="615746"/>
              </a:xfrm>
              <a:prstGeom prst="rect">
                <a:avLst/>
              </a:prstGeom>
              <a:noFill/>
            </p:spPr>
            <p:txBody>
              <a:bodyPr wrap="square">
                <a:spAutoFit/>
              </a:bodyPr>
              <a:lstStyle/>
              <a:p>
                <a:r>
                  <a:rPr lang="en-US" altLang="zh-CN" sz="2400" b="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1</m:t>
                        </m:r>
                      </m:num>
                      <m:den>
                        <m:r>
                          <a:rPr lang="zh-CN" altLang="en-US" sz="2400">
                            <a:solidFill>
                              <a:schemeClr val="bg2"/>
                            </a:solidFill>
                            <a:latin typeface="Cambria Math" panose="02040503050406030204" pitchFamily="18" charset="0"/>
                          </a:rPr>
                          <m:t>3</m:t>
                        </m:r>
                      </m:den>
                    </m:f>
                    <m:d>
                      <m:dPr>
                        <m:begChr m:val=""/>
                        <m:endChr m:val=""/>
                        <m:ctrlPr>
                          <a:rPr lang="zh-CN" altLang="en-US" sz="2400" i="1">
                            <a:solidFill>
                              <a:schemeClr val="bg2"/>
                            </a:solidFill>
                            <a:latin typeface="Cambria Math" panose="02040503050406030204" pitchFamily="18" charset="0"/>
                          </a:rPr>
                        </m:ctrlPr>
                      </m:dPr>
                      <m:e>
                        <m:nary>
                          <m:naryPr>
                            <m:chr m:val="∯"/>
                            <m:limLoc m:val="subSup"/>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zh-CN" altLang="en-US" sz="2400" i="1">
                                <a:solidFill>
                                  <a:schemeClr val="bg2"/>
                                </a:solidFill>
                                <a:latin typeface="Cambria Math" panose="02040503050406030204" pitchFamily="18" charset="0"/>
                              </a:rPr>
                              <m:t>𝑥</m:t>
                            </m:r>
                            <m:r>
                              <m:rPr>
                                <m:sty m:val="p"/>
                              </m:rPr>
                              <a:rPr lang="zh-CN" altLang="en-US" sz="240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m:rPr>
                                <m:sty m:val="p"/>
                              </m:rPr>
                              <a:rPr lang="zh-CN" altLang="en-US" sz="240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r>
                              <m:rPr>
                                <m:sty m:val="p"/>
                              </m:rPr>
                              <a:rPr lang="zh-CN" altLang="en-US" sz="2400">
                                <a:solidFill>
                                  <a:schemeClr val="bg2"/>
                                </a:solidFill>
                                <a:latin typeface="Cambria Math" panose="02040503050406030204" pitchFamily="18" charset="0"/>
                              </a:rPr>
                              <m:t>cos</m:t>
                            </m:r>
                          </m:e>
                        </m:nary>
                      </m:e>
                    </m:d>
                    <m:r>
                      <a:rPr lang="zh-CN" altLang="en-US" sz="2400" i="1">
                        <a:solidFill>
                          <a:schemeClr val="bg2"/>
                        </a:solidFill>
                        <a:latin typeface="Cambria Math" panose="02040503050406030204" pitchFamily="18" charset="0"/>
                      </a:rPr>
                      <m:t>𝛾</m:t>
                    </m:r>
                    <m:r>
                      <a:rPr lang="en-US" altLang="zh-CN" sz="2400" b="0" i="1" smtClean="0">
                        <a:solidFill>
                          <a:schemeClr val="bg2"/>
                        </a:solidFill>
                        <a:latin typeface="Cambria Math" panose="02040503050406030204" pitchFamily="18" charset="0"/>
                      </a:rPr>
                      <m:t>)</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E914B25E-F36C-D438-E784-BEF40BB4567E}"/>
                  </a:ext>
                </a:extLst>
              </p:cNvPr>
              <p:cNvSpPr txBox="1">
                <a:spLocks noRot="1" noChangeAspect="1" noMove="1" noResize="1" noEditPoints="1" noAdjustHandles="1" noChangeArrowheads="1" noChangeShapeType="1" noTextEdit="1"/>
              </p:cNvSpPr>
              <p:nvPr/>
            </p:nvSpPr>
            <p:spPr>
              <a:xfrm>
                <a:off x="4871836" y="4244847"/>
                <a:ext cx="5207615" cy="615746"/>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5CA22E67-AB5D-C42C-087E-CA7703D252BB}"/>
                  </a:ext>
                </a:extLst>
              </p:cNvPr>
              <p:cNvSpPr txBox="1"/>
              <p:nvPr/>
            </p:nvSpPr>
            <p:spPr>
              <a:xfrm>
                <a:off x="4839111" y="4965277"/>
                <a:ext cx="2195183" cy="61574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3</m:t>
                        </m:r>
                      </m:den>
                    </m:f>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Ω</m:t>
                        </m:r>
                      </m:sub>
                      <m:sup/>
                      <m:e>
                        <m:r>
                          <a:rPr lang="zh-CN" altLang="en-US" sz="2400" i="0">
                            <a:solidFill>
                              <a:schemeClr val="bg2"/>
                            </a:solidFill>
                            <a:latin typeface="Cambria Math" panose="02040503050406030204" pitchFamily="18" charset="0"/>
                          </a:rPr>
                          <m:t>3</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𝑣</m:t>
                    </m:r>
                  </m:oMath>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5CA22E67-AB5D-C42C-087E-CA7703D252BB}"/>
                  </a:ext>
                </a:extLst>
              </p:cNvPr>
              <p:cNvSpPr txBox="1">
                <a:spLocks noRot="1" noChangeAspect="1" noMove="1" noResize="1" noEditPoints="1" noAdjustHandles="1" noChangeArrowheads="1" noChangeShapeType="1" noTextEdit="1"/>
              </p:cNvSpPr>
              <p:nvPr/>
            </p:nvSpPr>
            <p:spPr>
              <a:xfrm>
                <a:off x="4839111" y="4965277"/>
                <a:ext cx="2195183" cy="615746"/>
              </a:xfrm>
              <a:prstGeom prst="rect">
                <a:avLst/>
              </a:prstGeom>
              <a:blipFill>
                <a:blip r:embed="rId1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5F1D999A-0CE4-25D7-C635-3C89901C56E8}"/>
                  </a:ext>
                </a:extLst>
              </p:cNvPr>
              <p:cNvSpPr txBox="1"/>
              <p:nvPr/>
            </p:nvSpPr>
            <p:spPr>
              <a:xfrm>
                <a:off x="4065335" y="5042317"/>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𝑉</m:t>
                      </m:r>
                    </m:oMath>
                  </m:oMathPara>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5F1D999A-0CE4-25D7-C635-3C89901C56E8}"/>
                  </a:ext>
                </a:extLst>
              </p:cNvPr>
              <p:cNvSpPr txBox="1">
                <a:spLocks noRot="1" noChangeAspect="1" noMove="1" noResize="1" noEditPoints="1" noAdjustHandles="1" noChangeArrowheads="1" noChangeShapeType="1" noTextEdit="1"/>
              </p:cNvSpPr>
              <p:nvPr/>
            </p:nvSpPr>
            <p:spPr>
              <a:xfrm>
                <a:off x="4065335" y="5042317"/>
                <a:ext cx="6097248" cy="461665"/>
              </a:xfrm>
              <a:prstGeom prst="rect">
                <a:avLst/>
              </a:prstGeom>
              <a:blipFill>
                <a:blip r:embed="rId1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4225320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left)">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P spid="26" grpId="0"/>
      <p:bldP spid="28" grpId="0"/>
      <p:bldP spid="30" grpId="0"/>
    </p:bldLst>
  </p:timing>
</p:sld>
</file>

<file path=ppt/slides/slide58.xml><?xml version="1.0" encoding="utf-8"?>
<p:sld xmlns:a="http://schemas.openxmlformats.org/drawingml/2006/main" xmlns:r="http://schemas.openxmlformats.org/officeDocument/2006/relationships" xmlns:p="http://schemas.openxmlformats.org/presentationml/2006/main" showMasterSp="0" show="0">
  <p:cSld>
    <p:bg>
      <p:bgPr>
        <a:solidFill>
          <a:schemeClr val="tx1"/>
        </a:solidFill>
        <a:effectLst/>
      </p:bgPr>
    </p:bg>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74988D63-7153-AC4D-B3DE-A8399455BAD7}"/>
              </a:ext>
            </a:extLst>
          </p:cNvPr>
          <p:cNvSpPr>
            <a:spLocks noGrp="1" noChangeArrowheads="1"/>
          </p:cNvSpPr>
          <p:nvPr>
            <p:ph type="title"/>
          </p:nvPr>
        </p:nvSpPr>
        <p:spPr>
          <a:xfrm>
            <a:off x="2567608" y="548680"/>
            <a:ext cx="3200400" cy="609600"/>
          </a:xfrm>
        </p:spPr>
        <p:txBody>
          <a:bodyPr/>
          <a:lstStyle/>
          <a:p>
            <a:pPr algn="l"/>
            <a:r>
              <a:rPr lang="zh-CN" altLang="en-US" sz="2400" b="1">
                <a:solidFill>
                  <a:schemeClr val="bg2"/>
                </a:solidFill>
              </a:rPr>
              <a:t>高斯</a:t>
            </a:r>
            <a:r>
              <a:rPr lang="en-US" altLang="zh-CN" sz="2400" b="1">
                <a:solidFill>
                  <a:schemeClr val="bg2"/>
                </a:solidFill>
              </a:rPr>
              <a:t>(1777 – 1855)</a:t>
            </a:r>
          </a:p>
        </p:txBody>
      </p:sp>
      <p:sp>
        <p:nvSpPr>
          <p:cNvPr id="101379" name="Text Box 3">
            <a:extLst>
              <a:ext uri="{FF2B5EF4-FFF2-40B4-BE49-F238E27FC236}">
                <a16:creationId xmlns:a16="http://schemas.microsoft.com/office/drawing/2014/main" id="{E909EE17-2828-8248-AFA6-85E7ADCC7216}"/>
              </a:ext>
            </a:extLst>
          </p:cNvPr>
          <p:cNvSpPr txBox="1">
            <a:spLocks noChangeArrowheads="1"/>
          </p:cNvSpPr>
          <p:nvPr/>
        </p:nvSpPr>
        <p:spPr bwMode="auto">
          <a:xfrm>
            <a:off x="2269158" y="1310681"/>
            <a:ext cx="51090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德国数学家、天文学家和物理学家</a:t>
            </a:r>
            <a:r>
              <a:rPr lang="en-US" altLang="zh-CN" sz="2400" dirty="0">
                <a:solidFill>
                  <a:srgbClr val="000000"/>
                </a:solidFill>
                <a:latin typeface="+mj-lt"/>
                <a:ea typeface="+mj-ea"/>
              </a:rPr>
              <a:t>, </a:t>
            </a:r>
          </a:p>
        </p:txBody>
      </p:sp>
      <p:sp>
        <p:nvSpPr>
          <p:cNvPr id="101380" name="Text Box 4">
            <a:extLst>
              <a:ext uri="{FF2B5EF4-FFF2-40B4-BE49-F238E27FC236}">
                <a16:creationId xmlns:a16="http://schemas.microsoft.com/office/drawing/2014/main" id="{F20E1BB3-015E-0C40-975A-2AFE5FB1F16A}"/>
              </a:ext>
            </a:extLst>
          </p:cNvPr>
          <p:cNvSpPr txBox="1">
            <a:spLocks noChangeArrowheads="1"/>
          </p:cNvSpPr>
          <p:nvPr/>
        </p:nvSpPr>
        <p:spPr bwMode="auto">
          <a:xfrm>
            <a:off x="1907208" y="1844081"/>
            <a:ext cx="54168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是与阿基米德</a:t>
            </a:r>
            <a:r>
              <a:rPr lang="en-US" altLang="zh-CN" sz="2400" dirty="0">
                <a:solidFill>
                  <a:srgbClr val="000000"/>
                </a:solidFill>
                <a:latin typeface="+mj-lt"/>
                <a:ea typeface="+mj-ea"/>
              </a:rPr>
              <a:t>, </a:t>
            </a:r>
            <a:r>
              <a:rPr lang="zh-CN" altLang="en-US" sz="2400" dirty="0">
                <a:solidFill>
                  <a:srgbClr val="000000"/>
                </a:solidFill>
                <a:latin typeface="+mj-lt"/>
                <a:ea typeface="+mj-ea"/>
              </a:rPr>
              <a:t>牛顿并列的伟大数学家</a:t>
            </a:r>
            <a:r>
              <a:rPr lang="en-US" altLang="zh-CN" sz="2400" dirty="0">
                <a:solidFill>
                  <a:srgbClr val="000000"/>
                </a:solidFill>
                <a:latin typeface="+mj-lt"/>
                <a:ea typeface="+mj-ea"/>
              </a:rPr>
              <a:t>, </a:t>
            </a:r>
          </a:p>
        </p:txBody>
      </p:sp>
      <p:sp>
        <p:nvSpPr>
          <p:cNvPr id="101381" name="Text Box 5">
            <a:extLst>
              <a:ext uri="{FF2B5EF4-FFF2-40B4-BE49-F238E27FC236}">
                <a16:creationId xmlns:a16="http://schemas.microsoft.com/office/drawing/2014/main" id="{FFB9659A-CC91-8349-951F-7F0C9E87A9B7}"/>
              </a:ext>
            </a:extLst>
          </p:cNvPr>
          <p:cNvSpPr txBox="1">
            <a:spLocks noChangeArrowheads="1"/>
          </p:cNvSpPr>
          <p:nvPr/>
        </p:nvSpPr>
        <p:spPr bwMode="auto">
          <a:xfrm>
            <a:off x="1907208" y="2412406"/>
            <a:ext cx="410881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他的数学成就遍及各个领域 </a:t>
            </a:r>
            <a:r>
              <a:rPr lang="en-US" altLang="zh-CN" sz="2400" dirty="0">
                <a:solidFill>
                  <a:srgbClr val="000000"/>
                </a:solidFill>
                <a:latin typeface="+mj-lt"/>
                <a:ea typeface="+mj-ea"/>
              </a:rPr>
              <a:t>, </a:t>
            </a:r>
          </a:p>
        </p:txBody>
      </p:sp>
      <p:sp>
        <p:nvSpPr>
          <p:cNvPr id="101382" name="Text Box 6">
            <a:extLst>
              <a:ext uri="{FF2B5EF4-FFF2-40B4-BE49-F238E27FC236}">
                <a16:creationId xmlns:a16="http://schemas.microsoft.com/office/drawing/2014/main" id="{062986B0-82A8-9E4A-A393-057A0B5342DC}"/>
              </a:ext>
            </a:extLst>
          </p:cNvPr>
          <p:cNvSpPr txBox="1">
            <a:spLocks noChangeArrowheads="1"/>
          </p:cNvSpPr>
          <p:nvPr/>
        </p:nvSpPr>
        <p:spPr bwMode="auto">
          <a:xfrm>
            <a:off x="5846458" y="2413946"/>
            <a:ext cx="14927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在数论、 </a:t>
            </a:r>
          </a:p>
        </p:txBody>
      </p:sp>
      <p:sp>
        <p:nvSpPr>
          <p:cNvPr id="101383" name="Text Box 7">
            <a:extLst>
              <a:ext uri="{FF2B5EF4-FFF2-40B4-BE49-F238E27FC236}">
                <a16:creationId xmlns:a16="http://schemas.microsoft.com/office/drawing/2014/main" id="{80577AB2-5C13-A84A-AD9B-75C8833FF03C}"/>
              </a:ext>
            </a:extLst>
          </p:cNvPr>
          <p:cNvSpPr txBox="1">
            <a:spLocks noChangeArrowheads="1"/>
          </p:cNvSpPr>
          <p:nvPr/>
        </p:nvSpPr>
        <p:spPr bwMode="auto">
          <a:xfrm>
            <a:off x="1907208" y="3542706"/>
            <a:ext cx="726352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级数、复变函数及椭圆函数论等方面均有一系列开创</a:t>
            </a:r>
          </a:p>
        </p:txBody>
      </p:sp>
      <p:sp>
        <p:nvSpPr>
          <p:cNvPr id="101384" name="Text Box 8">
            <a:extLst>
              <a:ext uri="{FF2B5EF4-FFF2-40B4-BE49-F238E27FC236}">
                <a16:creationId xmlns:a16="http://schemas.microsoft.com/office/drawing/2014/main" id="{9C881306-2863-2642-B8D6-FAB4303EE588}"/>
              </a:ext>
            </a:extLst>
          </p:cNvPr>
          <p:cNvSpPr txBox="1">
            <a:spLocks noChangeArrowheads="1"/>
          </p:cNvSpPr>
          <p:nvPr/>
        </p:nvSpPr>
        <p:spPr bwMode="auto">
          <a:xfrm>
            <a:off x="1907208" y="4144368"/>
            <a:ext cx="16466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性的贡献</a:t>
            </a:r>
            <a:r>
              <a:rPr lang="en-US" altLang="zh-CN" sz="2400">
                <a:solidFill>
                  <a:srgbClr val="000000"/>
                </a:solidFill>
                <a:latin typeface="+mj-lt"/>
                <a:ea typeface="+mj-ea"/>
              </a:rPr>
              <a:t>,  </a:t>
            </a:r>
          </a:p>
        </p:txBody>
      </p:sp>
      <p:sp>
        <p:nvSpPr>
          <p:cNvPr id="101385" name="Text Box 9">
            <a:extLst>
              <a:ext uri="{FF2B5EF4-FFF2-40B4-BE49-F238E27FC236}">
                <a16:creationId xmlns:a16="http://schemas.microsoft.com/office/drawing/2014/main" id="{61F3DEE4-7BCD-114C-AD2D-307D3BE06DAF}"/>
              </a:ext>
            </a:extLst>
          </p:cNvPr>
          <p:cNvSpPr txBox="1">
            <a:spLocks noChangeArrowheads="1"/>
          </p:cNvSpPr>
          <p:nvPr/>
        </p:nvSpPr>
        <p:spPr bwMode="auto">
          <a:xfrm>
            <a:off x="3488358" y="4144368"/>
            <a:ext cx="380104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他还十分重视数学的应用</a:t>
            </a:r>
            <a:r>
              <a:rPr lang="en-US" altLang="zh-CN" sz="2400">
                <a:solidFill>
                  <a:srgbClr val="000000"/>
                </a:solidFill>
                <a:latin typeface="+mj-lt"/>
                <a:ea typeface="+mj-ea"/>
              </a:rPr>
              <a:t>,  </a:t>
            </a:r>
          </a:p>
        </p:txBody>
      </p:sp>
      <p:sp>
        <p:nvSpPr>
          <p:cNvPr id="101386" name="Text Box 10">
            <a:extLst>
              <a:ext uri="{FF2B5EF4-FFF2-40B4-BE49-F238E27FC236}">
                <a16:creationId xmlns:a16="http://schemas.microsoft.com/office/drawing/2014/main" id="{81F7E46E-8538-A448-BA79-2A6F27116B26}"/>
              </a:ext>
            </a:extLst>
          </p:cNvPr>
          <p:cNvSpPr txBox="1">
            <a:spLocks noChangeArrowheads="1"/>
          </p:cNvSpPr>
          <p:nvPr/>
        </p:nvSpPr>
        <p:spPr bwMode="auto">
          <a:xfrm>
            <a:off x="1907208" y="4739681"/>
            <a:ext cx="741741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地测量学和磁学的研究中发明和发展了最小二乘法、 </a:t>
            </a:r>
          </a:p>
        </p:txBody>
      </p:sp>
      <p:sp>
        <p:nvSpPr>
          <p:cNvPr id="101387" name="Text Box 11">
            <a:extLst>
              <a:ext uri="{FF2B5EF4-FFF2-40B4-BE49-F238E27FC236}">
                <a16:creationId xmlns:a16="http://schemas.microsoft.com/office/drawing/2014/main" id="{AF033C76-F39D-8947-BCD8-379C94EC68E2}"/>
              </a:ext>
            </a:extLst>
          </p:cNvPr>
          <p:cNvSpPr txBox="1">
            <a:spLocks noChangeArrowheads="1"/>
          </p:cNvSpPr>
          <p:nvPr/>
        </p:nvSpPr>
        <p:spPr bwMode="auto">
          <a:xfrm>
            <a:off x="1907208" y="5287368"/>
            <a:ext cx="28777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曲面论和位势论等</a:t>
            </a:r>
            <a:r>
              <a:rPr lang="en-US" altLang="zh-CN" sz="2400">
                <a:solidFill>
                  <a:srgbClr val="000000"/>
                </a:solidFill>
                <a:latin typeface="+mj-lt"/>
                <a:ea typeface="+mj-ea"/>
              </a:rPr>
              <a:t>.  </a:t>
            </a:r>
          </a:p>
        </p:txBody>
      </p:sp>
      <p:sp>
        <p:nvSpPr>
          <p:cNvPr id="101388" name="Text Box 12">
            <a:extLst>
              <a:ext uri="{FF2B5EF4-FFF2-40B4-BE49-F238E27FC236}">
                <a16:creationId xmlns:a16="http://schemas.microsoft.com/office/drawing/2014/main" id="{2A23B92E-9342-254C-9B99-7A55774E6CAA}"/>
              </a:ext>
            </a:extLst>
          </p:cNvPr>
          <p:cNvSpPr txBox="1">
            <a:spLocks noChangeArrowheads="1"/>
          </p:cNvSpPr>
          <p:nvPr/>
        </p:nvSpPr>
        <p:spPr bwMode="auto">
          <a:xfrm>
            <a:off x="4615642" y="5279728"/>
            <a:ext cx="31085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他在学术上十分谨慎</a:t>
            </a:r>
            <a:r>
              <a:rPr lang="en-US" altLang="zh-CN" sz="2400" dirty="0">
                <a:solidFill>
                  <a:srgbClr val="000000"/>
                </a:solidFill>
                <a:latin typeface="+mj-lt"/>
                <a:ea typeface="+mj-ea"/>
              </a:rPr>
              <a:t>, </a:t>
            </a:r>
          </a:p>
        </p:txBody>
      </p:sp>
      <p:sp>
        <p:nvSpPr>
          <p:cNvPr id="101389" name="Text Box 13">
            <a:extLst>
              <a:ext uri="{FF2B5EF4-FFF2-40B4-BE49-F238E27FC236}">
                <a16:creationId xmlns:a16="http://schemas.microsoft.com/office/drawing/2014/main" id="{C8AEBD45-EF5B-BD4A-94D3-972F8CC9F63D}"/>
              </a:ext>
            </a:extLst>
          </p:cNvPr>
          <p:cNvSpPr txBox="1">
            <a:spLocks noChangeArrowheads="1"/>
          </p:cNvSpPr>
          <p:nvPr/>
        </p:nvSpPr>
        <p:spPr bwMode="auto">
          <a:xfrm>
            <a:off x="1907209" y="5820768"/>
            <a:ext cx="96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原则</a:t>
            </a:r>
            <a:r>
              <a:rPr lang="en-US" altLang="zh-CN" sz="2400">
                <a:solidFill>
                  <a:srgbClr val="000000"/>
                </a:solidFill>
                <a:latin typeface="+mj-lt"/>
                <a:ea typeface="+mj-ea"/>
              </a:rPr>
              <a:t>: </a:t>
            </a:r>
          </a:p>
        </p:txBody>
      </p:sp>
      <p:grpSp>
        <p:nvGrpSpPr>
          <p:cNvPr id="101390" name="Group 14">
            <a:extLst>
              <a:ext uri="{FF2B5EF4-FFF2-40B4-BE49-F238E27FC236}">
                <a16:creationId xmlns:a16="http://schemas.microsoft.com/office/drawing/2014/main" id="{A236C289-0E34-4A49-BB33-037F18CB92EC}"/>
              </a:ext>
            </a:extLst>
          </p:cNvPr>
          <p:cNvGrpSpPr>
            <a:grpSpLocks/>
          </p:cNvGrpSpPr>
          <p:nvPr/>
        </p:nvGrpSpPr>
        <p:grpSpPr bwMode="auto">
          <a:xfrm>
            <a:off x="7495823" y="750145"/>
            <a:ext cx="1828800" cy="2482850"/>
            <a:chOff x="4368" y="431"/>
            <a:chExt cx="1152" cy="1564"/>
          </a:xfrm>
        </p:grpSpPr>
        <p:sp>
          <p:nvSpPr>
            <p:cNvPr id="101391" name="Freeform 15">
              <a:extLst>
                <a:ext uri="{FF2B5EF4-FFF2-40B4-BE49-F238E27FC236}">
                  <a16:creationId xmlns:a16="http://schemas.microsoft.com/office/drawing/2014/main" id="{D4B3005D-5AA9-134A-8DF6-9156FA3BB9AC}"/>
                </a:ext>
              </a:extLst>
            </p:cNvPr>
            <p:cNvSpPr>
              <a:spLocks/>
            </p:cNvSpPr>
            <p:nvPr/>
          </p:nvSpPr>
          <p:spPr bwMode="auto">
            <a:xfrm>
              <a:off x="4368" y="431"/>
              <a:ext cx="1152" cy="85"/>
            </a:xfrm>
            <a:custGeom>
              <a:avLst/>
              <a:gdLst>
                <a:gd name="T0" fmla="*/ 0 w 2304"/>
                <a:gd name="T1" fmla="*/ 0 h 192"/>
                <a:gd name="T2" fmla="*/ 192 w 2304"/>
                <a:gd name="T3" fmla="*/ 192 h 192"/>
                <a:gd name="T4" fmla="*/ 2112 w 2304"/>
                <a:gd name="T5" fmla="*/ 192 h 192"/>
                <a:gd name="T6" fmla="*/ 2304 w 2304"/>
                <a:gd name="T7" fmla="*/ 0 h 192"/>
                <a:gd name="T8" fmla="*/ 0 w 2304"/>
                <a:gd name="T9" fmla="*/ 0 h 192"/>
              </a:gdLst>
              <a:ahLst/>
              <a:cxnLst>
                <a:cxn ang="0">
                  <a:pos x="T0" y="T1"/>
                </a:cxn>
                <a:cxn ang="0">
                  <a:pos x="T2" y="T3"/>
                </a:cxn>
                <a:cxn ang="0">
                  <a:pos x="T4" y="T5"/>
                </a:cxn>
                <a:cxn ang="0">
                  <a:pos x="T6" y="T7"/>
                </a:cxn>
                <a:cxn ang="0">
                  <a:pos x="T8" y="T9"/>
                </a:cxn>
              </a:cxnLst>
              <a:rect l="0" t="0" r="r" b="b"/>
              <a:pathLst>
                <a:path w="2304" h="192">
                  <a:moveTo>
                    <a:pt x="0" y="0"/>
                  </a:moveTo>
                  <a:lnTo>
                    <a:pt x="192" y="192"/>
                  </a:lnTo>
                  <a:lnTo>
                    <a:pt x="2112" y="192"/>
                  </a:lnTo>
                  <a:lnTo>
                    <a:pt x="2304" y="0"/>
                  </a:lnTo>
                  <a:lnTo>
                    <a:pt x="0" y="0"/>
                  </a:lnTo>
                  <a:close/>
                </a:path>
              </a:pathLst>
            </a:custGeom>
            <a:gradFill rotWithShape="0">
              <a:gsLst>
                <a:gs pos="0">
                  <a:srgbClr val="0023BA"/>
                </a:gs>
                <a:gs pos="50000">
                  <a:srgbClr val="0066FF"/>
                </a:gs>
                <a:gs pos="100000">
                  <a:srgbClr val="0023BA"/>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sp>
          <p:nvSpPr>
            <p:cNvPr id="101392" name="Freeform 16">
              <a:extLst>
                <a:ext uri="{FF2B5EF4-FFF2-40B4-BE49-F238E27FC236}">
                  <a16:creationId xmlns:a16="http://schemas.microsoft.com/office/drawing/2014/main" id="{BA3400B7-F40C-2349-825A-3DCF3384F2FD}"/>
                </a:ext>
              </a:extLst>
            </p:cNvPr>
            <p:cNvSpPr>
              <a:spLocks/>
            </p:cNvSpPr>
            <p:nvPr/>
          </p:nvSpPr>
          <p:spPr bwMode="auto">
            <a:xfrm>
              <a:off x="4368" y="431"/>
              <a:ext cx="96" cy="1564"/>
            </a:xfrm>
            <a:custGeom>
              <a:avLst/>
              <a:gdLst>
                <a:gd name="T0" fmla="*/ 0 w 192"/>
                <a:gd name="T1" fmla="*/ 0 h 3552"/>
                <a:gd name="T2" fmla="*/ 192 w 192"/>
                <a:gd name="T3" fmla="*/ 192 h 3552"/>
                <a:gd name="T4" fmla="*/ 192 w 192"/>
                <a:gd name="T5" fmla="*/ 3360 h 3552"/>
                <a:gd name="T6" fmla="*/ 0 w 192"/>
                <a:gd name="T7" fmla="*/ 3552 h 3552"/>
                <a:gd name="T8" fmla="*/ 0 w 192"/>
                <a:gd name="T9" fmla="*/ 0 h 3552"/>
              </a:gdLst>
              <a:ahLst/>
              <a:cxnLst>
                <a:cxn ang="0">
                  <a:pos x="T0" y="T1"/>
                </a:cxn>
                <a:cxn ang="0">
                  <a:pos x="T2" y="T3"/>
                </a:cxn>
                <a:cxn ang="0">
                  <a:pos x="T4" y="T5"/>
                </a:cxn>
                <a:cxn ang="0">
                  <a:pos x="T6" y="T7"/>
                </a:cxn>
                <a:cxn ang="0">
                  <a:pos x="T8" y="T9"/>
                </a:cxn>
              </a:cxnLst>
              <a:rect l="0" t="0" r="r" b="b"/>
              <a:pathLst>
                <a:path w="192" h="3552">
                  <a:moveTo>
                    <a:pt x="0" y="0"/>
                  </a:moveTo>
                  <a:lnTo>
                    <a:pt x="192" y="192"/>
                  </a:lnTo>
                  <a:lnTo>
                    <a:pt x="192" y="3360"/>
                  </a:lnTo>
                  <a:lnTo>
                    <a:pt x="0" y="3552"/>
                  </a:lnTo>
                  <a:lnTo>
                    <a:pt x="0" y="0"/>
                  </a:lnTo>
                  <a:close/>
                </a:path>
              </a:pathLst>
            </a:custGeom>
            <a:gradFill rotWithShape="0">
              <a:gsLst>
                <a:gs pos="0">
                  <a:srgbClr val="0023BA"/>
                </a:gs>
                <a:gs pos="50000">
                  <a:srgbClr val="0066FF"/>
                </a:gs>
                <a:gs pos="100000">
                  <a:srgbClr val="0023B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sp>
          <p:nvSpPr>
            <p:cNvPr id="101393" name="Freeform 17">
              <a:extLst>
                <a:ext uri="{FF2B5EF4-FFF2-40B4-BE49-F238E27FC236}">
                  <a16:creationId xmlns:a16="http://schemas.microsoft.com/office/drawing/2014/main" id="{455C82AD-9EEA-EE4A-9F7B-CF43B6779C70}"/>
                </a:ext>
              </a:extLst>
            </p:cNvPr>
            <p:cNvSpPr>
              <a:spLocks/>
            </p:cNvSpPr>
            <p:nvPr/>
          </p:nvSpPr>
          <p:spPr bwMode="auto">
            <a:xfrm flipH="1" flipV="1">
              <a:off x="5424" y="431"/>
              <a:ext cx="96" cy="1564"/>
            </a:xfrm>
            <a:custGeom>
              <a:avLst/>
              <a:gdLst>
                <a:gd name="T0" fmla="*/ 0 w 192"/>
                <a:gd name="T1" fmla="*/ 0 h 3552"/>
                <a:gd name="T2" fmla="*/ 192 w 192"/>
                <a:gd name="T3" fmla="*/ 192 h 3552"/>
                <a:gd name="T4" fmla="*/ 192 w 192"/>
                <a:gd name="T5" fmla="*/ 3360 h 3552"/>
                <a:gd name="T6" fmla="*/ 0 w 192"/>
                <a:gd name="T7" fmla="*/ 3552 h 3552"/>
                <a:gd name="T8" fmla="*/ 0 w 192"/>
                <a:gd name="T9" fmla="*/ 0 h 3552"/>
              </a:gdLst>
              <a:ahLst/>
              <a:cxnLst>
                <a:cxn ang="0">
                  <a:pos x="T0" y="T1"/>
                </a:cxn>
                <a:cxn ang="0">
                  <a:pos x="T2" y="T3"/>
                </a:cxn>
                <a:cxn ang="0">
                  <a:pos x="T4" y="T5"/>
                </a:cxn>
                <a:cxn ang="0">
                  <a:pos x="T6" y="T7"/>
                </a:cxn>
                <a:cxn ang="0">
                  <a:pos x="T8" y="T9"/>
                </a:cxn>
              </a:cxnLst>
              <a:rect l="0" t="0" r="r" b="b"/>
              <a:pathLst>
                <a:path w="192" h="3552">
                  <a:moveTo>
                    <a:pt x="0" y="0"/>
                  </a:moveTo>
                  <a:lnTo>
                    <a:pt x="192" y="192"/>
                  </a:lnTo>
                  <a:lnTo>
                    <a:pt x="192" y="3360"/>
                  </a:lnTo>
                  <a:lnTo>
                    <a:pt x="0" y="3552"/>
                  </a:lnTo>
                  <a:lnTo>
                    <a:pt x="0" y="0"/>
                  </a:lnTo>
                  <a:close/>
                </a:path>
              </a:pathLst>
            </a:custGeom>
            <a:gradFill rotWithShape="0">
              <a:gsLst>
                <a:gs pos="0">
                  <a:srgbClr val="0023BA"/>
                </a:gs>
                <a:gs pos="50000">
                  <a:srgbClr val="0066FF"/>
                </a:gs>
                <a:gs pos="100000">
                  <a:srgbClr val="0023BA"/>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sp>
          <p:nvSpPr>
            <p:cNvPr id="101394" name="Freeform 18">
              <a:extLst>
                <a:ext uri="{FF2B5EF4-FFF2-40B4-BE49-F238E27FC236}">
                  <a16:creationId xmlns:a16="http://schemas.microsoft.com/office/drawing/2014/main" id="{9BD31930-6545-444F-BFF5-162D94471CD1}"/>
                </a:ext>
              </a:extLst>
            </p:cNvPr>
            <p:cNvSpPr>
              <a:spLocks/>
            </p:cNvSpPr>
            <p:nvPr/>
          </p:nvSpPr>
          <p:spPr bwMode="auto">
            <a:xfrm flipV="1">
              <a:off x="4368" y="1910"/>
              <a:ext cx="1152" cy="85"/>
            </a:xfrm>
            <a:custGeom>
              <a:avLst/>
              <a:gdLst>
                <a:gd name="T0" fmla="*/ 0 w 2304"/>
                <a:gd name="T1" fmla="*/ 0 h 192"/>
                <a:gd name="T2" fmla="*/ 192 w 2304"/>
                <a:gd name="T3" fmla="*/ 192 h 192"/>
                <a:gd name="T4" fmla="*/ 2112 w 2304"/>
                <a:gd name="T5" fmla="*/ 192 h 192"/>
                <a:gd name="T6" fmla="*/ 2304 w 2304"/>
                <a:gd name="T7" fmla="*/ 0 h 192"/>
                <a:gd name="T8" fmla="*/ 0 w 2304"/>
                <a:gd name="T9" fmla="*/ 0 h 192"/>
              </a:gdLst>
              <a:ahLst/>
              <a:cxnLst>
                <a:cxn ang="0">
                  <a:pos x="T0" y="T1"/>
                </a:cxn>
                <a:cxn ang="0">
                  <a:pos x="T2" y="T3"/>
                </a:cxn>
                <a:cxn ang="0">
                  <a:pos x="T4" y="T5"/>
                </a:cxn>
                <a:cxn ang="0">
                  <a:pos x="T6" y="T7"/>
                </a:cxn>
                <a:cxn ang="0">
                  <a:pos x="T8" y="T9"/>
                </a:cxn>
              </a:cxnLst>
              <a:rect l="0" t="0" r="r" b="b"/>
              <a:pathLst>
                <a:path w="2304" h="192">
                  <a:moveTo>
                    <a:pt x="0" y="0"/>
                  </a:moveTo>
                  <a:lnTo>
                    <a:pt x="192" y="192"/>
                  </a:lnTo>
                  <a:lnTo>
                    <a:pt x="2112" y="192"/>
                  </a:lnTo>
                  <a:lnTo>
                    <a:pt x="2304" y="0"/>
                  </a:lnTo>
                  <a:lnTo>
                    <a:pt x="0" y="0"/>
                  </a:lnTo>
                  <a:close/>
                </a:path>
              </a:pathLst>
            </a:custGeom>
            <a:gradFill rotWithShape="0">
              <a:gsLst>
                <a:gs pos="0">
                  <a:srgbClr val="0023BA"/>
                </a:gs>
                <a:gs pos="50000">
                  <a:srgbClr val="0066FF"/>
                </a:gs>
                <a:gs pos="100000">
                  <a:srgbClr val="0023BA"/>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pic>
          <p:nvPicPr>
            <p:cNvPr id="101395" name="Picture 19">
              <a:extLst>
                <a:ext uri="{FF2B5EF4-FFF2-40B4-BE49-F238E27FC236}">
                  <a16:creationId xmlns:a16="http://schemas.microsoft.com/office/drawing/2014/main" id="{AE9DEAD6-E61E-614B-89FD-16537E3C2E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4" y="521"/>
              <a:ext cx="975" cy="1380"/>
            </a:xfrm>
            <a:prstGeom prst="rect">
              <a:avLst/>
            </a:prstGeom>
            <a:noFill/>
            <a:extLst>
              <a:ext uri="{909E8E84-426E-40DD-AFC4-6F175D3DCCD1}">
                <a14:hiddenFill xmlns:a14="http://schemas.microsoft.com/office/drawing/2010/main">
                  <a:solidFill>
                    <a:srgbClr val="FFFFFF"/>
                  </a:solidFill>
                </a14:hiddenFill>
              </a:ext>
            </a:extLst>
          </p:spPr>
        </p:pic>
      </p:grpSp>
      <p:sp>
        <p:nvSpPr>
          <p:cNvPr id="101396" name="Text Box 20">
            <a:extLst>
              <a:ext uri="{FF2B5EF4-FFF2-40B4-BE49-F238E27FC236}">
                <a16:creationId xmlns:a16="http://schemas.microsoft.com/office/drawing/2014/main" id="{B29A7DF7-F54D-7745-9CDF-06D22A824B22}"/>
              </a:ext>
            </a:extLst>
          </p:cNvPr>
          <p:cNvSpPr txBox="1">
            <a:spLocks noChangeArrowheads="1"/>
          </p:cNvSpPr>
          <p:nvPr/>
        </p:nvSpPr>
        <p:spPr bwMode="auto">
          <a:xfrm>
            <a:off x="1907208" y="2969618"/>
            <a:ext cx="53399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代数、非欧几何、 微分几何、 超几何 </a:t>
            </a:r>
          </a:p>
        </p:txBody>
      </p:sp>
      <p:sp>
        <p:nvSpPr>
          <p:cNvPr id="101397" name="Text Box 21">
            <a:extLst>
              <a:ext uri="{FF2B5EF4-FFF2-40B4-BE49-F238E27FC236}">
                <a16:creationId xmlns:a16="http://schemas.microsoft.com/office/drawing/2014/main" id="{7CD02BC8-1B25-E143-8CAB-7095AB966CF4}"/>
              </a:ext>
            </a:extLst>
          </p:cNvPr>
          <p:cNvSpPr txBox="1">
            <a:spLocks noChangeArrowheads="1"/>
          </p:cNvSpPr>
          <p:nvPr/>
        </p:nvSpPr>
        <p:spPr bwMode="auto">
          <a:xfrm>
            <a:off x="7104112" y="4144368"/>
            <a:ext cx="23391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dirty="0">
                <a:solidFill>
                  <a:srgbClr val="000000"/>
                </a:solidFill>
                <a:latin typeface="+mj-lt"/>
                <a:ea typeface="+mj-ea"/>
              </a:rPr>
              <a:t>在对天文学、大</a:t>
            </a:r>
          </a:p>
        </p:txBody>
      </p:sp>
      <p:sp>
        <p:nvSpPr>
          <p:cNvPr id="101398" name="Text Box 22">
            <a:extLst>
              <a:ext uri="{FF2B5EF4-FFF2-40B4-BE49-F238E27FC236}">
                <a16:creationId xmlns:a16="http://schemas.microsoft.com/office/drawing/2014/main" id="{196C1B51-A1DA-744F-8701-67E5B65B0966}"/>
              </a:ext>
            </a:extLst>
          </p:cNvPr>
          <p:cNvSpPr txBox="1">
            <a:spLocks noChangeArrowheads="1"/>
          </p:cNvSpPr>
          <p:nvPr/>
        </p:nvSpPr>
        <p:spPr bwMode="auto">
          <a:xfrm>
            <a:off x="7672472" y="5266524"/>
            <a:ext cx="18004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zh-CN" altLang="en-US" sz="2400">
                <a:solidFill>
                  <a:srgbClr val="000000"/>
                </a:solidFill>
                <a:latin typeface="+mj-lt"/>
                <a:ea typeface="+mj-ea"/>
              </a:rPr>
              <a:t>恪守这样的 </a:t>
            </a:r>
          </a:p>
        </p:txBody>
      </p:sp>
      <p:sp>
        <p:nvSpPr>
          <p:cNvPr id="101399" name="Text Box 23">
            <a:extLst>
              <a:ext uri="{FF2B5EF4-FFF2-40B4-BE49-F238E27FC236}">
                <a16:creationId xmlns:a16="http://schemas.microsoft.com/office/drawing/2014/main" id="{67C22DA3-287A-4948-84A4-1A2FB2A0E90B}"/>
              </a:ext>
            </a:extLst>
          </p:cNvPr>
          <p:cNvSpPr txBox="1">
            <a:spLocks noChangeArrowheads="1"/>
          </p:cNvSpPr>
          <p:nvPr/>
        </p:nvSpPr>
        <p:spPr bwMode="auto">
          <a:xfrm>
            <a:off x="2954959" y="5820768"/>
            <a:ext cx="57070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en-US" altLang="zh-CN" sz="2400">
                <a:solidFill>
                  <a:srgbClr val="000000"/>
                </a:solidFill>
                <a:latin typeface="+mj-lt"/>
                <a:ea typeface="+mj-ea"/>
              </a:rPr>
              <a:t>“</a:t>
            </a:r>
            <a:r>
              <a:rPr lang="zh-CN" altLang="en-US" sz="2400">
                <a:solidFill>
                  <a:srgbClr val="000000"/>
                </a:solidFill>
                <a:latin typeface="+mj-lt"/>
                <a:ea typeface="+mj-ea"/>
              </a:rPr>
              <a:t>问题在思想上没有弄通之前决不动笔”</a:t>
            </a:r>
            <a:r>
              <a:rPr lang="en-US" altLang="zh-CN" sz="2400">
                <a:solidFill>
                  <a:srgbClr val="000000"/>
                </a:solidFill>
                <a:latin typeface="+mj-lt"/>
                <a:ea typeface="+mj-ea"/>
              </a:rPr>
              <a:t>. </a:t>
            </a:r>
          </a:p>
        </p:txBody>
      </p:sp>
      <p:sp>
        <p:nvSpPr>
          <p:cNvPr id="101400" name="Line 24">
            <a:extLst>
              <a:ext uri="{FF2B5EF4-FFF2-40B4-BE49-F238E27FC236}">
                <a16:creationId xmlns:a16="http://schemas.microsoft.com/office/drawing/2014/main" id="{CDDC01F8-C723-E144-833A-8204239B708C}"/>
              </a:ext>
            </a:extLst>
          </p:cNvPr>
          <p:cNvSpPr>
            <a:spLocks noChangeShapeType="1"/>
          </p:cNvSpPr>
          <p:nvPr/>
        </p:nvSpPr>
        <p:spPr bwMode="auto">
          <a:xfrm flipV="1">
            <a:off x="2615234" y="1158280"/>
            <a:ext cx="3000375" cy="0"/>
          </a:xfrm>
          <a:prstGeom prst="line">
            <a:avLst/>
          </a:prstGeom>
          <a:noFill/>
          <a:ln w="76200" cmpd="tri">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sz="2400">
              <a:solidFill>
                <a:srgbClr val="000000"/>
              </a:solidFill>
              <a:latin typeface="+mj-lt"/>
              <a:ea typeface="+mj-ea"/>
            </a:endParaRPr>
          </a:p>
        </p:txBody>
      </p:sp>
    </p:spTree>
    <p:extLst>
      <p:ext uri="{BB962C8B-B14F-4D97-AF65-F5344CB8AC3E}">
        <p14:creationId xmlns:p14="http://schemas.microsoft.com/office/powerpoint/2010/main" val="3535627405"/>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1379">
                                            <p:txEl>
                                              <p:pRg st="0" end="0"/>
                                            </p:txEl>
                                          </p:spTgt>
                                        </p:tgtEl>
                                        <p:attrNameLst>
                                          <p:attrName>style.visibility</p:attrName>
                                        </p:attrNameLst>
                                      </p:cBhvr>
                                      <p:to>
                                        <p:strVal val="visible"/>
                                      </p:to>
                                    </p:set>
                                    <p:animEffect transition="in" filter="wipe(left)">
                                      <p:cBhvr>
                                        <p:cTn id="7" dur="500"/>
                                        <p:tgtEl>
                                          <p:spTgt spid="101379">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01380">
                                            <p:txEl>
                                              <p:pRg st="0" end="0"/>
                                            </p:txEl>
                                          </p:spTgt>
                                        </p:tgtEl>
                                        <p:attrNameLst>
                                          <p:attrName>style.visibility</p:attrName>
                                        </p:attrNameLst>
                                      </p:cBhvr>
                                      <p:to>
                                        <p:strVal val="visible"/>
                                      </p:to>
                                    </p:set>
                                    <p:animEffect transition="in" filter="wipe(left)">
                                      <p:cBhvr>
                                        <p:cTn id="11" dur="500"/>
                                        <p:tgtEl>
                                          <p:spTgt spid="101380">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1381">
                                            <p:txEl>
                                              <p:pRg st="0" end="0"/>
                                            </p:txEl>
                                          </p:spTgt>
                                        </p:tgtEl>
                                        <p:attrNameLst>
                                          <p:attrName>style.visibility</p:attrName>
                                        </p:attrNameLst>
                                      </p:cBhvr>
                                      <p:to>
                                        <p:strVal val="visible"/>
                                      </p:to>
                                    </p:set>
                                    <p:animEffect transition="in" filter="wipe(left)">
                                      <p:cBhvr>
                                        <p:cTn id="16" dur="500"/>
                                        <p:tgtEl>
                                          <p:spTgt spid="10138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1382">
                                            <p:txEl>
                                              <p:pRg st="0" end="0"/>
                                            </p:txEl>
                                          </p:spTgt>
                                        </p:tgtEl>
                                        <p:attrNameLst>
                                          <p:attrName>style.visibility</p:attrName>
                                        </p:attrNameLst>
                                      </p:cBhvr>
                                      <p:to>
                                        <p:strVal val="visible"/>
                                      </p:to>
                                    </p:set>
                                    <p:animEffect transition="in" filter="wipe(left)">
                                      <p:cBhvr>
                                        <p:cTn id="21" dur="500"/>
                                        <p:tgtEl>
                                          <p:spTgt spid="101382">
                                            <p:txEl>
                                              <p:pRg st="0" end="0"/>
                                            </p:txEl>
                                          </p:spTgt>
                                        </p:tgtEl>
                                      </p:cBhvr>
                                    </p:animEffect>
                                  </p:childTnLst>
                                </p:cTn>
                              </p:par>
                            </p:childTnLst>
                          </p:cTn>
                        </p:par>
                        <p:par>
                          <p:cTn id="22" fill="hold" nodeType="afterGroup">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01396">
                                            <p:txEl>
                                              <p:pRg st="0" end="0"/>
                                            </p:txEl>
                                          </p:spTgt>
                                        </p:tgtEl>
                                        <p:attrNameLst>
                                          <p:attrName>style.visibility</p:attrName>
                                        </p:attrNameLst>
                                      </p:cBhvr>
                                      <p:to>
                                        <p:strVal val="visible"/>
                                      </p:to>
                                    </p:set>
                                    <p:animEffect transition="in" filter="wipe(left)">
                                      <p:cBhvr>
                                        <p:cTn id="25" dur="500"/>
                                        <p:tgtEl>
                                          <p:spTgt spid="101396">
                                            <p:txEl>
                                              <p:pRg st="0" end="0"/>
                                            </p:txEl>
                                          </p:spTgt>
                                        </p:tgtEl>
                                      </p:cBhvr>
                                    </p:animEffect>
                                  </p:childTnLst>
                                </p:cTn>
                              </p:par>
                            </p:childTnLst>
                          </p:cTn>
                        </p:par>
                        <p:par>
                          <p:cTn id="26" fill="hold" nodeType="afterGroup">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101383">
                                            <p:txEl>
                                              <p:pRg st="0" end="0"/>
                                            </p:txEl>
                                          </p:spTgt>
                                        </p:tgtEl>
                                        <p:attrNameLst>
                                          <p:attrName>style.visibility</p:attrName>
                                        </p:attrNameLst>
                                      </p:cBhvr>
                                      <p:to>
                                        <p:strVal val="visible"/>
                                      </p:to>
                                    </p:set>
                                    <p:animEffect transition="in" filter="wipe(left)">
                                      <p:cBhvr>
                                        <p:cTn id="29" dur="500"/>
                                        <p:tgtEl>
                                          <p:spTgt spid="101383">
                                            <p:txEl>
                                              <p:pRg st="0" end="0"/>
                                            </p:txEl>
                                          </p:spTgt>
                                        </p:tgtEl>
                                      </p:cBhvr>
                                    </p:animEffect>
                                  </p:childTnLst>
                                </p:cTn>
                              </p:par>
                            </p:childTnLst>
                          </p:cTn>
                        </p:par>
                        <p:par>
                          <p:cTn id="30" fill="hold" nodeType="afterGroup">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01384">
                                            <p:txEl>
                                              <p:pRg st="0" end="0"/>
                                            </p:txEl>
                                          </p:spTgt>
                                        </p:tgtEl>
                                        <p:attrNameLst>
                                          <p:attrName>style.visibility</p:attrName>
                                        </p:attrNameLst>
                                      </p:cBhvr>
                                      <p:to>
                                        <p:strVal val="visible"/>
                                      </p:to>
                                    </p:set>
                                    <p:animEffect transition="in" filter="wipe(left)">
                                      <p:cBhvr>
                                        <p:cTn id="33" dur="500"/>
                                        <p:tgtEl>
                                          <p:spTgt spid="101384">
                                            <p:txEl>
                                              <p:pRg st="0" end="0"/>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1385">
                                            <p:txEl>
                                              <p:pRg st="0" end="0"/>
                                            </p:txEl>
                                          </p:spTgt>
                                        </p:tgtEl>
                                        <p:attrNameLst>
                                          <p:attrName>style.visibility</p:attrName>
                                        </p:attrNameLst>
                                      </p:cBhvr>
                                      <p:to>
                                        <p:strVal val="visible"/>
                                      </p:to>
                                    </p:set>
                                    <p:animEffect transition="in" filter="wipe(left)">
                                      <p:cBhvr>
                                        <p:cTn id="38" dur="500"/>
                                        <p:tgtEl>
                                          <p:spTgt spid="101385">
                                            <p:txEl>
                                              <p:pRg st="0" end="0"/>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1397">
                                            <p:txEl>
                                              <p:pRg st="0" end="0"/>
                                            </p:txEl>
                                          </p:spTgt>
                                        </p:tgtEl>
                                        <p:attrNameLst>
                                          <p:attrName>style.visibility</p:attrName>
                                        </p:attrNameLst>
                                      </p:cBhvr>
                                      <p:to>
                                        <p:strVal val="visible"/>
                                      </p:to>
                                    </p:set>
                                    <p:animEffect transition="in" filter="wipe(left)">
                                      <p:cBhvr>
                                        <p:cTn id="43" dur="500"/>
                                        <p:tgtEl>
                                          <p:spTgt spid="101397">
                                            <p:txEl>
                                              <p:pRg st="0" end="0"/>
                                            </p:txEl>
                                          </p:spTgt>
                                        </p:tgtEl>
                                      </p:cBhvr>
                                    </p:animEffect>
                                  </p:childTnLst>
                                </p:cTn>
                              </p:par>
                            </p:childTnLst>
                          </p:cTn>
                        </p:par>
                        <p:par>
                          <p:cTn id="44" fill="hold" nodeType="afterGroup">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01386">
                                            <p:txEl>
                                              <p:pRg st="0" end="0"/>
                                            </p:txEl>
                                          </p:spTgt>
                                        </p:tgtEl>
                                        <p:attrNameLst>
                                          <p:attrName>style.visibility</p:attrName>
                                        </p:attrNameLst>
                                      </p:cBhvr>
                                      <p:to>
                                        <p:strVal val="visible"/>
                                      </p:to>
                                    </p:set>
                                    <p:animEffect transition="in" filter="wipe(left)">
                                      <p:cBhvr>
                                        <p:cTn id="47" dur="500"/>
                                        <p:tgtEl>
                                          <p:spTgt spid="101386">
                                            <p:txEl>
                                              <p:pRg st="0" end="0"/>
                                            </p:txEl>
                                          </p:spTgt>
                                        </p:tgtEl>
                                      </p:cBhvr>
                                    </p:animEffect>
                                  </p:childTnLst>
                                </p:cTn>
                              </p:par>
                            </p:childTnLst>
                          </p:cTn>
                        </p:par>
                        <p:par>
                          <p:cTn id="48" fill="hold" nodeType="afterGroup">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01387">
                                            <p:txEl>
                                              <p:pRg st="0" end="0"/>
                                            </p:txEl>
                                          </p:spTgt>
                                        </p:tgtEl>
                                        <p:attrNameLst>
                                          <p:attrName>style.visibility</p:attrName>
                                        </p:attrNameLst>
                                      </p:cBhvr>
                                      <p:to>
                                        <p:strVal val="visible"/>
                                      </p:to>
                                    </p:set>
                                    <p:animEffect transition="in" filter="wipe(left)">
                                      <p:cBhvr>
                                        <p:cTn id="51" dur="500"/>
                                        <p:tgtEl>
                                          <p:spTgt spid="101387">
                                            <p:txEl>
                                              <p:pRg st="0" end="0"/>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01388">
                                            <p:txEl>
                                              <p:pRg st="0" end="0"/>
                                            </p:txEl>
                                          </p:spTgt>
                                        </p:tgtEl>
                                        <p:attrNameLst>
                                          <p:attrName>style.visibility</p:attrName>
                                        </p:attrNameLst>
                                      </p:cBhvr>
                                      <p:to>
                                        <p:strVal val="visible"/>
                                      </p:to>
                                    </p:set>
                                    <p:animEffect transition="in" filter="wipe(left)">
                                      <p:cBhvr>
                                        <p:cTn id="56" dur="500"/>
                                        <p:tgtEl>
                                          <p:spTgt spid="101388">
                                            <p:txEl>
                                              <p:pRg st="0" end="0"/>
                                            </p:txEl>
                                          </p:spTgt>
                                        </p:tgtEl>
                                      </p:cBhvr>
                                    </p:animEffect>
                                  </p:childTnLst>
                                </p:cTn>
                              </p:par>
                            </p:childTnLst>
                          </p:cTn>
                        </p:par>
                        <p:par>
                          <p:cTn id="57" fill="hold" nodeType="afterGroup">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01398">
                                            <p:txEl>
                                              <p:pRg st="0" end="0"/>
                                            </p:txEl>
                                          </p:spTgt>
                                        </p:tgtEl>
                                        <p:attrNameLst>
                                          <p:attrName>style.visibility</p:attrName>
                                        </p:attrNameLst>
                                      </p:cBhvr>
                                      <p:to>
                                        <p:strVal val="visible"/>
                                      </p:to>
                                    </p:set>
                                    <p:animEffect transition="in" filter="wipe(left)">
                                      <p:cBhvr>
                                        <p:cTn id="60" dur="500"/>
                                        <p:tgtEl>
                                          <p:spTgt spid="101398">
                                            <p:txEl>
                                              <p:pRg st="0" end="0"/>
                                            </p:txEl>
                                          </p:spTgt>
                                        </p:tgtEl>
                                      </p:cBhvr>
                                    </p:animEffect>
                                  </p:childTnLst>
                                </p:cTn>
                              </p:par>
                            </p:childTnLst>
                          </p:cTn>
                        </p:par>
                        <p:par>
                          <p:cTn id="61" fill="hold" nodeType="afterGroup">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101389">
                                            <p:txEl>
                                              <p:pRg st="0" end="0"/>
                                            </p:txEl>
                                          </p:spTgt>
                                        </p:tgtEl>
                                        <p:attrNameLst>
                                          <p:attrName>style.visibility</p:attrName>
                                        </p:attrNameLst>
                                      </p:cBhvr>
                                      <p:to>
                                        <p:strVal val="visible"/>
                                      </p:to>
                                    </p:set>
                                    <p:animEffect transition="in" filter="wipe(left)">
                                      <p:cBhvr>
                                        <p:cTn id="64" dur="500"/>
                                        <p:tgtEl>
                                          <p:spTgt spid="101389">
                                            <p:txEl>
                                              <p:pRg st="0" end="0"/>
                                            </p:txEl>
                                          </p:spTgt>
                                        </p:tgtEl>
                                      </p:cBhvr>
                                    </p:animEffect>
                                  </p:childTnLst>
                                </p:cTn>
                              </p:par>
                            </p:childTnLst>
                          </p:cTn>
                        </p:par>
                        <p:par>
                          <p:cTn id="65" fill="hold" nodeType="afterGroup">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101399">
                                            <p:txEl>
                                              <p:pRg st="0" end="0"/>
                                            </p:txEl>
                                          </p:spTgt>
                                        </p:tgtEl>
                                        <p:attrNameLst>
                                          <p:attrName>style.visibility</p:attrName>
                                        </p:attrNameLst>
                                      </p:cBhvr>
                                      <p:to>
                                        <p:strVal val="visible"/>
                                      </p:to>
                                    </p:set>
                                    <p:animEffect transition="in" filter="wipe(left)">
                                      <p:cBhvr>
                                        <p:cTn id="68" dur="500"/>
                                        <p:tgtEl>
                                          <p:spTgt spid="1013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9" grpId="0" build="p" autoUpdateAnimBg="0"/>
      <p:bldP spid="101380" grpId="0" build="p" autoUpdateAnimBg="0" advAuto="0"/>
      <p:bldP spid="101381" grpId="0" build="p" autoUpdateAnimBg="0"/>
      <p:bldP spid="101382" grpId="0" build="p" autoUpdateAnimBg="0"/>
      <p:bldP spid="101383" grpId="0" build="p" autoUpdateAnimBg="0" advAuto="0"/>
      <p:bldP spid="101384" grpId="0" build="p" autoUpdateAnimBg="0" advAuto="0"/>
      <p:bldP spid="101385" grpId="0" build="p" autoUpdateAnimBg="0"/>
      <p:bldP spid="101386" grpId="0" build="p" autoUpdateAnimBg="0" advAuto="0"/>
      <p:bldP spid="101387" grpId="0" build="p" autoUpdateAnimBg="0" advAuto="0"/>
      <p:bldP spid="101388" grpId="0" build="p" autoUpdateAnimBg="0"/>
      <p:bldP spid="101389" grpId="0" build="p" autoUpdateAnimBg="0" advAuto="0"/>
      <p:bldP spid="101396" grpId="0" build="p" autoUpdateAnimBg="0" advAuto="0"/>
      <p:bldP spid="101397" grpId="0" build="p" autoUpdateAnimBg="0"/>
      <p:bldP spid="101398" grpId="0" build="p" autoUpdateAnimBg="0" advAuto="0"/>
      <p:bldP spid="101399" grpId="0" build="p" autoUpdateAnimBg="0"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567608" y="332656"/>
            <a:ext cx="7331000" cy="523220"/>
          </a:xfrm>
          <a:prstGeom prst="rect">
            <a:avLst/>
          </a:prstGeom>
          <a:noFill/>
        </p:spPr>
        <p:txBody>
          <a:bodyPr wrap="square" rtlCol="0">
            <a:spAutoFit/>
          </a:bodyPr>
          <a:lstStyle/>
          <a:p>
            <a:pPr algn="ctr"/>
            <a:r>
              <a:rPr lang="en-US" altLang="zh-CN" dirty="0">
                <a:solidFill>
                  <a:srgbClr val="C00000"/>
                </a:solidFill>
                <a:latin typeface="+mn-lt"/>
                <a:ea typeface="+mj-ea"/>
              </a:rPr>
              <a:t>9.4.3  </a:t>
            </a:r>
            <a:r>
              <a:rPr lang="zh-CN" altLang="en-US" dirty="0">
                <a:solidFill>
                  <a:srgbClr val="C00000"/>
                </a:solidFill>
                <a:latin typeface="+mn-lt"/>
                <a:ea typeface="+mj-ea"/>
              </a:rPr>
              <a:t>斯托克斯公式</a:t>
            </a: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AA75266C-8454-6BF1-B4DF-28B228E75323}"/>
                  </a:ext>
                </a:extLst>
              </p:cNvPr>
              <p:cNvSpPr txBox="1"/>
              <p:nvPr/>
            </p:nvSpPr>
            <p:spPr>
              <a:xfrm>
                <a:off x="1271463" y="980728"/>
                <a:ext cx="9724533" cy="1684244"/>
              </a:xfrm>
              <a:prstGeom prst="rect">
                <a:avLst/>
              </a:prstGeom>
              <a:noFill/>
            </p:spPr>
            <p:txBody>
              <a:bodyPr wrap="square">
                <a:spAutoFit/>
              </a:bodyPr>
              <a:lstStyle/>
              <a:p>
                <a:pPr indent="457200">
                  <a:lnSpc>
                    <a:spcPct val="150000"/>
                  </a:lnSpc>
                </a:pPr>
                <a:r>
                  <a:rPr lang="zh-CN" altLang="zh-CN" sz="2400" dirty="0">
                    <a:solidFill>
                      <a:schemeClr val="bg2"/>
                    </a:solidFill>
                    <a:effectLst/>
                    <a:ea typeface="宋体" panose="02010600030101010101" pitchFamily="2" charset="-122"/>
                    <a:cs typeface="Times New Roman" panose="02020603050405020304" pitchFamily="18" charset="0"/>
                  </a:rPr>
                  <a:t>下面介绍斯托克斯（</a:t>
                </a:r>
                <a:r>
                  <a:rPr lang="en-US" altLang="zh-CN" sz="2400" dirty="0">
                    <a:solidFill>
                      <a:schemeClr val="bg2"/>
                    </a:solidFill>
                    <a:effectLst/>
                    <a:ea typeface="宋体" panose="02010600030101010101" pitchFamily="2" charset="-122"/>
                  </a:rPr>
                  <a:t>Stokes</a:t>
                </a:r>
                <a:r>
                  <a:rPr lang="zh-CN" altLang="zh-CN" sz="2400" dirty="0">
                    <a:solidFill>
                      <a:schemeClr val="bg2"/>
                    </a:solidFill>
                    <a:effectLst/>
                    <a:ea typeface="宋体" panose="02010600030101010101" pitchFamily="2" charset="-122"/>
                    <a:cs typeface="Times New Roman" panose="02020603050405020304" pitchFamily="18" charset="0"/>
                  </a:rPr>
                  <a:t>）公式，它建立了空间</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ℝ</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中定向光滑带边曲面上的第二型曲面积分与其边界曲线上的第二型曲线积分之间的关系．</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AA75266C-8454-6BF1-B4DF-28B228E75323}"/>
                  </a:ext>
                </a:extLst>
              </p:cNvPr>
              <p:cNvSpPr txBox="1">
                <a:spLocks noRot="1" noChangeAspect="1" noMove="1" noResize="1" noEditPoints="1" noAdjustHandles="1" noChangeArrowheads="1" noChangeShapeType="1" noTextEdit="1"/>
              </p:cNvSpPr>
              <p:nvPr/>
            </p:nvSpPr>
            <p:spPr>
              <a:xfrm>
                <a:off x="1271463" y="980728"/>
                <a:ext cx="9724533" cy="1684244"/>
              </a:xfrm>
              <a:prstGeom prst="rect">
                <a:avLst/>
              </a:prstGeom>
              <a:blipFill>
                <a:blip r:embed="rId2"/>
                <a:stretch>
                  <a:fillRect l="-1003" b="-65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7FB3DC0E-9299-9BD1-A9B3-16019AF712FE}"/>
                  </a:ext>
                </a:extLst>
              </p:cNvPr>
              <p:cNvSpPr txBox="1"/>
              <p:nvPr/>
            </p:nvSpPr>
            <p:spPr>
              <a:xfrm>
                <a:off x="1271462" y="2664972"/>
                <a:ext cx="9724533" cy="3402919"/>
              </a:xfrm>
              <a:prstGeom prst="rect">
                <a:avLst/>
              </a:prstGeom>
              <a:noFill/>
            </p:spPr>
            <p:txBody>
              <a:bodyPr wrap="square">
                <a:spAutoFit/>
              </a:bodyPr>
              <a:lstStyle/>
              <a:p>
                <a:pPr indent="457200">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定理</a:t>
                </a:r>
                <a:r>
                  <a:rPr lang="en-US"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 9.50 </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（斯托克斯公式）</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是</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ℝ</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中定向光滑或分片光滑的带边曲面，</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的边界</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由一条或几条可求长简单闭曲线组成，</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400" dirty="0">
                    <a:solidFill>
                      <a:schemeClr val="bg2"/>
                    </a:solidFill>
                    <a:effectLst/>
                    <a:ea typeface="宋体" panose="02010600030101010101" pitchFamily="2" charset="-122"/>
                    <a:cs typeface="Times New Roman" panose="02020603050405020304" pitchFamily="18" charset="0"/>
                  </a:rPr>
                  <a:t>是</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上的</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𝐶</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sup>
                    </m:sSup>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类函数，则</a:t>
                </a:r>
                <a:r>
                  <a:rPr lang="en-US" altLang="zh-CN" sz="2400" dirty="0">
                    <a:solidFill>
                      <a:schemeClr val="bg2"/>
                    </a:solidFill>
                    <a:effectLst/>
                    <a:ea typeface="宋体" panose="02010600030101010101" pitchFamily="2" charset="-122"/>
                    <a:cs typeface="Times New Roman" panose="02020603050405020304" pitchFamily="18" charset="0"/>
                  </a:rPr>
                  <a:t> </a:t>
                </a:r>
                <a14:m>
                  <m:oMath xmlns:m="http://schemas.openxmlformats.org/officeDocument/2006/math">
                    <m:eqArr>
                      <m:eqArr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eqArrPr>
                      <m:e>
                        <m:eqArr>
                          <m:eqArrPr>
                            <m:ctrlP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ctrlPr>
                          </m:eqArrPr>
                          <m:e>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&amp;</m:t>
                            </m:r>
                            <m:r>
                              <a:rPr lang="en-US" altLang="zh-CN" sz="2400" b="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e>
                          <m:e>
                            <m:r>
                              <a:rPr lang="en-US" altLang="zh-CN" sz="2400" b="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nary>
                              <m:naryPr>
                                <m:chr m:val="∬"/>
                                <m:limLoc m:val="subSup"/>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𝑆</m:t>
                                </m:r>
                              </m:sub>
                              <m:sup>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sup>
                              <m:e>
                                <m:d>
                                  <m:d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𝑧</m:t>
                                        </m:r>
                                      </m:den>
                                    </m:f>
                                  </m:e>
                                </m:d>
                              </m:e>
                            </m:nary>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𝑧</m:t>
                                    </m:r>
                                  </m:den>
                                </m:f>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den>
                                </m:f>
                              </m:e>
                            </m:d>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den>
                                </m:f>
                              </m:e>
                            </m:d>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 9.14</m:t>
                            </m:r>
                          </m:e>
                        </m:eqAr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&amp;</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eqAr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indent="457200">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其中，</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的定向由</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的定向按右手法则确定（即右手拇指指向</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的定向</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b="1"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𝑵</m:t>
                    </m:r>
                  </m:oMath>
                </a14:m>
                <a:r>
                  <a:rPr lang="zh-CN" altLang="zh-CN" sz="2400" dirty="0">
                    <a:solidFill>
                      <a:schemeClr val="bg2"/>
                    </a:solidFill>
                    <a:effectLst/>
                    <a:ea typeface="宋体" panose="02010600030101010101" pitchFamily="2" charset="-122"/>
                    <a:cs typeface="Times New Roman" panose="02020603050405020304" pitchFamily="18" charset="0"/>
                  </a:rPr>
                  <a:t>时，其余四指的指向即为</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的定向）。</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7FB3DC0E-9299-9BD1-A9B3-16019AF712FE}"/>
                  </a:ext>
                </a:extLst>
              </p:cNvPr>
              <p:cNvSpPr txBox="1">
                <a:spLocks noRot="1" noChangeAspect="1" noMove="1" noResize="1" noEditPoints="1" noAdjustHandles="1" noChangeArrowheads="1" noChangeShapeType="1" noTextEdit="1"/>
              </p:cNvSpPr>
              <p:nvPr/>
            </p:nvSpPr>
            <p:spPr>
              <a:xfrm>
                <a:off x="1271462" y="2664972"/>
                <a:ext cx="9724533" cy="3402919"/>
              </a:xfrm>
              <a:prstGeom prst="rect">
                <a:avLst/>
              </a:prstGeom>
              <a:blipFill>
                <a:blip r:embed="rId3"/>
                <a:stretch>
                  <a:fillRect l="-1003" t="-2330" b="-233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1366983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left)">
                                      <p:cBhvr>
                                        <p:cTn id="12" dur="500"/>
                                        <p:tgtEl>
                                          <p:spTgt spid="8">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Effect transition="in" filter="wipe(left)">
                                      <p:cBhvr>
                                        <p:cTn id="15"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4754" name="Rectangle 2">
                <a:extLst>
                  <a:ext uri="{FF2B5EF4-FFF2-40B4-BE49-F238E27FC236}">
                    <a16:creationId xmlns:a16="http://schemas.microsoft.com/office/drawing/2014/main" id="{E66184B3-C100-0E4D-AC90-23A4E1D2CCD9}"/>
                  </a:ext>
                </a:extLst>
              </p:cNvPr>
              <p:cNvSpPr>
                <a:spLocks noGrp="1" noChangeArrowheads="1"/>
              </p:cNvSpPr>
              <p:nvPr>
                <p:ph type="title" idx="4294967295"/>
              </p:nvPr>
            </p:nvSpPr>
            <p:spPr>
              <a:xfrm>
                <a:off x="1013034" y="1632745"/>
                <a:ext cx="6400800" cy="685800"/>
              </a:xfrm>
            </p:spPr>
            <p:txBody>
              <a:bodyPr/>
              <a:lstStyle/>
              <a:p>
                <a:r>
                  <a:rPr lang="zh-CN" altLang="zh-CN" sz="2400" b="1" dirty="0">
                    <a:solidFill>
                      <a:schemeClr val="bg1">
                        <a:lumMod val="60000"/>
                        <a:lumOff val="40000"/>
                      </a:schemeClr>
                    </a:solidFill>
                  </a:rPr>
                  <a:t>推论：</a:t>
                </a:r>
                <a:r>
                  <a:rPr lang="zh-CN" altLang="zh-CN" sz="2400" dirty="0">
                    <a:solidFill>
                      <a:schemeClr val="bg2"/>
                    </a:solidFill>
                  </a:rPr>
                  <a:t>正向闭曲线 </a:t>
                </a:r>
                <a14:m>
                  <m:oMath xmlns:m="http://schemas.openxmlformats.org/officeDocument/2006/math">
                    <m:r>
                      <a:rPr lang="en-US" altLang="zh-CN" sz="2400" i="1">
                        <a:solidFill>
                          <a:schemeClr val="bg2"/>
                        </a:solidFill>
                        <a:latin typeface="Cambria Math" panose="02040503050406030204" pitchFamily="18" charset="0"/>
                      </a:rPr>
                      <m:t>𝐿</m:t>
                    </m:r>
                  </m:oMath>
                </a14:m>
                <a:r>
                  <a:rPr lang="en-US" altLang="zh-CN" sz="2400" dirty="0">
                    <a:solidFill>
                      <a:schemeClr val="bg2"/>
                    </a:solidFill>
                  </a:rPr>
                  <a:t> </a:t>
                </a:r>
                <a:r>
                  <a:rPr lang="zh-CN" altLang="zh-CN" sz="2400" dirty="0">
                    <a:solidFill>
                      <a:schemeClr val="bg2"/>
                    </a:solidFill>
                  </a:rPr>
                  <a:t>所围区域 </a:t>
                </a:r>
                <a14:m>
                  <m:oMath xmlns:m="http://schemas.openxmlformats.org/officeDocument/2006/math">
                    <m:r>
                      <a:rPr lang="en-US" altLang="zh-CN" sz="2400" i="1">
                        <a:solidFill>
                          <a:schemeClr val="bg2"/>
                        </a:solidFill>
                        <a:latin typeface="Cambria Math" panose="02040503050406030204" pitchFamily="18" charset="0"/>
                      </a:rPr>
                      <m:t>𝐷</m:t>
                    </m:r>
                  </m:oMath>
                </a14:m>
                <a:r>
                  <a:rPr lang="en-US" altLang="zh-CN" sz="2400" dirty="0">
                    <a:solidFill>
                      <a:schemeClr val="bg2"/>
                    </a:solidFill>
                  </a:rPr>
                  <a:t> </a:t>
                </a:r>
                <a:r>
                  <a:rPr lang="zh-CN" altLang="zh-CN" sz="2400" dirty="0">
                    <a:solidFill>
                      <a:schemeClr val="bg2"/>
                    </a:solidFill>
                  </a:rPr>
                  <a:t>的面积</a:t>
                </a:r>
              </a:p>
            </p:txBody>
          </p:sp>
        </mc:Choice>
        <mc:Fallback xmlns="">
          <p:sp>
            <p:nvSpPr>
              <p:cNvPr id="74754" name="Rectangle 2">
                <a:extLst>
                  <a:ext uri="{FF2B5EF4-FFF2-40B4-BE49-F238E27FC236}">
                    <a16:creationId xmlns:a16="http://schemas.microsoft.com/office/drawing/2014/main" id="{E66184B3-C100-0E4D-AC90-23A4E1D2CCD9}"/>
                  </a:ext>
                </a:extLst>
              </p:cNvPr>
              <p:cNvSpPr>
                <a:spLocks noGrp="1" noRot="1" noChangeAspect="1" noMove="1" noResize="1" noEditPoints="1" noAdjustHandles="1" noChangeArrowheads="1" noChangeShapeType="1" noTextEdit="1"/>
              </p:cNvSpPr>
              <p:nvPr>
                <p:ph type="title" idx="4294967295"/>
              </p:nvPr>
            </p:nvSpPr>
            <p:spPr>
              <a:xfrm>
                <a:off x="1013034" y="1632745"/>
                <a:ext cx="6400800" cy="685800"/>
              </a:xfrm>
              <a:blipFill>
                <a:blip r:embed="rId3"/>
                <a:stretch>
                  <a:fillRect b="-1786"/>
                </a:stretch>
              </a:blipFill>
            </p:spPr>
            <p:txBody>
              <a:bodyPr/>
              <a:lstStyle/>
              <a:p>
                <a:r>
                  <a:rPr lang="zh-CN" altLang="en-US">
                    <a:noFill/>
                  </a:rPr>
                  <a:t> </a:t>
                </a:r>
              </a:p>
            </p:txBody>
          </p:sp>
        </mc:Fallback>
      </mc:AlternateContent>
      <p:sp>
        <p:nvSpPr>
          <p:cNvPr id="74764" name="Line 12">
            <a:extLst>
              <a:ext uri="{FF2B5EF4-FFF2-40B4-BE49-F238E27FC236}">
                <a16:creationId xmlns:a16="http://schemas.microsoft.com/office/drawing/2014/main" id="{9870BD14-27A7-1E46-B53C-C6309E1BFE2A}"/>
              </a:ext>
            </a:extLst>
          </p:cNvPr>
          <p:cNvSpPr>
            <a:spLocks noChangeShapeType="1"/>
          </p:cNvSpPr>
          <p:nvPr/>
        </p:nvSpPr>
        <p:spPr bwMode="auto">
          <a:xfrm>
            <a:off x="1415480" y="1447800"/>
            <a:ext cx="6688137"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en-US" sz="2400">
              <a:solidFill>
                <a:srgbClr val="000000"/>
              </a:solidFill>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0F4BDA5B-9476-1D5D-F2A4-A91BC1DA014E}"/>
                  </a:ext>
                </a:extLst>
              </p:cNvPr>
              <p:cNvSpPr txBox="1"/>
              <p:nvPr/>
            </p:nvSpPr>
            <p:spPr>
              <a:xfrm>
                <a:off x="1505044" y="465209"/>
                <a:ext cx="7355144" cy="745460"/>
              </a:xfrm>
              <a:prstGeom prst="rect">
                <a:avLst/>
              </a:prstGeom>
              <a:noFill/>
            </p:spPr>
            <p:txBody>
              <a:bodyPr wrap="square">
                <a:spAutoFit/>
              </a:bodyPr>
              <a:lstStyle/>
              <a:p>
                <a:r>
                  <a:rPr lang="zh-CN" altLang="zh-CN" sz="2400" b="1" dirty="0">
                    <a:solidFill>
                      <a:schemeClr val="bg1">
                        <a:lumMod val="60000"/>
                        <a:lumOff val="40000"/>
                      </a:schemeClr>
                    </a:solidFill>
                    <a:effectLst/>
                    <a:latin typeface="+mj-lt"/>
                    <a:ea typeface="+mj-ea"/>
                    <a:cs typeface="Times New Roman" panose="02020603050405020304" pitchFamily="18" charset="0"/>
                  </a:rPr>
                  <a:t>格林公式</a:t>
                </a:r>
                <a:r>
                  <a:rPr lang="zh-CN" altLang="zh-CN" sz="2400" dirty="0">
                    <a:solidFill>
                      <a:schemeClr val="bg2"/>
                    </a:solidFill>
                    <a:effectLst/>
                    <a:latin typeface="+mj-lt"/>
                    <a:ea typeface="+mj-ea"/>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j-ea"/>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mj-ea"/>
                              </a:rPr>
                            </m:ctrlPr>
                          </m:dPr>
                          <m:e>
                            <m:f>
                              <m:fPr>
                                <m:ctrlPr>
                                  <a:rPr lang="zh-CN" altLang="zh-CN" sz="2400" i="1">
                                    <a:solidFill>
                                      <a:schemeClr val="bg2"/>
                                    </a:solidFill>
                                    <a:effectLst/>
                                    <a:latin typeface="Cambria Math" panose="02040503050406030204" pitchFamily="18" charset="0"/>
                                    <a:ea typeface="+mj-ea"/>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rPr>
                                </m:ctrlPr>
                              </m:fPr>
                              <m:num>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den>
                            </m:f>
                          </m:e>
                        </m:d>
                      </m:e>
                    </m:nary>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mj-ea"/>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oMath>
                </a14:m>
                <a:r>
                  <a:rPr lang="en-US" altLang="zh-CN" sz="2400" dirty="0">
                    <a:solidFill>
                      <a:schemeClr val="bg2"/>
                    </a:solidFill>
                    <a:effectLst/>
                    <a:latin typeface="+mj-lt"/>
                    <a:ea typeface="+mj-ea"/>
                    <a:cs typeface="Times New Roman" panose="02020603050405020304" pitchFamily="18" charset="0"/>
                  </a:rPr>
                  <a:t> </a:t>
                </a:r>
                <a:endParaRPr lang="zh-CN" altLang="en-US" sz="2400" dirty="0">
                  <a:solidFill>
                    <a:schemeClr val="bg2"/>
                  </a:solidFill>
                  <a:latin typeface="+mj-lt"/>
                  <a:ea typeface="+mj-ea"/>
                </a:endParaRPr>
              </a:p>
            </p:txBody>
          </p:sp>
        </mc:Choice>
        <mc:Fallback xmlns="">
          <p:sp>
            <p:nvSpPr>
              <p:cNvPr id="4" name="文本框 3">
                <a:extLst>
                  <a:ext uri="{FF2B5EF4-FFF2-40B4-BE49-F238E27FC236}">
                    <a16:creationId xmlns:a16="http://schemas.microsoft.com/office/drawing/2014/main" id="{0F4BDA5B-9476-1D5D-F2A4-A91BC1DA014E}"/>
                  </a:ext>
                </a:extLst>
              </p:cNvPr>
              <p:cNvSpPr txBox="1">
                <a:spLocks noRot="1" noChangeAspect="1" noMove="1" noResize="1" noEditPoints="1" noAdjustHandles="1" noChangeArrowheads="1" noChangeShapeType="1" noTextEdit="1"/>
              </p:cNvSpPr>
              <p:nvPr/>
            </p:nvSpPr>
            <p:spPr>
              <a:xfrm>
                <a:off x="1505044" y="465209"/>
                <a:ext cx="7355144" cy="745460"/>
              </a:xfrm>
              <a:prstGeom prst="rect">
                <a:avLst/>
              </a:prstGeom>
              <a:blipFill>
                <a:blip r:embed="rId4"/>
                <a:stretch>
                  <a:fillRect l="-132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8981D1D-5E03-29EA-F9AA-C49D011335F8}"/>
                  </a:ext>
                </a:extLst>
              </p:cNvPr>
              <p:cNvSpPr txBox="1"/>
              <p:nvPr/>
            </p:nvSpPr>
            <p:spPr>
              <a:xfrm>
                <a:off x="2711624" y="2384554"/>
                <a:ext cx="6097248" cy="624082"/>
              </a:xfrm>
              <a:prstGeom prst="rect">
                <a:avLst/>
              </a:prstGeom>
              <a:noFill/>
            </p:spPr>
            <p:txBody>
              <a:bodyPr wrap="square">
                <a:spAutoFit/>
              </a:bodyPr>
              <a:lstStyle/>
              <a:p>
                <a:r>
                  <a:rPr lang="zh-CN" altLang="en-US" sz="2400" dirty="0">
                    <a:solidFill>
                      <a:schemeClr val="bg2"/>
                    </a:solidFill>
                    <a:ea typeface="+mj-ea"/>
                  </a:rPr>
                  <a:t> </a:t>
                </a:r>
                <a14:m>
                  <m:oMath xmlns:m="http://schemas.openxmlformats.org/officeDocument/2006/math">
                    <m:r>
                      <a:rPr lang="zh-CN" altLang="en-US" sz="2400" i="1" smtClean="0">
                        <a:solidFill>
                          <a:schemeClr val="bg2"/>
                        </a:solidFill>
                        <a:latin typeface="Cambria Math" panose="02040503050406030204" pitchFamily="18" charset="0"/>
                        <a:ea typeface="+mj-ea"/>
                      </a:rPr>
                      <m:t>𝐴</m:t>
                    </m:r>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1</m:t>
                        </m:r>
                      </m:num>
                      <m:den>
                        <m:r>
                          <a:rPr lang="zh-CN" altLang="en-US" sz="2400" i="0">
                            <a:solidFill>
                              <a:schemeClr val="bg2"/>
                            </a:solidFill>
                            <a:latin typeface="Cambria Math" panose="02040503050406030204" pitchFamily="18" charset="0"/>
                            <a:ea typeface="+mj-ea"/>
                          </a:rPr>
                          <m:t>2</m:t>
                        </m:r>
                      </m:den>
                    </m:f>
                    <m:nary>
                      <m:naryPr>
                        <m:chr m:val="∮"/>
                        <m:limLoc m:val="subSup"/>
                        <m:supHide m:val="on"/>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𝐿</m:t>
                        </m:r>
                      </m:sub>
                      <m:sup/>
                      <m:e>
                        <m:r>
                          <a:rPr lang="zh-CN" altLang="en-US" sz="2400" i="1">
                            <a:solidFill>
                              <a:schemeClr val="bg2"/>
                            </a:solidFill>
                            <a:latin typeface="Cambria Math" panose="02040503050406030204" pitchFamily="18" charset="0"/>
                            <a:ea typeface="+mj-ea"/>
                          </a:rPr>
                          <m:t>𝑥</m:t>
                        </m:r>
                      </m:e>
                    </m:nary>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m:rPr>
                        <m:nor/>
                      </m:rPr>
                      <a:rPr lang="zh-CN" altLang="en-US" sz="2400" b="0" i="1">
                        <a:solidFill>
                          <a:schemeClr val="bg2"/>
                        </a:solidFill>
                        <a:latin typeface="+mj-ea"/>
                        <a:ea typeface="+mj-ea"/>
                      </a:rPr>
                      <m:t> </m:t>
                    </m:r>
                  </m:oMath>
                </a14:m>
                <a:endParaRPr lang="zh-CN" altLang="en-US" sz="2400" dirty="0">
                  <a:solidFill>
                    <a:schemeClr val="bg2"/>
                  </a:solidFill>
                  <a:latin typeface="+mj-ea"/>
                  <a:ea typeface="+mj-ea"/>
                </a:endParaRPr>
              </a:p>
            </p:txBody>
          </p:sp>
        </mc:Choice>
        <mc:Fallback xmlns="">
          <p:sp>
            <p:nvSpPr>
              <p:cNvPr id="6" name="文本框 5">
                <a:extLst>
                  <a:ext uri="{FF2B5EF4-FFF2-40B4-BE49-F238E27FC236}">
                    <a16:creationId xmlns:a16="http://schemas.microsoft.com/office/drawing/2014/main" id="{08981D1D-5E03-29EA-F9AA-C49D011335F8}"/>
                  </a:ext>
                </a:extLst>
              </p:cNvPr>
              <p:cNvSpPr txBox="1">
                <a:spLocks noRot="1" noChangeAspect="1" noMove="1" noResize="1" noEditPoints="1" noAdjustHandles="1" noChangeArrowheads="1" noChangeShapeType="1" noTextEdit="1"/>
              </p:cNvSpPr>
              <p:nvPr/>
            </p:nvSpPr>
            <p:spPr>
              <a:xfrm>
                <a:off x="2711624" y="2384554"/>
                <a:ext cx="6097248" cy="624082"/>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DEC0C471-BB04-89D8-E2B5-794417AEE61F}"/>
                  </a:ext>
                </a:extLst>
              </p:cNvPr>
              <p:cNvSpPr txBox="1"/>
              <p:nvPr/>
            </p:nvSpPr>
            <p:spPr>
              <a:xfrm>
                <a:off x="5519936" y="2426005"/>
                <a:ext cx="6097248" cy="4628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lt"/>
                          <a:ea typeface="+mj-ea"/>
                        </a:rPr>
                        <m:t>在格林公式中令</m:t>
                      </m:r>
                      <m:r>
                        <m:rPr>
                          <m:nor/>
                        </m:rPr>
                        <a:rPr lang="zh-CN" altLang="en-US" sz="2400" b="0" smtClean="0">
                          <a:solidFill>
                            <a:schemeClr val="bg2"/>
                          </a:solidFill>
                          <a:latin typeface="+mj-lt"/>
                          <a:ea typeface="+mj-ea"/>
                        </a:rPr>
                        <m:t> </m:t>
                      </m:r>
                      <m:r>
                        <a:rPr lang="zh-CN" altLang="en-US" sz="2400" b="0" i="1">
                          <a:solidFill>
                            <a:schemeClr val="bg2"/>
                          </a:solidFill>
                          <a:latin typeface="Cambria Math" panose="02040503050406030204" pitchFamily="18" charset="0"/>
                          <a:ea typeface="+mj-ea"/>
                        </a:rPr>
                        <m:t>𝑃</m:t>
                      </m:r>
                      <m:r>
                        <a:rPr lang="zh-CN" altLang="en-US" sz="2400" b="0" i="1">
                          <a:solidFill>
                            <a:schemeClr val="bg2"/>
                          </a:solidFill>
                          <a:latin typeface="Cambria Math" panose="02040503050406030204" pitchFamily="18" charset="0"/>
                          <a:ea typeface="+mj-ea"/>
                        </a:rPr>
                        <m:t>=−</m:t>
                      </m:r>
                      <m:r>
                        <a:rPr lang="zh-CN" altLang="en-US" sz="2400" b="0" i="1">
                          <a:solidFill>
                            <a:schemeClr val="bg2"/>
                          </a:solidFill>
                          <a:latin typeface="Cambria Math" panose="02040503050406030204" pitchFamily="18" charset="0"/>
                          <a:ea typeface="+mj-ea"/>
                        </a:rPr>
                        <m:t>𝑦</m:t>
                      </m:r>
                      <m:r>
                        <a:rPr lang="zh-CN" altLang="en-US" sz="2400" b="0" i="1">
                          <a:solidFill>
                            <a:schemeClr val="bg2"/>
                          </a:solidFill>
                          <a:latin typeface="Cambria Math" panose="02040503050406030204" pitchFamily="18" charset="0"/>
                          <a:ea typeface="+mj-ea"/>
                        </a:rPr>
                        <m:t>,</m:t>
                      </m:r>
                      <m:r>
                        <a:rPr lang="zh-CN" altLang="en-US" sz="2400" b="0" i="1">
                          <a:solidFill>
                            <a:schemeClr val="bg2"/>
                          </a:solidFill>
                          <a:latin typeface="Cambria Math" panose="02040503050406030204" pitchFamily="18" charset="0"/>
                          <a:ea typeface="+mj-ea"/>
                        </a:rPr>
                        <m:t>𝑄</m:t>
                      </m:r>
                      <m:r>
                        <a:rPr lang="zh-CN" altLang="en-US" sz="2400" b="0" i="1">
                          <a:solidFill>
                            <a:schemeClr val="bg2"/>
                          </a:solidFill>
                          <a:latin typeface="Cambria Math" panose="02040503050406030204" pitchFamily="18" charset="0"/>
                          <a:ea typeface="+mj-ea"/>
                        </a:rPr>
                        <m:t>=</m:t>
                      </m:r>
                      <m:r>
                        <a:rPr lang="zh-CN" altLang="en-US" sz="2400" b="0" i="1">
                          <a:solidFill>
                            <a:schemeClr val="bg2"/>
                          </a:solidFill>
                          <a:latin typeface="Cambria Math" panose="02040503050406030204" pitchFamily="18" charset="0"/>
                          <a:ea typeface="+mj-ea"/>
                        </a:rPr>
                        <m:t>𝑥</m:t>
                      </m:r>
                      <m:r>
                        <m:rPr>
                          <m:nor/>
                        </m:rPr>
                        <a:rPr lang="zh-CN" altLang="en-US" sz="2400" b="0">
                          <a:solidFill>
                            <a:schemeClr val="bg2"/>
                          </a:solidFill>
                          <a:latin typeface="+mj-lt"/>
                          <a:ea typeface="+mj-ea"/>
                        </a:rPr>
                        <m:t> </m:t>
                      </m:r>
                      <m:r>
                        <m:rPr>
                          <m:nor/>
                        </m:rPr>
                        <a:rPr lang="zh-CN" altLang="en-US" sz="2400" b="0">
                          <a:solidFill>
                            <a:schemeClr val="bg2"/>
                          </a:solidFill>
                          <a:latin typeface="+mj-lt"/>
                          <a:ea typeface="+mj-ea"/>
                        </a:rPr>
                        <m:t>即可</m:t>
                      </m:r>
                      <m:r>
                        <m:rPr>
                          <m:nor/>
                        </m:rPr>
                        <a:rPr lang="zh-CN" altLang="en-US" sz="2400" b="0">
                          <a:solidFill>
                            <a:schemeClr val="bg2"/>
                          </a:solidFill>
                          <a:latin typeface="+mj-lt"/>
                          <a:ea typeface="+mj-ea"/>
                        </a:rPr>
                        <m:t>.</m:t>
                      </m:r>
                    </m:oMath>
                  </m:oMathPara>
                </a14:m>
                <a:endParaRPr lang="zh-CN" altLang="en-US" sz="2400" dirty="0">
                  <a:solidFill>
                    <a:schemeClr val="bg2"/>
                  </a:solidFill>
                  <a:latin typeface="+mj-lt"/>
                  <a:ea typeface="+mj-ea"/>
                </a:endParaRPr>
              </a:p>
            </p:txBody>
          </p:sp>
        </mc:Choice>
        <mc:Fallback xmlns="">
          <p:sp>
            <p:nvSpPr>
              <p:cNvPr id="8" name="文本框 7">
                <a:extLst>
                  <a:ext uri="{FF2B5EF4-FFF2-40B4-BE49-F238E27FC236}">
                    <a16:creationId xmlns:a16="http://schemas.microsoft.com/office/drawing/2014/main" id="{DEC0C471-BB04-89D8-E2B5-794417AEE61F}"/>
                  </a:ext>
                </a:extLst>
              </p:cNvPr>
              <p:cNvSpPr txBox="1">
                <a:spLocks noRot="1" noChangeAspect="1" noMove="1" noResize="1" noEditPoints="1" noAdjustHandles="1" noChangeArrowheads="1" noChangeShapeType="1" noTextEdit="1"/>
              </p:cNvSpPr>
              <p:nvPr/>
            </p:nvSpPr>
            <p:spPr>
              <a:xfrm>
                <a:off x="5519936" y="2426005"/>
                <a:ext cx="6097248" cy="462884"/>
              </a:xfrm>
              <a:prstGeom prst="rect">
                <a:avLst/>
              </a:prstGeom>
              <a:blipFill>
                <a:blip r:embed="rId6"/>
                <a:stretch>
                  <a:fillRect b="-1315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42130762-5C1A-C7E9-04A7-3A7899AC7011}"/>
                  </a:ext>
                </a:extLst>
              </p:cNvPr>
              <p:cNvSpPr txBox="1"/>
              <p:nvPr/>
            </p:nvSpPr>
            <p:spPr>
              <a:xfrm>
                <a:off x="1549168" y="3255574"/>
                <a:ext cx="9371368" cy="774443"/>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mn-lt"/>
                    <a:ea typeface="+mn-ea"/>
                    <a:cs typeface="Times New Roman" panose="02020603050405020304" pitchFamily="18" charset="0"/>
                  </a:rPr>
                  <a:t>例如，</a:t>
                </a:r>
                <a:r>
                  <a:rPr lang="zh-CN" altLang="zh-CN" sz="2400" dirty="0">
                    <a:solidFill>
                      <a:schemeClr val="bg2"/>
                    </a:solidFill>
                    <a:effectLst/>
                    <a:latin typeface="+mn-lt"/>
                    <a:ea typeface="+mn-ea"/>
                    <a:cs typeface="Times New Roman" panose="02020603050405020304" pitchFamily="18" charset="0"/>
                  </a:rPr>
                  <a:t>椭圆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𝐿</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d>
                      <m:dPr>
                        <m:begChr m:val="{"/>
                        <m:endChr m:val=""/>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dPr>
                      <m:e>
                        <m:m>
                          <m:mPr>
                            <m:plcHide m:val="on"/>
                            <m:mcs>
                              <m:mc>
                                <m:mcPr>
                                  <m:count m:val="1"/>
                                  <m:mcJc m:val="center"/>
                                </m:mcPr>
                              </m:mc>
                            </m:mcs>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mPr>
                          <m:mr>
                            <m:e>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𝑎</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cos</m:t>
                              </m:r>
                              <m:r>
                                <a:rPr lang="en-US" altLang="zh-CN" sz="2400" i="1">
                                  <a:solidFill>
                                    <a:schemeClr val="bg2"/>
                                  </a:solidFill>
                                  <a:effectLst/>
                                  <a:latin typeface="Cambria Math" panose="02040503050406030204" pitchFamily="18" charset="0"/>
                                  <a:ea typeface="+mn-ea"/>
                                  <a:cs typeface="Times New Roman" panose="02020603050405020304" pitchFamily="18" charset="0"/>
                                </a:rPr>
                                <m:t>𝜃</m:t>
                              </m:r>
                            </m:e>
                          </m:mr>
                          <m:mr>
                            <m:e>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𝑏</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sin</m:t>
                              </m:r>
                              <m:r>
                                <a:rPr lang="en-US" altLang="zh-CN" sz="2400" i="1">
                                  <a:solidFill>
                                    <a:schemeClr val="bg2"/>
                                  </a:solidFill>
                                  <a:effectLst/>
                                  <a:latin typeface="Cambria Math" panose="02040503050406030204" pitchFamily="18" charset="0"/>
                                  <a:ea typeface="+mn-ea"/>
                                  <a:cs typeface="Times New Roman" panose="02020603050405020304" pitchFamily="18" charset="0"/>
                                </a:rPr>
                                <m:t>𝜃</m:t>
                              </m:r>
                            </m:e>
                          </m:mr>
                        </m:m>
                        <m:r>
                          <a:rPr lang="en-US" altLang="zh-CN" sz="2400" i="1">
                            <a:solidFill>
                              <a:schemeClr val="bg2"/>
                            </a:solidFill>
                            <a:effectLst/>
                            <a:latin typeface="Cambria Math" panose="02040503050406030204" pitchFamily="18" charset="0"/>
                            <a:ea typeface="+mn-ea"/>
                            <a:cs typeface="Times New Roman" panose="02020603050405020304" pitchFamily="18" charset="0"/>
                          </a:rPr>
                          <m:t> </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0</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𝜃</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2</m:t>
                        </m:r>
                        <m:r>
                          <a:rPr lang="en-US" altLang="zh-CN" sz="2400" i="1">
                            <a:solidFill>
                              <a:schemeClr val="bg2"/>
                            </a:solidFill>
                            <a:effectLst/>
                            <a:latin typeface="Cambria Math" panose="02040503050406030204" pitchFamily="18" charset="0"/>
                            <a:ea typeface="+mn-ea"/>
                            <a:cs typeface="Times New Roman" panose="02020603050405020304" pitchFamily="18" charset="0"/>
                          </a:rPr>
                          <m:t>𝜋</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e>
                    </m:d>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所围面积</a:t>
                </a:r>
              </a:p>
            </p:txBody>
          </p:sp>
        </mc:Choice>
        <mc:Fallback xmlns="">
          <p:sp>
            <p:nvSpPr>
              <p:cNvPr id="10" name="文本框 9">
                <a:extLst>
                  <a:ext uri="{FF2B5EF4-FFF2-40B4-BE49-F238E27FC236}">
                    <a16:creationId xmlns:a16="http://schemas.microsoft.com/office/drawing/2014/main" id="{42130762-5C1A-C7E9-04A7-3A7899AC7011}"/>
                  </a:ext>
                </a:extLst>
              </p:cNvPr>
              <p:cNvSpPr txBox="1">
                <a:spLocks noRot="1" noChangeAspect="1" noMove="1" noResize="1" noEditPoints="1" noAdjustHandles="1" noChangeArrowheads="1" noChangeShapeType="1" noTextEdit="1"/>
              </p:cNvSpPr>
              <p:nvPr/>
            </p:nvSpPr>
            <p:spPr>
              <a:xfrm>
                <a:off x="1549168" y="3255574"/>
                <a:ext cx="9371368" cy="774443"/>
              </a:xfrm>
              <a:prstGeom prst="rect">
                <a:avLst/>
              </a:prstGeom>
              <a:blipFill>
                <a:blip r:embed="rId7"/>
                <a:stretch>
                  <a:fillRect l="-97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24C45EB6-21B5-2E08-E248-3EAD78331E36}"/>
                  </a:ext>
                </a:extLst>
              </p:cNvPr>
              <p:cNvSpPr txBox="1"/>
              <p:nvPr/>
            </p:nvSpPr>
            <p:spPr>
              <a:xfrm>
                <a:off x="1631504" y="4302292"/>
                <a:ext cx="6097248" cy="624082"/>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r>
                      <a:rPr lang="zh-CN" altLang="en-US" sz="2400" i="1" smtClean="0">
                        <a:solidFill>
                          <a:schemeClr val="bg2"/>
                        </a:solidFill>
                        <a:latin typeface="Cambria Math" panose="02040503050406030204" pitchFamily="18" charset="0"/>
                        <a:ea typeface="+mj-ea"/>
                      </a:rPr>
                      <m:t>𝐴</m:t>
                    </m:r>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1</m:t>
                        </m:r>
                      </m:num>
                      <m:den>
                        <m:r>
                          <a:rPr lang="zh-CN" altLang="en-US" sz="2400" i="0">
                            <a:solidFill>
                              <a:schemeClr val="bg2"/>
                            </a:solidFill>
                            <a:latin typeface="Cambria Math" panose="02040503050406030204" pitchFamily="18" charset="0"/>
                            <a:ea typeface="+mj-ea"/>
                          </a:rPr>
                          <m:t>2</m:t>
                        </m:r>
                      </m:den>
                    </m:f>
                    <m:nary>
                      <m:naryPr>
                        <m:chr m:val="∮"/>
                        <m:limLoc m:val="subSup"/>
                        <m:supHide m:val="on"/>
                        <m:ctrlPr>
                          <a:rPr lang="zh-CN" altLang="en-US" sz="2400" i="1">
                            <a:solidFill>
                              <a:schemeClr val="bg2"/>
                            </a:solidFill>
                            <a:latin typeface="Cambria Math" panose="02040503050406030204" pitchFamily="18" charset="0"/>
                            <a:ea typeface="+mj-ea"/>
                          </a:rPr>
                        </m:ctrlPr>
                      </m:naryPr>
                      <m:sub>
                        <m:r>
                          <a:rPr lang="zh-CN" altLang="en-US" sz="2400" i="1">
                            <a:solidFill>
                              <a:schemeClr val="bg2"/>
                            </a:solidFill>
                            <a:latin typeface="Cambria Math" panose="02040503050406030204" pitchFamily="18" charset="0"/>
                            <a:ea typeface="+mj-ea"/>
                          </a:rPr>
                          <m:t>𝐿</m:t>
                        </m:r>
                      </m:sub>
                      <m:sup/>
                      <m:e>
                        <m:r>
                          <a:rPr lang="zh-CN" altLang="en-US" sz="2400" i="1">
                            <a:solidFill>
                              <a:schemeClr val="bg2"/>
                            </a:solidFill>
                            <a:latin typeface="Cambria Math" panose="02040503050406030204" pitchFamily="18" charset="0"/>
                            <a:ea typeface="+mj-ea"/>
                          </a:rPr>
                          <m:t>𝑥</m:t>
                        </m:r>
                      </m:e>
                    </m:nary>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oMath>
                </a14:m>
                <a:endParaRPr lang="zh-CN" altLang="en-US" sz="2400" dirty="0">
                  <a:solidFill>
                    <a:schemeClr val="bg2"/>
                  </a:solidFill>
                  <a:latin typeface="+mj-ea"/>
                  <a:ea typeface="+mj-ea"/>
                </a:endParaRPr>
              </a:p>
            </p:txBody>
          </p:sp>
        </mc:Choice>
        <mc:Fallback xmlns="">
          <p:sp>
            <p:nvSpPr>
              <p:cNvPr id="12" name="文本框 11">
                <a:extLst>
                  <a:ext uri="{FF2B5EF4-FFF2-40B4-BE49-F238E27FC236}">
                    <a16:creationId xmlns:a16="http://schemas.microsoft.com/office/drawing/2014/main" id="{24C45EB6-21B5-2E08-E248-3EAD78331E36}"/>
                  </a:ext>
                </a:extLst>
              </p:cNvPr>
              <p:cNvSpPr txBox="1">
                <a:spLocks noRot="1" noChangeAspect="1" noMove="1" noResize="1" noEditPoints="1" noAdjustHandles="1" noChangeArrowheads="1" noChangeShapeType="1" noTextEdit="1"/>
              </p:cNvSpPr>
              <p:nvPr/>
            </p:nvSpPr>
            <p:spPr>
              <a:xfrm>
                <a:off x="1631504" y="4302292"/>
                <a:ext cx="6097248" cy="624082"/>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163025FE-8976-11CF-D580-41B5BF513308}"/>
                  </a:ext>
                </a:extLst>
              </p:cNvPr>
              <p:cNvSpPr txBox="1"/>
              <p:nvPr/>
            </p:nvSpPr>
            <p:spPr>
              <a:xfrm>
                <a:off x="3503712" y="5198649"/>
                <a:ext cx="6097248" cy="629083"/>
              </a:xfrm>
              <a:prstGeom prst="rect">
                <a:avLst/>
              </a:prstGeom>
              <a:noFill/>
            </p:spPr>
            <p:txBody>
              <a:bodyPr wrap="square">
                <a:spAutoFit/>
              </a:bodyPr>
              <a:lstStyle/>
              <a:p>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1</m:t>
                        </m:r>
                      </m:num>
                      <m:den>
                        <m:r>
                          <a:rPr lang="zh-CN" altLang="en-US" sz="2400" i="0">
                            <a:solidFill>
                              <a:schemeClr val="bg2"/>
                            </a:solidFill>
                            <a:latin typeface="Cambria Math" panose="02040503050406030204" pitchFamily="18" charset="0"/>
                            <a:ea typeface="+mj-ea"/>
                          </a:rPr>
                          <m:t>2</m:t>
                        </m:r>
                      </m:den>
                    </m:f>
                    <m:nary>
                      <m:naryPr>
                        <m:limLoc m:val="subSup"/>
                        <m:ctrlPr>
                          <a:rPr lang="zh-CN" altLang="en-US" sz="2400" i="1">
                            <a:solidFill>
                              <a:schemeClr val="bg2"/>
                            </a:solidFill>
                            <a:latin typeface="Cambria Math" panose="02040503050406030204" pitchFamily="18" charset="0"/>
                            <a:ea typeface="+mj-ea"/>
                          </a:rPr>
                        </m:ctrlPr>
                      </m:naryPr>
                      <m:sub>
                        <m:r>
                          <a:rPr lang="zh-CN" altLang="en-US" sz="2400" i="0">
                            <a:solidFill>
                              <a:schemeClr val="bg2"/>
                            </a:solidFill>
                            <a:latin typeface="Cambria Math" panose="02040503050406030204" pitchFamily="18" charset="0"/>
                            <a:ea typeface="+mj-ea"/>
                          </a:rPr>
                          <m:t>0</m:t>
                        </m:r>
                      </m:sub>
                      <m:sup>
                        <m:r>
                          <a:rPr lang="zh-CN" altLang="en-US" sz="2400" i="0">
                            <a:solidFill>
                              <a:schemeClr val="bg2"/>
                            </a:solidFill>
                            <a:latin typeface="Cambria Math" panose="02040503050406030204" pitchFamily="18" charset="0"/>
                            <a:ea typeface="+mj-ea"/>
                          </a:rPr>
                          <m:t>2</m:t>
                        </m:r>
                        <m:r>
                          <a:rPr lang="zh-CN" altLang="en-US" sz="2400" i="1">
                            <a:solidFill>
                              <a:schemeClr val="bg2"/>
                            </a:solidFill>
                            <a:latin typeface="Cambria Math" panose="02040503050406030204" pitchFamily="18" charset="0"/>
                            <a:ea typeface="+mj-ea"/>
                          </a:rPr>
                          <m:t>𝜋</m:t>
                        </m:r>
                      </m:sup>
                      <m:e>
                        <m:d>
                          <m:dPr>
                            <m:ctrlPr>
                              <a:rPr lang="zh-CN" altLang="en-US" sz="2400" i="1">
                                <a:solidFill>
                                  <a:schemeClr val="bg2"/>
                                </a:solidFill>
                                <a:latin typeface="Cambria Math" panose="02040503050406030204" pitchFamily="18" charset="0"/>
                                <a:ea typeface="+mj-ea"/>
                              </a:rPr>
                            </m:ctrlPr>
                          </m:dPr>
                          <m:e>
                            <m:r>
                              <a:rPr lang="zh-CN" altLang="en-US" sz="2400" i="1">
                                <a:solidFill>
                                  <a:schemeClr val="bg2"/>
                                </a:solidFill>
                                <a:latin typeface="Cambria Math" panose="02040503050406030204" pitchFamily="18" charset="0"/>
                                <a:ea typeface="+mj-ea"/>
                              </a:rPr>
                              <m:t>𝑎𝑏</m:t>
                            </m:r>
                            <m:sSup>
                              <m:sSupPr>
                                <m:ctrlPr>
                                  <a:rPr lang="zh-CN" altLang="en-US" sz="2400" i="1">
                                    <a:solidFill>
                                      <a:schemeClr val="bg2"/>
                                    </a:solidFill>
                                    <a:latin typeface="Cambria Math" panose="02040503050406030204" pitchFamily="18" charset="0"/>
                                    <a:ea typeface="+mj-ea"/>
                                  </a:rPr>
                                </m:ctrlPr>
                              </m:sSupPr>
                              <m:e>
                                <m:r>
                                  <m:rPr>
                                    <m:sty m:val="p"/>
                                  </m:rPr>
                                  <a:rPr lang="zh-CN" altLang="en-US" sz="2400" i="0">
                                    <a:solidFill>
                                      <a:schemeClr val="bg2"/>
                                    </a:solidFill>
                                    <a:latin typeface="Cambria Math" panose="02040503050406030204" pitchFamily="18" charset="0"/>
                                    <a:ea typeface="+mj-ea"/>
                                  </a:rPr>
                                  <m:t>cos</m:t>
                                </m:r>
                              </m:e>
                              <m:sup>
                                <m:r>
                                  <a:rPr lang="zh-CN" altLang="en-US" sz="2400" i="0">
                                    <a:solidFill>
                                      <a:schemeClr val="bg2"/>
                                    </a:solidFill>
                                    <a:latin typeface="Cambria Math" panose="02040503050406030204" pitchFamily="18" charset="0"/>
                                    <a:ea typeface="+mj-ea"/>
                                  </a:rPr>
                                  <m:t>2</m:t>
                                </m:r>
                              </m:sup>
                            </m:sSup>
                            <m:r>
                              <a:rPr lang="zh-CN" altLang="en-US" sz="2400" i="1">
                                <a:solidFill>
                                  <a:schemeClr val="bg2"/>
                                </a:solidFill>
                                <a:latin typeface="Cambria Math" panose="02040503050406030204" pitchFamily="18" charset="0"/>
                                <a:ea typeface="+mj-ea"/>
                              </a:rPr>
                              <m:t>𝜃</m:t>
                            </m:r>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𝑎𝑏</m:t>
                            </m:r>
                            <m:sSup>
                              <m:sSupPr>
                                <m:ctrlPr>
                                  <a:rPr lang="zh-CN" altLang="en-US" sz="2400" i="1">
                                    <a:solidFill>
                                      <a:schemeClr val="bg2"/>
                                    </a:solidFill>
                                    <a:latin typeface="Cambria Math" panose="02040503050406030204" pitchFamily="18" charset="0"/>
                                    <a:ea typeface="+mj-ea"/>
                                  </a:rPr>
                                </m:ctrlPr>
                              </m:sSupPr>
                              <m:e>
                                <m:r>
                                  <m:rPr>
                                    <m:sty m:val="p"/>
                                  </m:rPr>
                                  <a:rPr lang="zh-CN" altLang="en-US" sz="2400" i="0">
                                    <a:solidFill>
                                      <a:schemeClr val="bg2"/>
                                    </a:solidFill>
                                    <a:latin typeface="Cambria Math" panose="02040503050406030204" pitchFamily="18" charset="0"/>
                                    <a:ea typeface="+mj-ea"/>
                                  </a:rPr>
                                  <m:t>sin</m:t>
                                </m:r>
                              </m:e>
                              <m:sup>
                                <m:r>
                                  <a:rPr lang="zh-CN" altLang="en-US" sz="2400" i="0">
                                    <a:solidFill>
                                      <a:schemeClr val="bg2"/>
                                    </a:solidFill>
                                    <a:latin typeface="Cambria Math" panose="02040503050406030204" pitchFamily="18" charset="0"/>
                                    <a:ea typeface="+mj-ea"/>
                                  </a:rPr>
                                  <m:t>2</m:t>
                                </m:r>
                              </m:sup>
                            </m:sSup>
                            <m:r>
                              <a:rPr lang="zh-CN" altLang="en-US" sz="2400" i="1">
                                <a:solidFill>
                                  <a:schemeClr val="bg2"/>
                                </a:solidFill>
                                <a:latin typeface="Cambria Math" panose="02040503050406030204" pitchFamily="18" charset="0"/>
                                <a:ea typeface="+mj-ea"/>
                              </a:rPr>
                              <m:t>𝜃</m:t>
                            </m:r>
                          </m:e>
                        </m:d>
                      </m:e>
                    </m:nary>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𝜃</m:t>
                    </m:r>
                  </m:oMath>
                </a14:m>
                <a:endParaRPr lang="zh-CN" altLang="en-US" sz="2400" dirty="0">
                  <a:solidFill>
                    <a:schemeClr val="bg2"/>
                  </a:solidFill>
                  <a:latin typeface="+mj-ea"/>
                  <a:ea typeface="+mj-ea"/>
                </a:endParaRPr>
              </a:p>
            </p:txBody>
          </p:sp>
        </mc:Choice>
        <mc:Fallback xmlns="">
          <p:sp>
            <p:nvSpPr>
              <p:cNvPr id="14" name="文本框 13">
                <a:extLst>
                  <a:ext uri="{FF2B5EF4-FFF2-40B4-BE49-F238E27FC236}">
                    <a16:creationId xmlns:a16="http://schemas.microsoft.com/office/drawing/2014/main" id="{163025FE-8976-11CF-D580-41B5BF513308}"/>
                  </a:ext>
                </a:extLst>
              </p:cNvPr>
              <p:cNvSpPr txBox="1">
                <a:spLocks noRot="1" noChangeAspect="1" noMove="1" noResize="1" noEditPoints="1" noAdjustHandles="1" noChangeArrowheads="1" noChangeShapeType="1" noTextEdit="1"/>
              </p:cNvSpPr>
              <p:nvPr/>
            </p:nvSpPr>
            <p:spPr>
              <a:xfrm>
                <a:off x="3503712" y="5198649"/>
                <a:ext cx="6097248" cy="629083"/>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1FE06841-B016-D790-B559-09B90D9D2FEB}"/>
                  </a:ext>
                </a:extLst>
              </p:cNvPr>
              <p:cNvSpPr txBox="1"/>
              <p:nvPr/>
            </p:nvSpPr>
            <p:spPr>
              <a:xfrm>
                <a:off x="5182616" y="5282357"/>
                <a:ext cx="6097248" cy="461665"/>
              </a:xfrm>
              <a:prstGeom prst="rect">
                <a:avLst/>
              </a:prstGeom>
              <a:noFill/>
            </p:spPr>
            <p:txBody>
              <a:bodyPr wrap="square">
                <a:spAutoFit/>
              </a:bodyPr>
              <a:lstStyle/>
              <a:p>
                <a:pPr algn="ctr"/>
                <a:r>
                  <a:rPr lang="zh-CN" altLang="en-US" sz="2400" dirty="0">
                    <a:solidFill>
                      <a:schemeClr val="bg2"/>
                    </a:solidFill>
                    <a:ea typeface="+mj-ea"/>
                  </a:rPr>
                  <a:t> </a:t>
                </a:r>
                <a14:m>
                  <m:oMath xmlns:m="http://schemas.openxmlformats.org/officeDocument/2006/math">
                    <m:r>
                      <a:rPr lang="zh-CN" altLang="en-US" sz="2400" smtClean="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𝜋</m:t>
                    </m:r>
                    <m:r>
                      <a:rPr lang="zh-CN" altLang="en-US" sz="2400" i="1">
                        <a:solidFill>
                          <a:schemeClr val="bg2"/>
                        </a:solidFill>
                        <a:latin typeface="Cambria Math" panose="02040503050406030204" pitchFamily="18" charset="0"/>
                        <a:ea typeface="+mj-ea"/>
                      </a:rPr>
                      <m:t>𝑎𝑏</m:t>
                    </m:r>
                  </m:oMath>
                </a14:m>
                <a:endParaRPr lang="zh-CN" altLang="en-US" sz="2400" dirty="0">
                  <a:solidFill>
                    <a:schemeClr val="bg2"/>
                  </a:solidFill>
                  <a:latin typeface="+mj-ea"/>
                  <a:ea typeface="+mj-ea"/>
                </a:endParaRPr>
              </a:p>
            </p:txBody>
          </p:sp>
        </mc:Choice>
        <mc:Fallback xmlns="">
          <p:sp>
            <p:nvSpPr>
              <p:cNvPr id="16" name="文本框 15">
                <a:extLst>
                  <a:ext uri="{FF2B5EF4-FFF2-40B4-BE49-F238E27FC236}">
                    <a16:creationId xmlns:a16="http://schemas.microsoft.com/office/drawing/2014/main" id="{1FE06841-B016-D790-B559-09B90D9D2FEB}"/>
                  </a:ext>
                </a:extLst>
              </p:cNvPr>
              <p:cNvSpPr txBox="1">
                <a:spLocks noRot="1" noChangeAspect="1" noMove="1" noResize="1" noEditPoints="1" noAdjustHandles="1" noChangeArrowheads="1" noChangeShapeType="1" noTextEdit="1"/>
              </p:cNvSpPr>
              <p:nvPr/>
            </p:nvSpPr>
            <p:spPr>
              <a:xfrm>
                <a:off x="5182616" y="5282357"/>
                <a:ext cx="6097248" cy="461665"/>
              </a:xfrm>
              <a:prstGeom prst="rect">
                <a:avLst/>
              </a:prstGeom>
              <a:blipFill>
                <a:blip r:embed="rId10"/>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8112328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4754">
                                            <p:txEl>
                                              <p:pRg st="0" end="0"/>
                                            </p:txEl>
                                          </p:spTgt>
                                        </p:tgtEl>
                                        <p:attrNameLst>
                                          <p:attrName>style.visibility</p:attrName>
                                        </p:attrNameLst>
                                      </p:cBhvr>
                                      <p:to>
                                        <p:strVal val="visible"/>
                                      </p:to>
                                    </p:set>
                                    <p:animEffect transition="in" filter="wipe(left)">
                                      <p:cBhvr>
                                        <p:cTn id="7" dur="500"/>
                                        <p:tgtEl>
                                          <p:spTgt spid="747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autoUpdateAnimBg="0"/>
      <p:bldP spid="6" grpId="0"/>
      <p:bldP spid="8" grpId="0"/>
      <p:bldP spid="10" grpId="0"/>
      <p:bldP spid="12" grpId="0"/>
      <p:bldP spid="14" grpId="0"/>
      <p:bldP spid="1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8BDCCC09-240C-260E-5E8B-65C06B974A3F}"/>
                  </a:ext>
                </a:extLst>
              </p:cNvPr>
              <p:cNvSpPr txBox="1"/>
              <p:nvPr/>
            </p:nvSpPr>
            <p:spPr>
              <a:xfrm>
                <a:off x="1415480" y="1484784"/>
                <a:ext cx="10369152" cy="3494931"/>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为便于记忆，斯托克斯公式可记作</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14:m>
                  <m:oMathPara xmlns:m="http://schemas.openxmlformats.org/officeDocument/2006/math">
                    <m:oMathParaPr>
                      <m:jc m:val="centerGroup"/>
                    </m:oMathParaPr>
                    <m:oMath xmlns:m="http://schemas.openxmlformats.org/officeDocument/2006/math">
                      <m:eqArr>
                        <m:eqArr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eqArrPr>
                        <m:e>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begChr m:val="|"/>
                                  <m:end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3"/>
                                            <m:mcJc m:val="center"/>
                                          </m:mcPr>
                                        </m:mc>
                                      </m:mcs>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mPr>
                                    <m:m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mr>
                                    <m:m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mr>
                                    <m:m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e>
                                    </m:mr>
                                  </m:m>
                                </m:e>
                              </m:d>
                            </m:e>
                          </m:nary>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&amp;</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d>
                                <m:dPr>
                                  <m:begChr m:val="|"/>
                                  <m:end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3"/>
                                            <m:mcJc m:val="center"/>
                                          </m:mcPr>
                                        </m:mc>
                                      </m:mcs>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mPr>
                                    <m:mr>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e>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e>
                                      <m:e>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e>
                                    </m:mr>
                                    <m:m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mr>
                                    <m:m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e>
                                    </m:mr>
                                  </m:m>
                                </m:e>
                              </m:d>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&amp;</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eqArr>
                    </m:oMath>
                  </m:oMathPara>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其中，</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b="1"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𝑵</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是</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oMath>
                </a14:m>
                <a:r>
                  <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的定向，即连续单位法向量场．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5" name="文本框 4">
                <a:extLst>
                  <a:ext uri="{FF2B5EF4-FFF2-40B4-BE49-F238E27FC236}">
                    <a16:creationId xmlns:a16="http://schemas.microsoft.com/office/drawing/2014/main" id="{8BDCCC09-240C-260E-5E8B-65C06B974A3F}"/>
                  </a:ext>
                </a:extLst>
              </p:cNvPr>
              <p:cNvSpPr txBox="1">
                <a:spLocks noRot="1" noChangeAspect="1" noMove="1" noResize="1" noEditPoints="1" noAdjustHandles="1" noChangeArrowheads="1" noChangeShapeType="1" noTextEdit="1"/>
              </p:cNvSpPr>
              <p:nvPr/>
            </p:nvSpPr>
            <p:spPr>
              <a:xfrm>
                <a:off x="1415480" y="1484784"/>
                <a:ext cx="10369152" cy="3494931"/>
              </a:xfrm>
              <a:prstGeom prst="rect">
                <a:avLst/>
              </a:prstGeom>
              <a:blipFill>
                <a:blip r:embed="rId2"/>
                <a:stretch>
                  <a:fillRect l="-882" t="-2269" b="-226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199742621"/>
      </p:ext>
    </p:extLst>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a:extLst>
            <a:ext uri="{FF2B5EF4-FFF2-40B4-BE49-F238E27FC236}">
              <a16:creationId xmlns:a16="http://schemas.microsoft.com/office/drawing/2014/main" id="{D7CF5EA5-9F10-E04B-F729-C36A5AD31D6D}"/>
            </a:ext>
          </a:extLst>
        </p:cNvPr>
        <p:cNvGrpSpPr/>
        <p:nvPr/>
      </p:nvGrpSpPr>
      <p:grpSpPr>
        <a:xfrm>
          <a:off x="0" y="0"/>
          <a:ext cx="0" cy="0"/>
          <a:chOff x="0" y="0"/>
          <a:chExt cx="0" cy="0"/>
        </a:xfrm>
      </p:grpSpPr>
      <p:grpSp>
        <p:nvGrpSpPr>
          <p:cNvPr id="123906" name="Group 2">
            <a:extLst>
              <a:ext uri="{FF2B5EF4-FFF2-40B4-BE49-F238E27FC236}">
                <a16:creationId xmlns:a16="http://schemas.microsoft.com/office/drawing/2014/main" id="{2D709228-19C0-B75E-74AB-D9D10D0E8BF3}"/>
              </a:ext>
            </a:extLst>
          </p:cNvPr>
          <p:cNvGrpSpPr>
            <a:grpSpLocks/>
          </p:cNvGrpSpPr>
          <p:nvPr/>
        </p:nvGrpSpPr>
        <p:grpSpPr bwMode="auto">
          <a:xfrm>
            <a:off x="7799388" y="1366838"/>
            <a:ext cx="2532062" cy="2671762"/>
            <a:chOff x="3953" y="861"/>
            <a:chExt cx="1595" cy="1683"/>
          </a:xfrm>
        </p:grpSpPr>
        <p:grpSp>
          <p:nvGrpSpPr>
            <p:cNvPr id="15383" name="Group 3">
              <a:extLst>
                <a:ext uri="{FF2B5EF4-FFF2-40B4-BE49-F238E27FC236}">
                  <a16:creationId xmlns:a16="http://schemas.microsoft.com/office/drawing/2014/main" id="{6E8323F0-350B-342D-4127-74FF430EFB19}"/>
                </a:ext>
              </a:extLst>
            </p:cNvPr>
            <p:cNvGrpSpPr>
              <a:grpSpLocks/>
            </p:cNvGrpSpPr>
            <p:nvPr/>
          </p:nvGrpSpPr>
          <p:grpSpPr bwMode="auto">
            <a:xfrm>
              <a:off x="3953" y="861"/>
              <a:ext cx="1595" cy="1683"/>
              <a:chOff x="3953" y="861"/>
              <a:chExt cx="1595" cy="1683"/>
            </a:xfrm>
          </p:grpSpPr>
          <p:sp>
            <p:nvSpPr>
              <p:cNvPr id="15385" name="Freeform 4">
                <a:extLst>
                  <a:ext uri="{FF2B5EF4-FFF2-40B4-BE49-F238E27FC236}">
                    <a16:creationId xmlns:a16="http://schemas.microsoft.com/office/drawing/2014/main" id="{383940EA-D7E3-54DF-5E3A-E12CE706CD4B}"/>
                  </a:ext>
                </a:extLst>
              </p:cNvPr>
              <p:cNvSpPr>
                <a:spLocks/>
              </p:cNvSpPr>
              <p:nvPr/>
            </p:nvSpPr>
            <p:spPr bwMode="auto">
              <a:xfrm>
                <a:off x="4246" y="1185"/>
                <a:ext cx="1004" cy="1000"/>
              </a:xfrm>
              <a:custGeom>
                <a:avLst/>
                <a:gdLst>
                  <a:gd name="T0" fmla="*/ 287 w 1008"/>
                  <a:gd name="T1" fmla="*/ 0 h 1008"/>
                  <a:gd name="T2" fmla="*/ 1004 w 1008"/>
                  <a:gd name="T3" fmla="*/ 714 h 1008"/>
                  <a:gd name="T4" fmla="*/ 0 w 1008"/>
                  <a:gd name="T5" fmla="*/ 1000 h 1008"/>
                  <a:gd name="T6" fmla="*/ 287 w 1008"/>
                  <a:gd name="T7" fmla="*/ 0 h 100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08" h="1008">
                    <a:moveTo>
                      <a:pt x="288" y="0"/>
                    </a:moveTo>
                    <a:lnTo>
                      <a:pt x="1008" y="720"/>
                    </a:lnTo>
                    <a:lnTo>
                      <a:pt x="0" y="1008"/>
                    </a:lnTo>
                    <a:lnTo>
                      <a:pt x="288" y="0"/>
                    </a:lnTo>
                    <a:close/>
                  </a:path>
                </a:pathLst>
              </a:custGeom>
              <a:solidFill>
                <a:srgbClr val="0F7D0F"/>
              </a:solidFill>
              <a:ln w="19050" cmpd="sng">
                <a:solidFill>
                  <a:schemeClr val="bg2"/>
                </a:solidFill>
                <a:round/>
                <a:headEnd/>
                <a:tailEnd/>
              </a:ln>
            </p:spPr>
            <p:txBody>
              <a:bodyPr wrap="none" anchor="ctr"/>
              <a:lstStyle/>
              <a:p>
                <a:endParaRPr lang="zh-CN" altLang="en-US">
                  <a:solidFill>
                    <a:srgbClr val="FFFFFF"/>
                  </a:solidFill>
                </a:endParaRPr>
              </a:p>
            </p:txBody>
          </p:sp>
          <p:graphicFrame>
            <p:nvGraphicFramePr>
              <p:cNvPr id="15386" name="Object 5">
                <a:extLst>
                  <a:ext uri="{FF2B5EF4-FFF2-40B4-BE49-F238E27FC236}">
                    <a16:creationId xmlns:a16="http://schemas.microsoft.com/office/drawing/2014/main" id="{8AF1963E-179C-DA22-3F60-92B1AA6B4D02}"/>
                  </a:ext>
                </a:extLst>
              </p:cNvPr>
              <p:cNvGraphicFramePr>
                <a:graphicFrameLocks noChangeAspect="1"/>
              </p:cNvGraphicFramePr>
              <p:nvPr/>
            </p:nvGraphicFramePr>
            <p:xfrm>
              <a:off x="4368" y="864"/>
              <a:ext cx="128" cy="128"/>
            </p:xfrm>
            <a:graphic>
              <a:graphicData uri="http://schemas.openxmlformats.org/presentationml/2006/ole">
                <mc:AlternateContent xmlns:mc="http://schemas.openxmlformats.org/markup-compatibility/2006">
                  <mc:Choice xmlns:v="urn:schemas-microsoft-com:vml" Requires="v">
                    <p:oleObj spid="_x0000_s32805" name="Equation" r:id="rId3" imgW="4686300" imgH="4686300" progId="Equation.3">
                      <p:embed/>
                    </p:oleObj>
                  </mc:Choice>
                  <mc:Fallback>
                    <p:oleObj name="Equation" r:id="rId3" imgW="4686300" imgH="4686300" progId="Equation.3">
                      <p:embed/>
                      <p:pic>
                        <p:nvPicPr>
                          <p:cNvPr id="15386" name="Object 5">
                            <a:extLst>
                              <a:ext uri="{FF2B5EF4-FFF2-40B4-BE49-F238E27FC236}">
                                <a16:creationId xmlns:a16="http://schemas.microsoft.com/office/drawing/2014/main" id="{5ADCF4BC-5178-A844-A95E-93DDDE1BA8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8" y="864"/>
                            <a:ext cx="128" cy="1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5387" name="Group 6">
                <a:extLst>
                  <a:ext uri="{FF2B5EF4-FFF2-40B4-BE49-F238E27FC236}">
                    <a16:creationId xmlns:a16="http://schemas.microsoft.com/office/drawing/2014/main" id="{969B9155-3FC3-77F7-9FC6-0C487868BB6A}"/>
                  </a:ext>
                </a:extLst>
              </p:cNvPr>
              <p:cNvGrpSpPr>
                <a:grpSpLocks/>
              </p:cNvGrpSpPr>
              <p:nvPr/>
            </p:nvGrpSpPr>
            <p:grpSpPr bwMode="auto">
              <a:xfrm>
                <a:off x="3953" y="861"/>
                <a:ext cx="1542" cy="1614"/>
                <a:chOff x="3953" y="861"/>
                <a:chExt cx="1542" cy="1614"/>
              </a:xfrm>
            </p:grpSpPr>
            <p:sp>
              <p:nvSpPr>
                <p:cNvPr id="15393" name="Line 7">
                  <a:extLst>
                    <a:ext uri="{FF2B5EF4-FFF2-40B4-BE49-F238E27FC236}">
                      <a16:creationId xmlns:a16="http://schemas.microsoft.com/office/drawing/2014/main" id="{21572822-E742-38BB-3879-C27C807F5457}"/>
                    </a:ext>
                  </a:extLst>
                </p:cNvPr>
                <p:cNvSpPr>
                  <a:spLocks noChangeShapeType="1"/>
                </p:cNvSpPr>
                <p:nvPr/>
              </p:nvSpPr>
              <p:spPr bwMode="auto">
                <a:xfrm>
                  <a:off x="4576" y="1890"/>
                  <a:ext cx="661" cy="1"/>
                </a:xfrm>
                <a:prstGeom prst="line">
                  <a:avLst/>
                </a:prstGeom>
                <a:noFill/>
                <a:ln w="190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5394" name="Line 8">
                  <a:extLst>
                    <a:ext uri="{FF2B5EF4-FFF2-40B4-BE49-F238E27FC236}">
                      <a16:creationId xmlns:a16="http://schemas.microsoft.com/office/drawing/2014/main" id="{41AD2D68-B42A-A000-8C71-22A3CDDD5212}"/>
                    </a:ext>
                  </a:extLst>
                </p:cNvPr>
                <p:cNvSpPr>
                  <a:spLocks noChangeShapeType="1"/>
                </p:cNvSpPr>
                <p:nvPr/>
              </p:nvSpPr>
              <p:spPr bwMode="auto">
                <a:xfrm flipH="1">
                  <a:off x="4283" y="1890"/>
                  <a:ext cx="257" cy="256"/>
                </a:xfrm>
                <a:prstGeom prst="line">
                  <a:avLst/>
                </a:prstGeom>
                <a:noFill/>
                <a:ln w="190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5395" name="Line 9">
                  <a:extLst>
                    <a:ext uri="{FF2B5EF4-FFF2-40B4-BE49-F238E27FC236}">
                      <a16:creationId xmlns:a16="http://schemas.microsoft.com/office/drawing/2014/main" id="{28975391-A209-9EA1-B80B-415D4B84A037}"/>
                    </a:ext>
                  </a:extLst>
                </p:cNvPr>
                <p:cNvSpPr>
                  <a:spLocks noChangeShapeType="1"/>
                </p:cNvSpPr>
                <p:nvPr/>
              </p:nvSpPr>
              <p:spPr bwMode="auto">
                <a:xfrm flipV="1">
                  <a:off x="4540" y="1194"/>
                  <a:ext cx="0" cy="697"/>
                </a:xfrm>
                <a:prstGeom prst="line">
                  <a:avLst/>
                </a:prstGeom>
                <a:noFill/>
                <a:ln w="190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5396" name="Line 10">
                  <a:extLst>
                    <a:ext uri="{FF2B5EF4-FFF2-40B4-BE49-F238E27FC236}">
                      <a16:creationId xmlns:a16="http://schemas.microsoft.com/office/drawing/2014/main" id="{8381C16C-922C-5F35-80D7-4580BE470974}"/>
                    </a:ext>
                  </a:extLst>
                </p:cNvPr>
                <p:cNvSpPr>
                  <a:spLocks noChangeShapeType="1"/>
                </p:cNvSpPr>
                <p:nvPr/>
              </p:nvSpPr>
              <p:spPr bwMode="auto">
                <a:xfrm>
                  <a:off x="5237" y="1896"/>
                  <a:ext cx="258"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5397" name="Line 11">
                  <a:extLst>
                    <a:ext uri="{FF2B5EF4-FFF2-40B4-BE49-F238E27FC236}">
                      <a16:creationId xmlns:a16="http://schemas.microsoft.com/office/drawing/2014/main" id="{9A1394A9-8E2F-0D78-1A5E-0A49631238B3}"/>
                    </a:ext>
                  </a:extLst>
                </p:cNvPr>
                <p:cNvSpPr>
                  <a:spLocks noChangeShapeType="1"/>
                </p:cNvSpPr>
                <p:nvPr/>
              </p:nvSpPr>
              <p:spPr bwMode="auto">
                <a:xfrm flipV="1">
                  <a:off x="4540" y="861"/>
                  <a:ext cx="0" cy="333"/>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5398" name="Line 12">
                  <a:extLst>
                    <a:ext uri="{FF2B5EF4-FFF2-40B4-BE49-F238E27FC236}">
                      <a16:creationId xmlns:a16="http://schemas.microsoft.com/office/drawing/2014/main" id="{5FD02EDF-2242-F22B-9B53-63048B5614F6}"/>
                    </a:ext>
                  </a:extLst>
                </p:cNvPr>
                <p:cNvSpPr>
                  <a:spLocks noChangeShapeType="1"/>
                </p:cNvSpPr>
                <p:nvPr/>
              </p:nvSpPr>
              <p:spPr bwMode="auto">
                <a:xfrm flipH="1">
                  <a:off x="3953" y="2185"/>
                  <a:ext cx="290" cy="29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grpSp>
          <p:graphicFrame>
            <p:nvGraphicFramePr>
              <p:cNvPr id="15388" name="Object 13">
                <a:extLst>
                  <a:ext uri="{FF2B5EF4-FFF2-40B4-BE49-F238E27FC236}">
                    <a16:creationId xmlns:a16="http://schemas.microsoft.com/office/drawing/2014/main" id="{17AA4481-C72D-1DB1-5D28-0A8CCDF18103}"/>
                  </a:ext>
                </a:extLst>
              </p:cNvPr>
              <p:cNvGraphicFramePr>
                <a:graphicFrameLocks noChangeAspect="1"/>
              </p:cNvGraphicFramePr>
              <p:nvPr/>
            </p:nvGraphicFramePr>
            <p:xfrm>
              <a:off x="4080" y="2400"/>
              <a:ext cx="136" cy="144"/>
            </p:xfrm>
            <a:graphic>
              <a:graphicData uri="http://schemas.openxmlformats.org/presentationml/2006/ole">
                <mc:AlternateContent xmlns:mc="http://schemas.openxmlformats.org/markup-compatibility/2006">
                  <mc:Choice xmlns:v="urn:schemas-microsoft-com:vml" Requires="v">
                    <p:oleObj spid="_x0000_s32806" name="Equation" r:id="rId5" imgW="4978400" imgH="5270500" progId="Equation.3">
                      <p:embed/>
                    </p:oleObj>
                  </mc:Choice>
                  <mc:Fallback>
                    <p:oleObj name="Equation" r:id="rId5" imgW="4978400" imgH="5270500" progId="Equation.3">
                      <p:embed/>
                      <p:pic>
                        <p:nvPicPr>
                          <p:cNvPr id="15388" name="Object 13">
                            <a:extLst>
                              <a:ext uri="{FF2B5EF4-FFF2-40B4-BE49-F238E27FC236}">
                                <a16:creationId xmlns:a16="http://schemas.microsoft.com/office/drawing/2014/main" id="{DEBCD14F-4EEF-9546-9A7A-38D88AFCF2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0" y="2400"/>
                            <a:ext cx="136" cy="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89" name="Object 14">
                <a:extLst>
                  <a:ext uri="{FF2B5EF4-FFF2-40B4-BE49-F238E27FC236}">
                    <a16:creationId xmlns:a16="http://schemas.microsoft.com/office/drawing/2014/main" id="{B685AB34-8730-808E-C188-C15C1678C08E}"/>
                  </a:ext>
                </a:extLst>
              </p:cNvPr>
              <p:cNvGraphicFramePr>
                <a:graphicFrameLocks noChangeAspect="1"/>
              </p:cNvGraphicFramePr>
              <p:nvPr/>
            </p:nvGraphicFramePr>
            <p:xfrm>
              <a:off x="5404" y="1976"/>
              <a:ext cx="144" cy="184"/>
            </p:xfrm>
            <a:graphic>
              <a:graphicData uri="http://schemas.openxmlformats.org/presentationml/2006/ole">
                <mc:AlternateContent xmlns:mc="http://schemas.openxmlformats.org/markup-compatibility/2006">
                  <mc:Choice xmlns:v="urn:schemas-microsoft-com:vml" Requires="v">
                    <p:oleObj spid="_x0000_s32807" name="Equation" r:id="rId7" imgW="5270500" imgH="6731000" progId="Equation.3">
                      <p:embed/>
                    </p:oleObj>
                  </mc:Choice>
                  <mc:Fallback>
                    <p:oleObj name="Equation" r:id="rId7" imgW="5270500" imgH="6731000" progId="Equation.3">
                      <p:embed/>
                      <p:pic>
                        <p:nvPicPr>
                          <p:cNvPr id="15389" name="Object 14">
                            <a:extLst>
                              <a:ext uri="{FF2B5EF4-FFF2-40B4-BE49-F238E27FC236}">
                                <a16:creationId xmlns:a16="http://schemas.microsoft.com/office/drawing/2014/main" id="{0E523C40-4EB7-B243-8BF4-FF315844B6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04" y="1976"/>
                            <a:ext cx="144"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90" name="Object 15">
                <a:extLst>
                  <a:ext uri="{FF2B5EF4-FFF2-40B4-BE49-F238E27FC236}">
                    <a16:creationId xmlns:a16="http://schemas.microsoft.com/office/drawing/2014/main" id="{62749B64-E114-4956-9B3F-711ECC40896D}"/>
                  </a:ext>
                </a:extLst>
              </p:cNvPr>
              <p:cNvGraphicFramePr>
                <a:graphicFrameLocks noChangeAspect="1"/>
              </p:cNvGraphicFramePr>
              <p:nvPr/>
            </p:nvGraphicFramePr>
            <p:xfrm>
              <a:off x="4608" y="1062"/>
              <a:ext cx="88" cy="184"/>
            </p:xfrm>
            <a:graphic>
              <a:graphicData uri="http://schemas.openxmlformats.org/presentationml/2006/ole">
                <mc:AlternateContent xmlns:mc="http://schemas.openxmlformats.org/markup-compatibility/2006">
                  <mc:Choice xmlns:v="urn:schemas-microsoft-com:vml" Requires="v">
                    <p:oleObj spid="_x0000_s32808" name="Equation" r:id="rId9" imgW="3213100" imgH="6731000" progId="Equation.3">
                      <p:embed/>
                    </p:oleObj>
                  </mc:Choice>
                  <mc:Fallback>
                    <p:oleObj name="Equation" r:id="rId9" imgW="3213100" imgH="6731000" progId="Equation.3">
                      <p:embed/>
                      <p:pic>
                        <p:nvPicPr>
                          <p:cNvPr id="15390" name="Object 15">
                            <a:extLst>
                              <a:ext uri="{FF2B5EF4-FFF2-40B4-BE49-F238E27FC236}">
                                <a16:creationId xmlns:a16="http://schemas.microsoft.com/office/drawing/2014/main" id="{A5D0FD98-AE06-334A-8A12-1B2BDD33A67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08" y="1062"/>
                            <a:ext cx="88"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91" name="Object 16">
                <a:extLst>
                  <a:ext uri="{FF2B5EF4-FFF2-40B4-BE49-F238E27FC236}">
                    <a16:creationId xmlns:a16="http://schemas.microsoft.com/office/drawing/2014/main" id="{2D1B2E0D-50CB-A550-62A9-ABD22D87A1D6}"/>
                  </a:ext>
                </a:extLst>
              </p:cNvPr>
              <p:cNvGraphicFramePr>
                <a:graphicFrameLocks noChangeAspect="1"/>
              </p:cNvGraphicFramePr>
              <p:nvPr/>
            </p:nvGraphicFramePr>
            <p:xfrm>
              <a:off x="4168" y="1968"/>
              <a:ext cx="88" cy="184"/>
            </p:xfrm>
            <a:graphic>
              <a:graphicData uri="http://schemas.openxmlformats.org/presentationml/2006/ole">
                <mc:AlternateContent xmlns:mc="http://schemas.openxmlformats.org/markup-compatibility/2006">
                  <mc:Choice xmlns:v="urn:schemas-microsoft-com:vml" Requires="v">
                    <p:oleObj spid="_x0000_s32809" name="Equation" r:id="rId11" imgW="3213100" imgH="6731000" progId="Equation.3">
                      <p:embed/>
                    </p:oleObj>
                  </mc:Choice>
                  <mc:Fallback>
                    <p:oleObj name="Equation" r:id="rId11" imgW="3213100" imgH="6731000" progId="Equation.3">
                      <p:embed/>
                      <p:pic>
                        <p:nvPicPr>
                          <p:cNvPr id="15391" name="Object 16">
                            <a:extLst>
                              <a:ext uri="{FF2B5EF4-FFF2-40B4-BE49-F238E27FC236}">
                                <a16:creationId xmlns:a16="http://schemas.microsoft.com/office/drawing/2014/main" id="{B6044BE9-FB01-D44E-8450-B0AEFAC72AA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68" y="1968"/>
                            <a:ext cx="88"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92" name="Object 17">
                <a:extLst>
                  <a:ext uri="{FF2B5EF4-FFF2-40B4-BE49-F238E27FC236}">
                    <a16:creationId xmlns:a16="http://schemas.microsoft.com/office/drawing/2014/main" id="{C54FFE01-19A7-E48A-4BD9-7996B1AA8DA8}"/>
                  </a:ext>
                </a:extLst>
              </p:cNvPr>
              <p:cNvGraphicFramePr>
                <a:graphicFrameLocks noChangeAspect="1"/>
              </p:cNvGraphicFramePr>
              <p:nvPr/>
            </p:nvGraphicFramePr>
            <p:xfrm>
              <a:off x="5237" y="1905"/>
              <a:ext cx="88" cy="184"/>
            </p:xfrm>
            <a:graphic>
              <a:graphicData uri="http://schemas.openxmlformats.org/presentationml/2006/ole">
                <mc:AlternateContent xmlns:mc="http://schemas.openxmlformats.org/markup-compatibility/2006">
                  <mc:Choice xmlns:v="urn:schemas-microsoft-com:vml" Requires="v">
                    <p:oleObj spid="_x0000_s32810" name="Equation" r:id="rId12" imgW="3213100" imgH="6731000" progId="Equation.3">
                      <p:embed/>
                    </p:oleObj>
                  </mc:Choice>
                  <mc:Fallback>
                    <p:oleObj name="Equation" r:id="rId12" imgW="3213100" imgH="6731000" progId="Equation.3">
                      <p:embed/>
                      <p:pic>
                        <p:nvPicPr>
                          <p:cNvPr id="15392" name="Object 17">
                            <a:extLst>
                              <a:ext uri="{FF2B5EF4-FFF2-40B4-BE49-F238E27FC236}">
                                <a16:creationId xmlns:a16="http://schemas.microsoft.com/office/drawing/2014/main" id="{B28ED78D-4757-F741-B826-F635B6CA63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37" y="1905"/>
                            <a:ext cx="88" cy="1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15384" name="Picture 18">
              <a:extLst>
                <a:ext uri="{FF2B5EF4-FFF2-40B4-BE49-F238E27FC236}">
                  <a16:creationId xmlns:a16="http://schemas.microsoft.com/office/drawing/2014/main" id="{8C69A173-AE57-CD8F-261D-660210478C7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60" y="1680"/>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23923" name="Freeform 19">
            <a:extLst>
              <a:ext uri="{FF2B5EF4-FFF2-40B4-BE49-F238E27FC236}">
                <a16:creationId xmlns:a16="http://schemas.microsoft.com/office/drawing/2014/main" id="{32549D78-8652-9FBE-D178-8D65D53573D5}"/>
              </a:ext>
            </a:extLst>
          </p:cNvPr>
          <p:cNvSpPr>
            <a:spLocks/>
          </p:cNvSpPr>
          <p:nvPr/>
        </p:nvSpPr>
        <p:spPr bwMode="auto">
          <a:xfrm>
            <a:off x="8272463" y="3000376"/>
            <a:ext cx="1630362" cy="468313"/>
          </a:xfrm>
          <a:custGeom>
            <a:avLst/>
            <a:gdLst>
              <a:gd name="T0" fmla="*/ 465818 w 1344"/>
              <a:gd name="T1" fmla="*/ 0 h 384"/>
              <a:gd name="T2" fmla="*/ 0 w 1344"/>
              <a:gd name="T3" fmla="*/ 468313 h 384"/>
              <a:gd name="T4" fmla="*/ 1630362 w 1344"/>
              <a:gd name="T5" fmla="*/ 0 h 384"/>
              <a:gd name="T6" fmla="*/ 465818 w 1344"/>
              <a:gd name="T7" fmla="*/ 0 h 3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44" h="384">
                <a:moveTo>
                  <a:pt x="384" y="0"/>
                </a:moveTo>
                <a:lnTo>
                  <a:pt x="0" y="384"/>
                </a:lnTo>
                <a:lnTo>
                  <a:pt x="1344" y="0"/>
                </a:lnTo>
                <a:lnTo>
                  <a:pt x="384" y="0"/>
                </a:lnTo>
                <a:close/>
              </a:path>
            </a:pathLst>
          </a:custGeom>
          <a:solidFill>
            <a:schemeClr val="accent1">
              <a:alpha val="50195"/>
            </a:schemeClr>
          </a:solidFill>
          <a:ln>
            <a:noFill/>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zh-CN" altLang="en-US">
              <a:solidFill>
                <a:srgbClr val="FFFFFF"/>
              </a:solidFill>
            </a:endParaRPr>
          </a:p>
        </p:txBody>
      </p:sp>
      <p:sp>
        <p:nvSpPr>
          <p:cNvPr id="123925" name="Line 21">
            <a:extLst>
              <a:ext uri="{FF2B5EF4-FFF2-40B4-BE49-F238E27FC236}">
                <a16:creationId xmlns:a16="http://schemas.microsoft.com/office/drawing/2014/main" id="{D0DB8F01-D927-7A3F-1A77-72682BE3E4B6}"/>
              </a:ext>
            </a:extLst>
          </p:cNvPr>
          <p:cNvSpPr>
            <a:spLocks noChangeShapeType="1"/>
          </p:cNvSpPr>
          <p:nvPr/>
        </p:nvSpPr>
        <p:spPr bwMode="auto">
          <a:xfrm flipH="1">
            <a:off x="8415339" y="2406651"/>
            <a:ext cx="153987" cy="530225"/>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23926" name="Line 22">
            <a:extLst>
              <a:ext uri="{FF2B5EF4-FFF2-40B4-BE49-F238E27FC236}">
                <a16:creationId xmlns:a16="http://schemas.microsoft.com/office/drawing/2014/main" id="{9573E010-544E-DEC6-92D1-8EF57636C0C6}"/>
              </a:ext>
            </a:extLst>
          </p:cNvPr>
          <p:cNvSpPr>
            <a:spLocks noChangeShapeType="1"/>
          </p:cNvSpPr>
          <p:nvPr/>
        </p:nvSpPr>
        <p:spPr bwMode="auto">
          <a:xfrm flipH="1" flipV="1">
            <a:off x="9301163" y="2465388"/>
            <a:ext cx="304800" cy="303212"/>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23927" name="Line 23">
            <a:extLst>
              <a:ext uri="{FF2B5EF4-FFF2-40B4-BE49-F238E27FC236}">
                <a16:creationId xmlns:a16="http://schemas.microsoft.com/office/drawing/2014/main" id="{F1527B02-342C-5DBD-2787-740BEA92CE3C}"/>
              </a:ext>
            </a:extLst>
          </p:cNvPr>
          <p:cNvSpPr>
            <a:spLocks noChangeShapeType="1"/>
          </p:cNvSpPr>
          <p:nvPr/>
        </p:nvSpPr>
        <p:spPr bwMode="auto">
          <a:xfrm flipV="1">
            <a:off x="8731251" y="3087689"/>
            <a:ext cx="815975" cy="244475"/>
          </a:xfrm>
          <a:prstGeom prst="line">
            <a:avLst/>
          </a:prstGeom>
          <a:noFill/>
          <a:ln w="38100">
            <a:solidFill>
              <a:schemeClr val="hlink"/>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23932" name="Line 28">
            <a:extLst>
              <a:ext uri="{FF2B5EF4-FFF2-40B4-BE49-F238E27FC236}">
                <a16:creationId xmlns:a16="http://schemas.microsoft.com/office/drawing/2014/main" id="{54B2B551-1D33-E8A5-E223-E7B8945B7AFC}"/>
              </a:ext>
            </a:extLst>
          </p:cNvPr>
          <p:cNvSpPr>
            <a:spLocks noChangeShapeType="1"/>
          </p:cNvSpPr>
          <p:nvPr/>
        </p:nvSpPr>
        <p:spPr bwMode="auto">
          <a:xfrm flipV="1">
            <a:off x="9021764" y="2095500"/>
            <a:ext cx="350837" cy="349250"/>
          </a:xfrm>
          <a:prstGeom prst="line">
            <a:avLst/>
          </a:prstGeom>
          <a:noFill/>
          <a:ln w="38100">
            <a:solidFill>
              <a:schemeClr val="accent6">
                <a:lumMod val="75000"/>
              </a:schemeClr>
            </a:solidFill>
            <a:round/>
            <a:headEnd/>
            <a:tailEnd type="triangle" w="med" len="med"/>
          </a:ln>
        </p:spPr>
        <p:txBody>
          <a:bodyPr wrap="none" anchor="ctr"/>
          <a:lstStyle/>
          <a:p>
            <a:pPr>
              <a:defRPr/>
            </a:pPr>
            <a:endParaRPr lang="zh-CN" altLang="en-US">
              <a:solidFill>
                <a:srgbClr val="000000"/>
              </a:solidFill>
            </a:endParaRPr>
          </a:p>
        </p:txBody>
      </p:sp>
      <p:sp>
        <p:nvSpPr>
          <p:cNvPr id="123933" name="Text Box 29">
            <a:extLst>
              <a:ext uri="{FF2B5EF4-FFF2-40B4-BE49-F238E27FC236}">
                <a16:creationId xmlns:a16="http://schemas.microsoft.com/office/drawing/2014/main" id="{83C037AA-B88A-C276-8FF8-371237692179}"/>
              </a:ext>
            </a:extLst>
          </p:cNvPr>
          <p:cNvSpPr txBox="1">
            <a:spLocks noChangeArrowheads="1"/>
          </p:cNvSpPr>
          <p:nvPr/>
        </p:nvSpPr>
        <p:spPr bwMode="auto">
          <a:xfrm>
            <a:off x="5651372" y="1943101"/>
            <a:ext cx="6096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eaLnBrk="1" hangingPunct="1">
              <a:spcBef>
                <a:spcPct val="50000"/>
              </a:spcBef>
            </a:pPr>
            <a:r>
              <a:rPr lang="zh-CN" altLang="en-US" sz="2400" dirty="0">
                <a:solidFill>
                  <a:srgbClr val="000000"/>
                </a:solidFill>
                <a:latin typeface="+mn-ea"/>
                <a:ea typeface="+mn-ea"/>
                <a:sym typeface="Symbol" pitchFamily="2" charset="2"/>
              </a:rPr>
              <a:t>则</a:t>
            </a:r>
            <a:endParaRPr lang="zh-CN" altLang="en-US" sz="2400" dirty="0">
              <a:solidFill>
                <a:srgbClr val="000000"/>
              </a:solidFill>
              <a:latin typeface="+mn-ea"/>
              <a:ea typeface="+mn-ea"/>
            </a:endParaRPr>
          </a:p>
        </p:txBody>
      </p:sp>
      <p:grpSp>
        <p:nvGrpSpPr>
          <p:cNvPr id="123940" name="Group 36">
            <a:extLst>
              <a:ext uri="{FF2B5EF4-FFF2-40B4-BE49-F238E27FC236}">
                <a16:creationId xmlns:a16="http://schemas.microsoft.com/office/drawing/2014/main" id="{8B1927B0-9F4B-D5D7-4B12-07F2880D6149}"/>
              </a:ext>
            </a:extLst>
          </p:cNvPr>
          <p:cNvGrpSpPr>
            <a:grpSpLocks/>
          </p:cNvGrpSpPr>
          <p:nvPr/>
        </p:nvGrpSpPr>
        <p:grpSpPr bwMode="auto">
          <a:xfrm>
            <a:off x="8807450" y="3111500"/>
            <a:ext cx="1022350" cy="812800"/>
            <a:chOff x="4540" y="1968"/>
            <a:chExt cx="644" cy="512"/>
          </a:xfrm>
        </p:grpSpPr>
        <p:graphicFrame>
          <p:nvGraphicFramePr>
            <p:cNvPr id="15381" name="Object 37">
              <a:extLst>
                <a:ext uri="{FF2B5EF4-FFF2-40B4-BE49-F238E27FC236}">
                  <a16:creationId xmlns:a16="http://schemas.microsoft.com/office/drawing/2014/main" id="{0F3E81EB-7F43-92E9-F69D-3078F30B35A6}"/>
                </a:ext>
              </a:extLst>
            </p:cNvPr>
            <p:cNvGraphicFramePr>
              <a:graphicFrameLocks noChangeAspect="1"/>
            </p:cNvGraphicFramePr>
            <p:nvPr/>
          </p:nvGraphicFramePr>
          <p:xfrm>
            <a:off x="4784" y="2160"/>
            <a:ext cx="400" cy="320"/>
          </p:xfrm>
          <a:graphic>
            <a:graphicData uri="http://schemas.openxmlformats.org/presentationml/2006/ole">
              <mc:AlternateContent xmlns:mc="http://schemas.openxmlformats.org/markup-compatibility/2006">
                <mc:Choice xmlns:v="urn:schemas-microsoft-com:vml" Requires="v">
                  <p:oleObj spid="_x0000_s32811" name="Equation" r:id="rId14" imgW="14630400" imgH="11696700" progId="Equation.3">
                    <p:embed/>
                  </p:oleObj>
                </mc:Choice>
                <mc:Fallback>
                  <p:oleObj name="Equation" r:id="rId14" imgW="14630400" imgH="11696700" progId="Equation.3">
                    <p:embed/>
                    <p:pic>
                      <p:nvPicPr>
                        <p:cNvPr id="15381" name="Object 37">
                          <a:extLst>
                            <a:ext uri="{FF2B5EF4-FFF2-40B4-BE49-F238E27FC236}">
                              <a16:creationId xmlns:a16="http://schemas.microsoft.com/office/drawing/2014/main" id="{AEC4989F-4BEC-A84D-B4F6-175D5EFCFB1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784" y="2160"/>
                          <a:ext cx="400" cy="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82" name="Line 38">
              <a:extLst>
                <a:ext uri="{FF2B5EF4-FFF2-40B4-BE49-F238E27FC236}">
                  <a16:creationId xmlns:a16="http://schemas.microsoft.com/office/drawing/2014/main" id="{9AF43F47-7ADD-38B2-D674-4BDEEBC673D9}"/>
                </a:ext>
              </a:extLst>
            </p:cNvPr>
            <p:cNvSpPr>
              <a:spLocks noChangeShapeType="1"/>
            </p:cNvSpPr>
            <p:nvPr/>
          </p:nvSpPr>
          <p:spPr bwMode="auto">
            <a:xfrm flipH="1" flipV="1">
              <a:off x="4540" y="1968"/>
              <a:ext cx="259" cy="258"/>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grpSp>
      <p:sp>
        <p:nvSpPr>
          <p:cNvPr id="4" name="文本框 3">
            <a:extLst>
              <a:ext uri="{FF2B5EF4-FFF2-40B4-BE49-F238E27FC236}">
                <a16:creationId xmlns:a16="http://schemas.microsoft.com/office/drawing/2014/main" id="{E0DD2719-FDDB-4CE1-8D14-FCADC269C744}"/>
              </a:ext>
            </a:extLst>
          </p:cNvPr>
          <p:cNvSpPr txBox="1"/>
          <p:nvPr/>
        </p:nvSpPr>
        <p:spPr>
          <a:xfrm>
            <a:off x="1291941" y="326550"/>
            <a:ext cx="4660043"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latin typeface="Times New Roman" panose="02020603050405020304" pitchFamily="18" charset="0"/>
                <a:ea typeface="宋体" panose="02010600030101010101" pitchFamily="2" charset="-122"/>
              </a:rPr>
              <a:t>1</a:t>
            </a:r>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利用斯托克斯公式计算积分</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E14BB25B-8751-A4C0-E9D2-BC87F0043B27}"/>
                  </a:ext>
                </a:extLst>
              </p:cNvPr>
              <p:cNvSpPr txBox="1"/>
              <p:nvPr/>
            </p:nvSpPr>
            <p:spPr>
              <a:xfrm>
                <a:off x="5809013" y="295720"/>
                <a:ext cx="3195707"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Γ</m:t>
                        </m:r>
                      </m:sub>
                      <m:sup/>
                      <m:e>
                        <m:r>
                          <a:rPr lang="zh-CN" altLang="en-US" sz="2400" i="1">
                            <a:solidFill>
                              <a:schemeClr val="bg2"/>
                            </a:solidFill>
                            <a:latin typeface="Cambria Math" panose="02040503050406030204" pitchFamily="18" charset="0"/>
                          </a:rPr>
                          <m:t>𝑧</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E14BB25B-8751-A4C0-E9D2-BC87F0043B27}"/>
                  </a:ext>
                </a:extLst>
              </p:cNvPr>
              <p:cNvSpPr txBox="1">
                <a:spLocks noRot="1" noChangeAspect="1" noMove="1" noResize="1" noEditPoints="1" noAdjustHandles="1" noChangeArrowheads="1" noChangeShapeType="1" noTextEdit="1"/>
              </p:cNvSpPr>
              <p:nvPr/>
            </p:nvSpPr>
            <p:spPr>
              <a:xfrm>
                <a:off x="5809013" y="295720"/>
                <a:ext cx="3195707" cy="518668"/>
              </a:xfrm>
              <a:prstGeom prst="rect">
                <a:avLst/>
              </a:prstGeom>
              <a:blipFill>
                <a:blip r:embed="rId16"/>
                <a:stretch>
                  <a:fillRect l="-15649"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89D9A603-840F-A560-1DF2-07B9FA9E289B}"/>
                  </a:ext>
                </a:extLst>
              </p:cNvPr>
              <p:cNvSpPr txBox="1"/>
              <p:nvPr/>
            </p:nvSpPr>
            <p:spPr>
              <a:xfrm>
                <a:off x="2063552" y="825798"/>
                <a:ext cx="9145016" cy="461665"/>
              </a:xfrm>
              <a:prstGeom prst="rect">
                <a:avLst/>
              </a:prstGeom>
              <a:noFill/>
            </p:spPr>
            <p:txBody>
              <a:bodyPr wrap="square">
                <a:spAutoFit/>
              </a:bodyPr>
              <a:lstStyle/>
              <a:p>
                <a:r>
                  <a:rPr lang="zh-CN" altLang="en-US" sz="2400" dirty="0">
                    <a:solidFill>
                      <a:schemeClr val="bg2"/>
                    </a:solidFill>
                    <a:effectLst/>
                    <a:ea typeface="宋体" panose="02010600030101010101" pitchFamily="2" charset="-122"/>
                    <a:cs typeface="Times New Roman" panose="02020603050405020304" pitchFamily="18" charset="0"/>
                  </a:rPr>
                  <a:t>其</a:t>
                </a:r>
                <a:r>
                  <a:rPr lang="zh-CN" altLang="zh-CN" sz="2400" dirty="0">
                    <a:solidFill>
                      <a:schemeClr val="bg2"/>
                    </a:solidFill>
                    <a:effectLst/>
                    <a:ea typeface="宋体" panose="02010600030101010101" pitchFamily="2" charset="-122"/>
                    <a:cs typeface="Times New Roman" panose="02020603050405020304" pitchFamily="18" charset="0"/>
                  </a:rPr>
                  <a:t>中</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为平面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1</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被三坐标面所截三角形的整个边界，</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89D9A603-840F-A560-1DF2-07B9FA9E289B}"/>
                  </a:ext>
                </a:extLst>
              </p:cNvPr>
              <p:cNvSpPr txBox="1">
                <a:spLocks noRot="1" noChangeAspect="1" noMove="1" noResize="1" noEditPoints="1" noAdjustHandles="1" noChangeArrowheads="1" noChangeShapeType="1" noTextEdit="1"/>
              </p:cNvSpPr>
              <p:nvPr/>
            </p:nvSpPr>
            <p:spPr>
              <a:xfrm>
                <a:off x="2063552" y="825798"/>
                <a:ext cx="9145016" cy="461665"/>
              </a:xfrm>
              <a:prstGeom prst="rect">
                <a:avLst/>
              </a:prstGeom>
              <a:blipFill>
                <a:blip r:embed="rId17"/>
                <a:stretch>
                  <a:fillRect l="-1067" t="-14474" b="-25000"/>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217D4609-8388-9B95-5A95-59FC0FFE54FE}"/>
              </a:ext>
            </a:extLst>
          </p:cNvPr>
          <p:cNvSpPr txBox="1"/>
          <p:nvPr/>
        </p:nvSpPr>
        <p:spPr>
          <a:xfrm>
            <a:off x="2063552" y="1335236"/>
            <a:ext cx="6097248"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方向如图所示。</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7628757C-0554-B31F-C01C-2612FD55A116}"/>
                  </a:ext>
                </a:extLst>
              </p:cNvPr>
              <p:cNvSpPr txBox="1"/>
              <p:nvPr/>
            </p:nvSpPr>
            <p:spPr>
              <a:xfrm>
                <a:off x="1463887" y="1943101"/>
                <a:ext cx="4549775"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记三角形域为</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，取上侧，</a:t>
                </a:r>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7628757C-0554-B31F-C01C-2612FD55A116}"/>
                  </a:ext>
                </a:extLst>
              </p:cNvPr>
              <p:cNvSpPr txBox="1">
                <a:spLocks noRot="1" noChangeAspect="1" noMove="1" noResize="1" noEditPoints="1" noAdjustHandles="1" noChangeArrowheads="1" noChangeShapeType="1" noTextEdit="1"/>
              </p:cNvSpPr>
              <p:nvPr/>
            </p:nvSpPr>
            <p:spPr>
              <a:xfrm>
                <a:off x="1463887" y="1943101"/>
                <a:ext cx="4549775" cy="461665"/>
              </a:xfrm>
              <a:prstGeom prst="rect">
                <a:avLst/>
              </a:prstGeom>
              <a:blipFill>
                <a:blip r:embed="rId18"/>
                <a:stretch>
                  <a:fillRect l="-2011" t="-14667" r="-402"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35120478-4813-28B4-220E-C32D85C143A7}"/>
                  </a:ext>
                </a:extLst>
              </p:cNvPr>
              <p:cNvSpPr txBox="1"/>
              <p:nvPr/>
            </p:nvSpPr>
            <p:spPr>
              <a:xfrm>
                <a:off x="2853557" y="2465832"/>
                <a:ext cx="3407415"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Γ</m:t>
                        </m:r>
                      </m:sub>
                      <m:sup/>
                      <m:e>
                        <m:r>
                          <a:rPr lang="zh-CN" altLang="en-US" sz="2400" i="1">
                            <a:solidFill>
                              <a:schemeClr val="bg2"/>
                            </a:solidFill>
                            <a:latin typeface="Cambria Math" panose="02040503050406030204" pitchFamily="18" charset="0"/>
                          </a:rPr>
                          <m:t>𝑧</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35120478-4813-28B4-220E-C32D85C143A7}"/>
                  </a:ext>
                </a:extLst>
              </p:cNvPr>
              <p:cNvSpPr txBox="1">
                <a:spLocks noRot="1" noChangeAspect="1" noMove="1" noResize="1" noEditPoints="1" noAdjustHandles="1" noChangeArrowheads="1" noChangeShapeType="1" noTextEdit="1"/>
              </p:cNvSpPr>
              <p:nvPr/>
            </p:nvSpPr>
            <p:spPr>
              <a:xfrm>
                <a:off x="2853557" y="2465832"/>
                <a:ext cx="3407415" cy="518668"/>
              </a:xfrm>
              <a:prstGeom prst="rect">
                <a:avLst/>
              </a:prstGeom>
              <a:blipFill>
                <a:blip r:embed="rId19"/>
                <a:stretch>
                  <a:fillRect l="-14490" t="-142353" b="-20235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F7CCEF29-D977-D748-4B36-F85E36227FA0}"/>
                  </a:ext>
                </a:extLst>
              </p:cNvPr>
              <p:cNvSpPr txBox="1"/>
              <p:nvPr/>
            </p:nvSpPr>
            <p:spPr>
              <a:xfrm>
                <a:off x="2508591" y="3103120"/>
                <a:ext cx="6097248" cy="14531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e>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e>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1">
                                      <a:solidFill>
                                        <a:schemeClr val="bg2"/>
                                      </a:solidFill>
                                      <a:latin typeface="Cambria Math" panose="02040503050406030204" pitchFamily="18" charset="0"/>
                                    </a:rPr>
                                    <m:t>𝑧</m:t>
                                  </m:r>
                                </m:e>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mr>
                            </m:m>
                          </m:e>
                        </m:d>
                      </m:e>
                    </m:nary>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F7CCEF29-D977-D748-4B36-F85E36227FA0}"/>
                  </a:ext>
                </a:extLst>
              </p:cNvPr>
              <p:cNvSpPr txBox="1">
                <a:spLocks noRot="1" noChangeAspect="1" noMove="1" noResize="1" noEditPoints="1" noAdjustHandles="1" noChangeArrowheads="1" noChangeShapeType="1" noTextEdit="1"/>
              </p:cNvSpPr>
              <p:nvPr/>
            </p:nvSpPr>
            <p:spPr>
              <a:xfrm>
                <a:off x="2508591" y="3103120"/>
                <a:ext cx="6097248" cy="1453155"/>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9ED1D1C8-D002-4E56-BBFD-F84FC0354791}"/>
                  </a:ext>
                </a:extLst>
              </p:cNvPr>
              <p:cNvSpPr txBox="1"/>
              <p:nvPr/>
            </p:nvSpPr>
            <p:spPr>
              <a:xfrm>
                <a:off x="2567608" y="4753937"/>
                <a:ext cx="4239591"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9ED1D1C8-D002-4E56-BBFD-F84FC0354791}"/>
                  </a:ext>
                </a:extLst>
              </p:cNvPr>
              <p:cNvSpPr txBox="1">
                <a:spLocks noRot="1" noChangeAspect="1" noMove="1" noResize="1" noEditPoints="1" noAdjustHandles="1" noChangeArrowheads="1" noChangeShapeType="1" noTextEdit="1"/>
              </p:cNvSpPr>
              <p:nvPr/>
            </p:nvSpPr>
            <p:spPr>
              <a:xfrm>
                <a:off x="2567608" y="4753937"/>
                <a:ext cx="4239591" cy="518668"/>
              </a:xfrm>
              <a:prstGeom prst="rect">
                <a:avLst/>
              </a:prstGeom>
              <a:blipFill>
                <a:blip r:embed="rId21"/>
                <a:stretch>
                  <a:fillRect l="-431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EC41383A-7533-5081-FF7F-E8AED41A5544}"/>
                  </a:ext>
                </a:extLst>
              </p:cNvPr>
              <p:cNvSpPr txBox="1"/>
              <p:nvPr/>
            </p:nvSpPr>
            <p:spPr>
              <a:xfrm>
                <a:off x="6363113" y="4711521"/>
                <a:ext cx="2545937" cy="60349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3</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sub>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EC41383A-7533-5081-FF7F-E8AED41A5544}"/>
                  </a:ext>
                </a:extLst>
              </p:cNvPr>
              <p:cNvSpPr txBox="1">
                <a:spLocks noRot="1" noChangeAspect="1" noMove="1" noResize="1" noEditPoints="1" noAdjustHandles="1" noChangeArrowheads="1" noChangeShapeType="1" noTextEdit="1"/>
              </p:cNvSpPr>
              <p:nvPr/>
            </p:nvSpPr>
            <p:spPr>
              <a:xfrm>
                <a:off x="6363113" y="4711521"/>
                <a:ext cx="2545937" cy="603499"/>
              </a:xfrm>
              <a:prstGeom prst="rect">
                <a:avLst/>
              </a:prstGeom>
              <a:blipFill>
                <a:blip r:embed="rId22"/>
                <a:stretch>
                  <a:fillRect t="-122222" b="-1606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FEF2F568-8EF1-D3EC-DFCD-D5BC85B7A981}"/>
                  </a:ext>
                </a:extLst>
              </p:cNvPr>
              <p:cNvSpPr txBox="1"/>
              <p:nvPr/>
            </p:nvSpPr>
            <p:spPr>
              <a:xfrm>
                <a:off x="8548841" y="4633803"/>
                <a:ext cx="963459" cy="6146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3</m:t>
                        </m:r>
                      </m:num>
                      <m:den>
                        <m:r>
                          <a:rPr lang="zh-CN" altLang="en-US" sz="2400" i="0">
                            <a:solidFill>
                              <a:schemeClr val="bg2"/>
                            </a:solidFill>
                            <a:latin typeface="Cambria Math" panose="02040503050406030204" pitchFamily="18" charset="0"/>
                          </a:rPr>
                          <m:t>2</m:t>
                        </m:r>
                      </m:den>
                    </m:f>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FEF2F568-8EF1-D3EC-DFCD-D5BC85B7A981}"/>
                  </a:ext>
                </a:extLst>
              </p:cNvPr>
              <p:cNvSpPr txBox="1">
                <a:spLocks noRot="1" noChangeAspect="1" noMove="1" noResize="1" noEditPoints="1" noAdjustHandles="1" noChangeArrowheads="1" noChangeShapeType="1" noTextEdit="1"/>
              </p:cNvSpPr>
              <p:nvPr/>
            </p:nvSpPr>
            <p:spPr>
              <a:xfrm>
                <a:off x="8548841" y="4633803"/>
                <a:ext cx="963459" cy="614655"/>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1D2D29B1-1C4B-DAAB-D8AB-C26D5FC4E6BB}"/>
                  </a:ext>
                </a:extLst>
              </p:cNvPr>
              <p:cNvSpPr txBox="1"/>
              <p:nvPr/>
            </p:nvSpPr>
            <p:spPr>
              <a:xfrm>
                <a:off x="573338" y="5546925"/>
                <a:ext cx="6097248" cy="46256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利用对称性</m:t>
                      </m:r>
                      <m:r>
                        <m:rPr>
                          <m:nor/>
                        </m:rPr>
                        <a:rPr lang="zh-CN" altLang="en-US" sz="2400" b="0" i="1" smtClean="0">
                          <a:solidFill>
                            <a:schemeClr val="bg2"/>
                          </a:solidFill>
                          <a:latin typeface="+mj-ea"/>
                          <a:ea typeface="+mj-ea"/>
                        </a:rPr>
                        <m:t> </m:t>
                      </m:r>
                    </m:oMath>
                  </m:oMathPara>
                </a14:m>
                <a:endParaRPr lang="zh-CN" altLang="en-US" sz="2400" dirty="0">
                  <a:solidFill>
                    <a:schemeClr val="bg2"/>
                  </a:solidFill>
                  <a:latin typeface="+mj-ea"/>
                  <a:ea typeface="+mj-ea"/>
                </a:endParaRPr>
              </a:p>
            </p:txBody>
          </p:sp>
        </mc:Choice>
        <mc:Fallback xmlns="">
          <p:sp>
            <p:nvSpPr>
              <p:cNvPr id="24" name="文本框 23">
                <a:extLst>
                  <a:ext uri="{FF2B5EF4-FFF2-40B4-BE49-F238E27FC236}">
                    <a16:creationId xmlns:a16="http://schemas.microsoft.com/office/drawing/2014/main" id="{1D2D29B1-1C4B-DAAB-D8AB-C26D5FC4E6BB}"/>
                  </a:ext>
                </a:extLst>
              </p:cNvPr>
              <p:cNvSpPr txBox="1">
                <a:spLocks noRot="1" noChangeAspect="1" noMove="1" noResize="1" noEditPoints="1" noAdjustHandles="1" noChangeArrowheads="1" noChangeShapeType="1" noTextEdit="1"/>
              </p:cNvSpPr>
              <p:nvPr/>
            </p:nvSpPr>
            <p:spPr>
              <a:xfrm>
                <a:off x="573338" y="5546925"/>
                <a:ext cx="6097248" cy="462563"/>
              </a:xfrm>
              <a:prstGeom prst="rect">
                <a:avLst/>
              </a:prstGeom>
              <a:blipFill>
                <a:blip r:embed="rId24"/>
                <a:stretch>
                  <a:fillRect b="-118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90054656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23906"/>
                                        </p:tgtEl>
                                        <p:attrNameLst>
                                          <p:attrName>style.visibility</p:attrName>
                                        </p:attrNameLst>
                                      </p:cBhvr>
                                      <p:to>
                                        <p:strVal val="visible"/>
                                      </p:to>
                                    </p:set>
                                    <p:animEffect transition="in" filter="wipe(left)">
                                      <p:cBhvr>
                                        <p:cTn id="21" dur="500"/>
                                        <p:tgtEl>
                                          <p:spTgt spid="12390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123925"/>
                                        </p:tgtEl>
                                        <p:attrNameLst>
                                          <p:attrName>style.visibility</p:attrName>
                                        </p:attrNameLst>
                                      </p:cBhvr>
                                      <p:to>
                                        <p:strVal val="visible"/>
                                      </p:to>
                                    </p:set>
                                    <p:animEffect transition="in" filter="wipe(up)">
                                      <p:cBhvr>
                                        <p:cTn id="26" dur="500"/>
                                        <p:tgtEl>
                                          <p:spTgt spid="123925"/>
                                        </p:tgtEl>
                                      </p:cBhvr>
                                    </p:animEffect>
                                  </p:childTnLst>
                                </p:cTn>
                              </p:par>
                            </p:childTnLst>
                          </p:cTn>
                        </p:par>
                        <p:par>
                          <p:cTn id="27" fill="hold">
                            <p:stCondLst>
                              <p:cond delay="500"/>
                            </p:stCondLst>
                            <p:childTnLst>
                              <p:par>
                                <p:cTn id="28" presetID="22" presetClass="entr" presetSubtype="8" fill="hold" nodeType="afterEffect">
                                  <p:stCondLst>
                                    <p:cond delay="0"/>
                                  </p:stCondLst>
                                  <p:childTnLst>
                                    <p:set>
                                      <p:cBhvr>
                                        <p:cTn id="29" dur="1" fill="hold">
                                          <p:stCondLst>
                                            <p:cond delay="0"/>
                                          </p:stCondLst>
                                        </p:cTn>
                                        <p:tgtEl>
                                          <p:spTgt spid="123927"/>
                                        </p:tgtEl>
                                        <p:attrNameLst>
                                          <p:attrName>style.visibility</p:attrName>
                                        </p:attrNameLst>
                                      </p:cBhvr>
                                      <p:to>
                                        <p:strVal val="visible"/>
                                      </p:to>
                                    </p:set>
                                    <p:animEffect transition="in" filter="wipe(left)">
                                      <p:cBhvr>
                                        <p:cTn id="30" dur="500"/>
                                        <p:tgtEl>
                                          <p:spTgt spid="123927"/>
                                        </p:tgtEl>
                                      </p:cBhvr>
                                    </p:animEffect>
                                  </p:childTnLst>
                                </p:cTn>
                              </p:par>
                            </p:childTnLst>
                          </p:cTn>
                        </p:par>
                        <p:par>
                          <p:cTn id="31" fill="hold">
                            <p:stCondLst>
                              <p:cond delay="1000"/>
                            </p:stCondLst>
                            <p:childTnLst>
                              <p:par>
                                <p:cTn id="32" presetID="22" presetClass="entr" presetSubtype="4" fill="hold" nodeType="afterEffect">
                                  <p:stCondLst>
                                    <p:cond delay="0"/>
                                  </p:stCondLst>
                                  <p:childTnLst>
                                    <p:set>
                                      <p:cBhvr>
                                        <p:cTn id="33" dur="1" fill="hold">
                                          <p:stCondLst>
                                            <p:cond delay="0"/>
                                          </p:stCondLst>
                                        </p:cTn>
                                        <p:tgtEl>
                                          <p:spTgt spid="123926"/>
                                        </p:tgtEl>
                                        <p:attrNameLst>
                                          <p:attrName>style.visibility</p:attrName>
                                        </p:attrNameLst>
                                      </p:cBhvr>
                                      <p:to>
                                        <p:strVal val="visible"/>
                                      </p:to>
                                    </p:set>
                                    <p:animEffect transition="in" filter="wipe(down)">
                                      <p:cBhvr>
                                        <p:cTn id="34" dur="500"/>
                                        <p:tgtEl>
                                          <p:spTgt spid="12392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123932"/>
                                        </p:tgtEl>
                                        <p:attrNameLst>
                                          <p:attrName>style.visibility</p:attrName>
                                        </p:attrNameLst>
                                      </p:cBhvr>
                                      <p:to>
                                        <p:strVal val="visible"/>
                                      </p:to>
                                    </p:set>
                                    <p:animEffect transition="in" filter="wipe(left)">
                                      <p:cBhvr>
                                        <p:cTn id="43" dur="500"/>
                                        <p:tgtEl>
                                          <p:spTgt spid="12393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23933"/>
                                        </p:tgtEl>
                                        <p:attrNameLst>
                                          <p:attrName>style.visibility</p:attrName>
                                        </p:attrNameLst>
                                      </p:cBhvr>
                                      <p:to>
                                        <p:strVal val="visible"/>
                                      </p:to>
                                    </p:set>
                                    <p:animEffect transition="in" filter="wipe(left)">
                                      <p:cBhvr>
                                        <p:cTn id="48" dur="500"/>
                                        <p:tgtEl>
                                          <p:spTgt spid="123933"/>
                                        </p:tgtEl>
                                      </p:cBhvr>
                                    </p:animEffect>
                                  </p:childTnLst>
                                </p:cTn>
                              </p:par>
                            </p:childTnLst>
                          </p:cTn>
                        </p:par>
                        <p:par>
                          <p:cTn id="49" fill="hold">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wipe(left)">
                                      <p:cBhvr>
                                        <p:cTn id="62" dur="500"/>
                                        <p:tgtEl>
                                          <p:spTgt spid="1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23923"/>
                                        </p:tgtEl>
                                        <p:attrNameLst>
                                          <p:attrName>style.visibility</p:attrName>
                                        </p:attrNameLst>
                                      </p:cBhvr>
                                      <p:to>
                                        <p:strVal val="visible"/>
                                      </p:to>
                                    </p:set>
                                    <p:animEffect transition="in" filter="wipe(left)">
                                      <p:cBhvr>
                                        <p:cTn id="67" dur="500"/>
                                        <p:tgtEl>
                                          <p:spTgt spid="123923"/>
                                        </p:tgtEl>
                                      </p:cBhvr>
                                    </p:animEffect>
                                  </p:childTnLst>
                                </p:cTn>
                              </p:par>
                            </p:childTnLst>
                          </p:cTn>
                        </p:par>
                        <p:par>
                          <p:cTn id="68" fill="hold">
                            <p:stCondLst>
                              <p:cond delay="500"/>
                            </p:stCondLst>
                            <p:childTnLst>
                              <p:par>
                                <p:cTn id="69" presetID="22" presetClass="entr" presetSubtype="4" fill="hold" nodeType="afterEffect">
                                  <p:stCondLst>
                                    <p:cond delay="0"/>
                                  </p:stCondLst>
                                  <p:childTnLst>
                                    <p:set>
                                      <p:cBhvr>
                                        <p:cTn id="70" dur="1" fill="hold">
                                          <p:stCondLst>
                                            <p:cond delay="0"/>
                                          </p:stCondLst>
                                        </p:cTn>
                                        <p:tgtEl>
                                          <p:spTgt spid="123940"/>
                                        </p:tgtEl>
                                        <p:attrNameLst>
                                          <p:attrName>style.visibility</p:attrName>
                                        </p:attrNameLst>
                                      </p:cBhvr>
                                      <p:to>
                                        <p:strVal val="visible"/>
                                      </p:to>
                                    </p:set>
                                    <p:animEffect transition="in" filter="wipe(down)">
                                      <p:cBhvr>
                                        <p:cTn id="71" dur="500"/>
                                        <p:tgtEl>
                                          <p:spTgt spid="123940"/>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wipe(left)">
                                      <p:cBhvr>
                                        <p:cTn id="76" dur="500"/>
                                        <p:tgtEl>
                                          <p:spTgt spid="2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left)">
                                      <p:cBhvr>
                                        <p:cTn id="81" dur="500"/>
                                        <p:tgtEl>
                                          <p:spTgt spid="20"/>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2"/>
                                        </p:tgtEl>
                                        <p:attrNameLst>
                                          <p:attrName>style.visibility</p:attrName>
                                        </p:attrNameLst>
                                      </p:cBhvr>
                                      <p:to>
                                        <p:strVal val="visible"/>
                                      </p:to>
                                    </p:set>
                                    <p:animEffect transition="in" filter="wipe(left)">
                                      <p:cBhvr>
                                        <p:cTn id="8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33" grpId="0" autoUpdateAnimBg="0"/>
      <p:bldP spid="6" grpId="0"/>
      <p:bldP spid="8" grpId="0"/>
      <p:bldP spid="10" grpId="0"/>
      <p:bldP spid="12" grpId="0"/>
      <p:bldP spid="14" grpId="0"/>
      <p:bldP spid="16" grpId="0"/>
      <p:bldP spid="18" grpId="0"/>
      <p:bldP spid="20" grpId="0"/>
      <p:bldP spid="22" grpId="0"/>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24972" name="Group 44">
            <a:extLst>
              <a:ext uri="{FF2B5EF4-FFF2-40B4-BE49-F238E27FC236}">
                <a16:creationId xmlns:a16="http://schemas.microsoft.com/office/drawing/2014/main" id="{31533675-C21B-4142-964A-DD61C516A691}"/>
              </a:ext>
            </a:extLst>
          </p:cNvPr>
          <p:cNvGrpSpPr>
            <a:grpSpLocks/>
          </p:cNvGrpSpPr>
          <p:nvPr/>
        </p:nvGrpSpPr>
        <p:grpSpPr bwMode="auto">
          <a:xfrm>
            <a:off x="7720014" y="2362200"/>
            <a:ext cx="2427287" cy="2298700"/>
            <a:chOff x="3903" y="1488"/>
            <a:chExt cx="1529" cy="1448"/>
          </a:xfrm>
        </p:grpSpPr>
        <p:graphicFrame>
          <p:nvGraphicFramePr>
            <p:cNvPr id="16410" name="Object 9">
              <a:extLst>
                <a:ext uri="{FF2B5EF4-FFF2-40B4-BE49-F238E27FC236}">
                  <a16:creationId xmlns:a16="http://schemas.microsoft.com/office/drawing/2014/main" id="{D485A05D-768E-144D-85FF-BCED6EC54881}"/>
                </a:ext>
              </a:extLst>
            </p:cNvPr>
            <p:cNvGraphicFramePr>
              <a:graphicFrameLocks noChangeAspect="1"/>
            </p:cNvGraphicFramePr>
            <p:nvPr/>
          </p:nvGraphicFramePr>
          <p:xfrm>
            <a:off x="4282" y="1488"/>
            <a:ext cx="136" cy="136"/>
          </p:xfrm>
          <a:graphic>
            <a:graphicData uri="http://schemas.openxmlformats.org/presentationml/2006/ole">
              <mc:AlternateContent xmlns:mc="http://schemas.openxmlformats.org/markup-compatibility/2006">
                <mc:Choice xmlns:v="urn:schemas-microsoft-com:vml" Requires="v">
                  <p:oleObj spid="_x0000_s33824" name="Equation" r:id="rId4" imgW="4978400" imgH="4978400" progId="Equation.3">
                    <p:embed/>
                  </p:oleObj>
                </mc:Choice>
                <mc:Fallback>
                  <p:oleObj name="Equation" r:id="rId4" imgW="4978400" imgH="4978400" progId="Equation.3">
                    <p:embed/>
                    <p:pic>
                      <p:nvPicPr>
                        <p:cNvPr id="16410" name="Object 9">
                          <a:extLst>
                            <a:ext uri="{FF2B5EF4-FFF2-40B4-BE49-F238E27FC236}">
                              <a16:creationId xmlns:a16="http://schemas.microsoft.com/office/drawing/2014/main" id="{D485A05D-768E-144D-85FF-BCED6EC548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2" y="1488"/>
                          <a:ext cx="136"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411" name="Object 11">
              <a:extLst>
                <a:ext uri="{FF2B5EF4-FFF2-40B4-BE49-F238E27FC236}">
                  <a16:creationId xmlns:a16="http://schemas.microsoft.com/office/drawing/2014/main" id="{4928D9BB-5E44-5B4C-8B32-C864D648F53A}"/>
                </a:ext>
              </a:extLst>
            </p:cNvPr>
            <p:cNvGraphicFramePr>
              <a:graphicFrameLocks noChangeAspect="1"/>
            </p:cNvGraphicFramePr>
            <p:nvPr/>
          </p:nvGraphicFramePr>
          <p:xfrm>
            <a:off x="5098" y="2592"/>
            <a:ext cx="136" cy="192"/>
          </p:xfrm>
          <a:graphic>
            <a:graphicData uri="http://schemas.openxmlformats.org/presentationml/2006/ole">
              <mc:AlternateContent xmlns:mc="http://schemas.openxmlformats.org/markup-compatibility/2006">
                <mc:Choice xmlns:v="urn:schemas-microsoft-com:vml" Requires="v">
                  <p:oleObj spid="_x0000_s33825" name="Equation" r:id="rId6" imgW="4978400" imgH="7023100" progId="Equation.3">
                    <p:embed/>
                  </p:oleObj>
                </mc:Choice>
                <mc:Fallback>
                  <p:oleObj name="Equation" r:id="rId6" imgW="4978400" imgH="7023100" progId="Equation.3">
                    <p:embed/>
                    <p:pic>
                      <p:nvPicPr>
                        <p:cNvPr id="16411" name="Object 11">
                          <a:extLst>
                            <a:ext uri="{FF2B5EF4-FFF2-40B4-BE49-F238E27FC236}">
                              <a16:creationId xmlns:a16="http://schemas.microsoft.com/office/drawing/2014/main" id="{4928D9BB-5E44-5B4C-8B32-C864D648F5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98" y="2592"/>
                          <a:ext cx="13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412" name="Object 12">
              <a:extLst>
                <a:ext uri="{FF2B5EF4-FFF2-40B4-BE49-F238E27FC236}">
                  <a16:creationId xmlns:a16="http://schemas.microsoft.com/office/drawing/2014/main" id="{97C4120A-0939-D542-A680-06C8E136C9A6}"/>
                </a:ext>
              </a:extLst>
            </p:cNvPr>
            <p:cNvGraphicFramePr>
              <a:graphicFrameLocks noChangeAspect="1"/>
            </p:cNvGraphicFramePr>
            <p:nvPr/>
          </p:nvGraphicFramePr>
          <p:xfrm>
            <a:off x="4032" y="2784"/>
            <a:ext cx="144" cy="152"/>
          </p:xfrm>
          <a:graphic>
            <a:graphicData uri="http://schemas.openxmlformats.org/presentationml/2006/ole">
              <mc:AlternateContent xmlns:mc="http://schemas.openxmlformats.org/markup-compatibility/2006">
                <mc:Choice xmlns:v="urn:schemas-microsoft-com:vml" Requires="v">
                  <p:oleObj spid="_x0000_s33826" name="Equation" r:id="rId8" imgW="5270500" imgH="5562600" progId="Equation.3">
                    <p:embed/>
                  </p:oleObj>
                </mc:Choice>
                <mc:Fallback>
                  <p:oleObj name="Equation" r:id="rId8" imgW="5270500" imgH="5562600" progId="Equation.3">
                    <p:embed/>
                    <p:pic>
                      <p:nvPicPr>
                        <p:cNvPr id="16412" name="Object 12">
                          <a:extLst>
                            <a:ext uri="{FF2B5EF4-FFF2-40B4-BE49-F238E27FC236}">
                              <a16:creationId xmlns:a16="http://schemas.microsoft.com/office/drawing/2014/main" id="{97C4120A-0939-D542-A680-06C8E136C9A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2" y="2784"/>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413" name="Object 13">
              <a:extLst>
                <a:ext uri="{FF2B5EF4-FFF2-40B4-BE49-F238E27FC236}">
                  <a16:creationId xmlns:a16="http://schemas.microsoft.com/office/drawing/2014/main" id="{7D7661FC-6591-294B-9322-C1BF0ACD523D}"/>
                </a:ext>
              </a:extLst>
            </p:cNvPr>
            <p:cNvGraphicFramePr>
              <a:graphicFrameLocks noChangeAspect="1"/>
            </p:cNvGraphicFramePr>
            <p:nvPr/>
          </p:nvGraphicFramePr>
          <p:xfrm>
            <a:off x="5280" y="2632"/>
            <a:ext cx="152" cy="200"/>
          </p:xfrm>
          <a:graphic>
            <a:graphicData uri="http://schemas.openxmlformats.org/presentationml/2006/ole">
              <mc:AlternateContent xmlns:mc="http://schemas.openxmlformats.org/markup-compatibility/2006">
                <mc:Choice xmlns:v="urn:schemas-microsoft-com:vml" Requires="v">
                  <p:oleObj spid="_x0000_s33827" name="Equation" r:id="rId10" imgW="5562600" imgH="7315200" progId="Equation.3">
                    <p:embed/>
                  </p:oleObj>
                </mc:Choice>
                <mc:Fallback>
                  <p:oleObj name="Equation" r:id="rId10" imgW="5562600" imgH="7315200" progId="Equation.3">
                    <p:embed/>
                    <p:pic>
                      <p:nvPicPr>
                        <p:cNvPr id="16413" name="Object 13">
                          <a:extLst>
                            <a:ext uri="{FF2B5EF4-FFF2-40B4-BE49-F238E27FC236}">
                              <a16:creationId xmlns:a16="http://schemas.microsoft.com/office/drawing/2014/main" id="{7D7661FC-6591-294B-9322-C1BF0ACD523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80" y="2632"/>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6414" name="Group 43">
              <a:extLst>
                <a:ext uri="{FF2B5EF4-FFF2-40B4-BE49-F238E27FC236}">
                  <a16:creationId xmlns:a16="http://schemas.microsoft.com/office/drawing/2014/main" id="{ED9E3E03-D695-D741-821A-F6383998F433}"/>
                </a:ext>
              </a:extLst>
            </p:cNvPr>
            <p:cNvGrpSpPr>
              <a:grpSpLocks/>
            </p:cNvGrpSpPr>
            <p:nvPr/>
          </p:nvGrpSpPr>
          <p:grpSpPr bwMode="auto">
            <a:xfrm>
              <a:off x="3903" y="1492"/>
              <a:ext cx="1521" cy="1380"/>
              <a:chOff x="3903" y="1492"/>
              <a:chExt cx="1521" cy="1380"/>
            </a:xfrm>
          </p:grpSpPr>
          <p:graphicFrame>
            <p:nvGraphicFramePr>
              <p:cNvPr id="16415" name="Object 7">
                <a:extLst>
                  <a:ext uri="{FF2B5EF4-FFF2-40B4-BE49-F238E27FC236}">
                    <a16:creationId xmlns:a16="http://schemas.microsoft.com/office/drawing/2014/main" id="{4F7D243E-73C5-8243-A4E3-0F176F0F2E80}"/>
                  </a:ext>
                </a:extLst>
              </p:cNvPr>
              <p:cNvGraphicFramePr>
                <a:graphicFrameLocks noChangeAspect="1"/>
              </p:cNvGraphicFramePr>
              <p:nvPr/>
            </p:nvGraphicFramePr>
            <p:xfrm>
              <a:off x="4653" y="1824"/>
              <a:ext cx="195" cy="193"/>
            </p:xfrm>
            <a:graphic>
              <a:graphicData uri="http://schemas.openxmlformats.org/presentationml/2006/ole">
                <mc:AlternateContent xmlns:mc="http://schemas.openxmlformats.org/markup-compatibility/2006">
                  <mc:Choice xmlns:v="urn:schemas-microsoft-com:vml" Requires="v">
                    <p:oleObj spid="_x0000_s33828" name="Equation" r:id="rId12" imgW="7023100" imgH="7023100" progId="Equation.3">
                      <p:embed/>
                    </p:oleObj>
                  </mc:Choice>
                  <mc:Fallback>
                    <p:oleObj name="Equation" r:id="rId12" imgW="7023100" imgH="7023100" progId="Equation.3">
                      <p:embed/>
                      <p:pic>
                        <p:nvPicPr>
                          <p:cNvPr id="16415" name="Object 7">
                            <a:extLst>
                              <a:ext uri="{FF2B5EF4-FFF2-40B4-BE49-F238E27FC236}">
                                <a16:creationId xmlns:a16="http://schemas.microsoft.com/office/drawing/2014/main" id="{4F7D243E-73C5-8243-A4E3-0F176F0F2E8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53" y="1824"/>
                            <a:ext cx="195" cy="1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416" name="Freeform 4">
                <a:extLst>
                  <a:ext uri="{FF2B5EF4-FFF2-40B4-BE49-F238E27FC236}">
                    <a16:creationId xmlns:a16="http://schemas.microsoft.com/office/drawing/2014/main" id="{4512B082-2011-3642-BC11-2284040C0757}"/>
                  </a:ext>
                </a:extLst>
              </p:cNvPr>
              <p:cNvSpPr>
                <a:spLocks/>
              </p:cNvSpPr>
              <p:nvPr/>
            </p:nvSpPr>
            <p:spPr bwMode="auto">
              <a:xfrm>
                <a:off x="4224" y="1933"/>
                <a:ext cx="880" cy="707"/>
              </a:xfrm>
              <a:custGeom>
                <a:avLst/>
                <a:gdLst>
                  <a:gd name="T0" fmla="*/ 0 w 864"/>
                  <a:gd name="T1" fmla="*/ 707 h 864"/>
                  <a:gd name="T2" fmla="*/ 880 w 864"/>
                  <a:gd name="T3" fmla="*/ 707 h 864"/>
                  <a:gd name="T4" fmla="*/ 880 w 864"/>
                  <a:gd name="T5" fmla="*/ 0 h 864"/>
                  <a:gd name="T6" fmla="*/ 0 60000 65536"/>
                  <a:gd name="T7" fmla="*/ 0 60000 65536"/>
                  <a:gd name="T8" fmla="*/ 0 60000 65536"/>
                </a:gdLst>
                <a:ahLst/>
                <a:cxnLst>
                  <a:cxn ang="T6">
                    <a:pos x="T0" y="T1"/>
                  </a:cxn>
                  <a:cxn ang="T7">
                    <a:pos x="T2" y="T3"/>
                  </a:cxn>
                  <a:cxn ang="T8">
                    <a:pos x="T4" y="T5"/>
                  </a:cxn>
                </a:cxnLst>
                <a:rect l="0" t="0" r="r" b="b"/>
                <a:pathLst>
                  <a:path w="864" h="864">
                    <a:moveTo>
                      <a:pt x="0" y="864"/>
                    </a:moveTo>
                    <a:lnTo>
                      <a:pt x="864" y="864"/>
                    </a:lnTo>
                    <a:lnTo>
                      <a:pt x="864" y="0"/>
                    </a:lnTo>
                  </a:path>
                </a:pathLst>
              </a:custGeom>
              <a:gradFill rotWithShape="0">
                <a:gsLst>
                  <a:gs pos="0">
                    <a:srgbClr val="002F00"/>
                  </a:gs>
                  <a:gs pos="50000">
                    <a:srgbClr val="006600"/>
                  </a:gs>
                  <a:gs pos="100000">
                    <a:srgbClr val="002F00"/>
                  </a:gs>
                </a:gsLst>
                <a:lin ang="0" scaled="1"/>
              </a:gradFill>
              <a:ln>
                <a:noFill/>
              </a:ln>
              <a:extLst>
                <a:ext uri="{91240B29-F687-4F45-9708-019B960494DF}">
                  <a14:hiddenLine xmlns:a14="http://schemas.microsoft.com/office/drawing/2010/main" w="9525">
                    <a:solidFill>
                      <a:srgbClr val="777777"/>
                    </a:solidFill>
                    <a:round/>
                    <a:headEnd/>
                    <a:tailEnd/>
                  </a14:hiddenLine>
                </a:ext>
              </a:extLst>
            </p:spPr>
            <p:txBody>
              <a:bodyPr wrap="none" anchor="ctr"/>
              <a:lstStyle/>
              <a:p>
                <a:endParaRPr lang="zh-CN" altLang="en-US">
                  <a:solidFill>
                    <a:srgbClr val="FFFFFF"/>
                  </a:solidFill>
                </a:endParaRPr>
              </a:p>
            </p:txBody>
          </p:sp>
          <p:sp>
            <p:nvSpPr>
              <p:cNvPr id="16417" name="Arc 5">
                <a:extLst>
                  <a:ext uri="{FF2B5EF4-FFF2-40B4-BE49-F238E27FC236}">
                    <a16:creationId xmlns:a16="http://schemas.microsoft.com/office/drawing/2014/main" id="{20EDEBAE-8635-6F4D-99BB-F21EBAE35031}"/>
                  </a:ext>
                </a:extLst>
              </p:cNvPr>
              <p:cNvSpPr>
                <a:spLocks/>
              </p:cNvSpPr>
              <p:nvPr/>
            </p:nvSpPr>
            <p:spPr bwMode="auto">
              <a:xfrm rot="10800000">
                <a:off x="4193" y="2603"/>
                <a:ext cx="902" cy="145"/>
              </a:xfrm>
              <a:custGeom>
                <a:avLst/>
                <a:gdLst>
                  <a:gd name="T0" fmla="*/ 0 w 43161"/>
                  <a:gd name="T1" fmla="*/ 136 h 21600"/>
                  <a:gd name="T2" fmla="*/ 902 w 43161"/>
                  <a:gd name="T3" fmla="*/ 145 h 21600"/>
                  <a:gd name="T4" fmla="*/ 451 w 43161"/>
                  <a:gd name="T5" fmla="*/ 145 h 21600"/>
                  <a:gd name="T6" fmla="*/ 0 60000 65536"/>
                  <a:gd name="T7" fmla="*/ 0 60000 65536"/>
                  <a:gd name="T8" fmla="*/ 0 60000 65536"/>
                </a:gdLst>
                <a:ahLst/>
                <a:cxnLst>
                  <a:cxn ang="T6">
                    <a:pos x="T0" y="T1"/>
                  </a:cxn>
                  <a:cxn ang="T7">
                    <a:pos x="T2" y="T3"/>
                  </a:cxn>
                  <a:cxn ang="T8">
                    <a:pos x="T4" y="T5"/>
                  </a:cxn>
                </a:cxnLst>
                <a:rect l="0" t="0" r="r" b="b"/>
                <a:pathLst>
                  <a:path w="43161" h="21600" fill="none" extrusionOk="0">
                    <a:moveTo>
                      <a:pt x="-1" y="20305"/>
                    </a:moveTo>
                    <a:cubicBezTo>
                      <a:pt x="684" y="8899"/>
                      <a:pt x="10134" y="0"/>
                      <a:pt x="21561" y="0"/>
                    </a:cubicBezTo>
                    <a:cubicBezTo>
                      <a:pt x="33490" y="0"/>
                      <a:pt x="43161" y="9670"/>
                      <a:pt x="43161" y="21600"/>
                    </a:cubicBezTo>
                  </a:path>
                  <a:path w="43161" h="21600" stroke="0" extrusionOk="0">
                    <a:moveTo>
                      <a:pt x="-1" y="20305"/>
                    </a:moveTo>
                    <a:cubicBezTo>
                      <a:pt x="684" y="8899"/>
                      <a:pt x="10134" y="0"/>
                      <a:pt x="21561" y="0"/>
                    </a:cubicBezTo>
                    <a:cubicBezTo>
                      <a:pt x="33490" y="0"/>
                      <a:pt x="43161" y="9670"/>
                      <a:pt x="43161" y="21600"/>
                    </a:cubicBezTo>
                    <a:lnTo>
                      <a:pt x="21561" y="21600"/>
                    </a:lnTo>
                    <a:lnTo>
                      <a:pt x="-1" y="20305"/>
                    </a:lnTo>
                    <a:close/>
                  </a:path>
                </a:pathLst>
              </a:custGeom>
              <a:gradFill rotWithShape="0">
                <a:gsLst>
                  <a:gs pos="0">
                    <a:srgbClr val="002F00"/>
                  </a:gs>
                  <a:gs pos="50000">
                    <a:srgbClr val="006600"/>
                  </a:gs>
                  <a:gs pos="100000">
                    <a:srgbClr val="002F00"/>
                  </a:gs>
                </a:gsLst>
                <a:lin ang="0" scaled="1"/>
              </a:gradFill>
              <a:ln w="19050">
                <a:solidFill>
                  <a:srgbClr val="33CC33"/>
                </a:solidFill>
                <a:round/>
                <a:headEnd/>
                <a:tailEnd/>
              </a:ln>
            </p:spPr>
            <p:txBody>
              <a:bodyPr wrap="none" anchor="ctr"/>
              <a:lstStyle/>
              <a:p>
                <a:endParaRPr lang="zh-CN" altLang="en-US">
                  <a:solidFill>
                    <a:srgbClr val="FFFFFF"/>
                  </a:solidFill>
                </a:endParaRPr>
              </a:p>
            </p:txBody>
          </p:sp>
          <p:sp>
            <p:nvSpPr>
              <p:cNvPr id="16418" name="Line 6">
                <a:extLst>
                  <a:ext uri="{FF2B5EF4-FFF2-40B4-BE49-F238E27FC236}">
                    <a16:creationId xmlns:a16="http://schemas.microsoft.com/office/drawing/2014/main" id="{7FEEAD8F-411D-2B4C-BD61-54FAFEB85605}"/>
                  </a:ext>
                </a:extLst>
              </p:cNvPr>
              <p:cNvSpPr>
                <a:spLocks noChangeShapeType="1"/>
              </p:cNvSpPr>
              <p:nvPr/>
            </p:nvSpPr>
            <p:spPr bwMode="auto">
              <a:xfrm flipH="1" flipV="1">
                <a:off x="5100" y="1920"/>
                <a:ext cx="0" cy="672"/>
              </a:xfrm>
              <a:prstGeom prst="line">
                <a:avLst/>
              </a:prstGeom>
              <a:noFill/>
              <a:ln w="19050">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6419" name="Line 8">
                <a:extLst>
                  <a:ext uri="{FF2B5EF4-FFF2-40B4-BE49-F238E27FC236}">
                    <a16:creationId xmlns:a16="http://schemas.microsoft.com/office/drawing/2014/main" id="{6AE1F9B3-803D-5349-B225-2812A73E4518}"/>
                  </a:ext>
                </a:extLst>
              </p:cNvPr>
              <p:cNvSpPr>
                <a:spLocks noChangeShapeType="1"/>
              </p:cNvSpPr>
              <p:nvPr/>
            </p:nvSpPr>
            <p:spPr bwMode="auto">
              <a:xfrm flipH="1">
                <a:off x="3903" y="2584"/>
                <a:ext cx="288" cy="288"/>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6420" name="Line 10">
                <a:extLst>
                  <a:ext uri="{FF2B5EF4-FFF2-40B4-BE49-F238E27FC236}">
                    <a16:creationId xmlns:a16="http://schemas.microsoft.com/office/drawing/2014/main" id="{58E70DB2-7642-3241-9916-4271FF55AB8B}"/>
                  </a:ext>
                </a:extLst>
              </p:cNvPr>
              <p:cNvSpPr>
                <a:spLocks noChangeShapeType="1"/>
              </p:cNvSpPr>
              <p:nvPr/>
            </p:nvSpPr>
            <p:spPr bwMode="auto">
              <a:xfrm>
                <a:off x="5088" y="2596"/>
                <a:ext cx="336"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6421" name="Oval 14">
                <a:extLst>
                  <a:ext uri="{FF2B5EF4-FFF2-40B4-BE49-F238E27FC236}">
                    <a16:creationId xmlns:a16="http://schemas.microsoft.com/office/drawing/2014/main" id="{4D18DBF9-7A13-A645-9319-8899954912C0}"/>
                  </a:ext>
                </a:extLst>
              </p:cNvPr>
              <p:cNvSpPr>
                <a:spLocks noChangeArrowheads="1"/>
              </p:cNvSpPr>
              <p:nvPr/>
            </p:nvSpPr>
            <p:spPr bwMode="auto">
              <a:xfrm rot="-2280000">
                <a:off x="4080" y="2130"/>
                <a:ext cx="1134" cy="272"/>
              </a:xfrm>
              <a:prstGeom prst="ellipse">
                <a:avLst/>
              </a:prstGeom>
              <a:solidFill>
                <a:schemeClr val="accent3">
                  <a:lumMod val="60000"/>
                  <a:lumOff val="40000"/>
                </a:schemeClr>
              </a:solidFill>
              <a:ln w="19050">
                <a:solidFill>
                  <a:schemeClr val="accent1"/>
                </a:solidFill>
                <a:round/>
                <a:headEnd/>
                <a:tailEnd/>
              </a:ln>
            </p:spPr>
            <p:txBody>
              <a:bodyPr wrap="none" anchor="ct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endParaRPr lang="zh-CN" altLang="en-US">
                  <a:solidFill>
                    <a:srgbClr val="000000"/>
                  </a:solidFill>
                </a:endParaRPr>
              </a:p>
            </p:txBody>
          </p:sp>
          <p:sp>
            <p:nvSpPr>
              <p:cNvPr id="16422" name="Line 15">
                <a:extLst>
                  <a:ext uri="{FF2B5EF4-FFF2-40B4-BE49-F238E27FC236}">
                    <a16:creationId xmlns:a16="http://schemas.microsoft.com/office/drawing/2014/main" id="{5C431730-D7F8-DA4A-B84F-76CF430EE991}"/>
                  </a:ext>
                </a:extLst>
              </p:cNvPr>
              <p:cNvSpPr>
                <a:spLocks noChangeShapeType="1"/>
              </p:cNvSpPr>
              <p:nvPr/>
            </p:nvSpPr>
            <p:spPr bwMode="auto">
              <a:xfrm>
                <a:off x="4224" y="2596"/>
                <a:ext cx="864" cy="0"/>
              </a:xfrm>
              <a:prstGeom prst="line">
                <a:avLst/>
              </a:prstGeom>
              <a:noFill/>
              <a:ln w="19050">
                <a:solidFill>
                  <a:schemeClr val="tx1"/>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6423" name="Line 16">
                <a:extLst>
                  <a:ext uri="{FF2B5EF4-FFF2-40B4-BE49-F238E27FC236}">
                    <a16:creationId xmlns:a16="http://schemas.microsoft.com/office/drawing/2014/main" id="{DE14143F-3075-5D42-A206-66C8F744E2D5}"/>
                  </a:ext>
                </a:extLst>
              </p:cNvPr>
              <p:cNvSpPr>
                <a:spLocks noChangeShapeType="1"/>
              </p:cNvSpPr>
              <p:nvPr/>
            </p:nvSpPr>
            <p:spPr bwMode="auto">
              <a:xfrm flipV="1">
                <a:off x="4189" y="1492"/>
                <a:ext cx="0" cy="1104"/>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6424" name="Line 17">
                <a:extLst>
                  <a:ext uri="{FF2B5EF4-FFF2-40B4-BE49-F238E27FC236}">
                    <a16:creationId xmlns:a16="http://schemas.microsoft.com/office/drawing/2014/main" id="{B0CDBC2D-5007-1A49-8EB3-636D185A990F}"/>
                  </a:ext>
                </a:extLst>
              </p:cNvPr>
              <p:cNvSpPr>
                <a:spLocks noChangeShapeType="1"/>
              </p:cNvSpPr>
              <p:nvPr/>
            </p:nvSpPr>
            <p:spPr bwMode="auto">
              <a:xfrm flipV="1">
                <a:off x="4480" y="2034"/>
                <a:ext cx="192" cy="192"/>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16425" name="Arc 18">
                <a:extLst>
                  <a:ext uri="{FF2B5EF4-FFF2-40B4-BE49-F238E27FC236}">
                    <a16:creationId xmlns:a16="http://schemas.microsoft.com/office/drawing/2014/main" id="{28BE9388-C985-BE45-9D8D-824183E42FBD}"/>
                  </a:ext>
                </a:extLst>
              </p:cNvPr>
              <p:cNvSpPr>
                <a:spLocks/>
              </p:cNvSpPr>
              <p:nvPr/>
            </p:nvSpPr>
            <p:spPr bwMode="auto">
              <a:xfrm>
                <a:off x="4193" y="2460"/>
                <a:ext cx="902" cy="145"/>
              </a:xfrm>
              <a:custGeom>
                <a:avLst/>
                <a:gdLst>
                  <a:gd name="T0" fmla="*/ 0 w 43161"/>
                  <a:gd name="T1" fmla="*/ 136 h 21600"/>
                  <a:gd name="T2" fmla="*/ 902 w 43161"/>
                  <a:gd name="T3" fmla="*/ 145 h 21600"/>
                  <a:gd name="T4" fmla="*/ 451 w 43161"/>
                  <a:gd name="T5" fmla="*/ 145 h 21600"/>
                  <a:gd name="T6" fmla="*/ 0 60000 65536"/>
                  <a:gd name="T7" fmla="*/ 0 60000 65536"/>
                  <a:gd name="T8" fmla="*/ 0 60000 65536"/>
                </a:gdLst>
                <a:ahLst/>
                <a:cxnLst>
                  <a:cxn ang="T6">
                    <a:pos x="T0" y="T1"/>
                  </a:cxn>
                  <a:cxn ang="T7">
                    <a:pos x="T2" y="T3"/>
                  </a:cxn>
                  <a:cxn ang="T8">
                    <a:pos x="T4" y="T5"/>
                  </a:cxn>
                </a:cxnLst>
                <a:rect l="0" t="0" r="r" b="b"/>
                <a:pathLst>
                  <a:path w="43161" h="21600" fill="none" extrusionOk="0">
                    <a:moveTo>
                      <a:pt x="-1" y="20305"/>
                    </a:moveTo>
                    <a:cubicBezTo>
                      <a:pt x="684" y="8899"/>
                      <a:pt x="10134" y="0"/>
                      <a:pt x="21561" y="0"/>
                    </a:cubicBezTo>
                    <a:cubicBezTo>
                      <a:pt x="33490" y="0"/>
                      <a:pt x="43161" y="9670"/>
                      <a:pt x="43161" y="21600"/>
                    </a:cubicBezTo>
                  </a:path>
                  <a:path w="43161" h="21600" stroke="0" extrusionOk="0">
                    <a:moveTo>
                      <a:pt x="-1" y="20305"/>
                    </a:moveTo>
                    <a:cubicBezTo>
                      <a:pt x="684" y="8899"/>
                      <a:pt x="10134" y="0"/>
                      <a:pt x="21561" y="0"/>
                    </a:cubicBezTo>
                    <a:cubicBezTo>
                      <a:pt x="33490" y="0"/>
                      <a:pt x="43161" y="9670"/>
                      <a:pt x="43161" y="21600"/>
                    </a:cubicBezTo>
                    <a:lnTo>
                      <a:pt x="21561" y="21600"/>
                    </a:lnTo>
                    <a:lnTo>
                      <a:pt x="-1" y="20305"/>
                    </a:lnTo>
                    <a:close/>
                  </a:path>
                </a:pathLst>
              </a:custGeom>
              <a:noFill/>
              <a:ln w="19050">
                <a:solidFill>
                  <a:srgbClr val="33CC33"/>
                </a:solidFill>
                <a:prstDash val="dash"/>
                <a:round/>
                <a:headEnd/>
                <a:tailEnd/>
              </a:ln>
              <a:extLst>
                <a:ext uri="{909E8E84-426E-40DD-AFC4-6F175D3DCCD1}">
                  <a14:hiddenFill xmlns:a14="http://schemas.microsoft.com/office/drawing/2010/main">
                    <a:solidFill>
                      <a:schemeClr val="accent1"/>
                    </a:solidFill>
                  </a14:hiddenFill>
                </a:ext>
              </a:extLst>
            </p:spPr>
            <p:txBody>
              <a:bodyPr wrap="none" anchor="ctr"/>
              <a:lstStyle/>
              <a:p>
                <a:endParaRPr lang="zh-CN" altLang="en-US">
                  <a:solidFill>
                    <a:srgbClr val="FFFFFF"/>
                  </a:solidFill>
                </a:endParaRPr>
              </a:p>
            </p:txBody>
          </p:sp>
          <p:pic>
            <p:nvPicPr>
              <p:cNvPr id="16426" name="Picture 19">
                <a:extLst>
                  <a:ext uri="{FF2B5EF4-FFF2-40B4-BE49-F238E27FC236}">
                    <a16:creationId xmlns:a16="http://schemas.microsoft.com/office/drawing/2014/main" id="{C3C06B4E-5B60-544B-AE49-191B3B909B6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987" y="2475"/>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grpSp>
      <p:sp>
        <p:nvSpPr>
          <p:cNvPr id="124966" name="Line 38">
            <a:extLst>
              <a:ext uri="{FF2B5EF4-FFF2-40B4-BE49-F238E27FC236}">
                <a16:creationId xmlns:a16="http://schemas.microsoft.com/office/drawing/2014/main" id="{94FC8373-88F7-674F-B20C-993A4885FA9F}"/>
              </a:ext>
            </a:extLst>
          </p:cNvPr>
          <p:cNvSpPr>
            <a:spLocks noChangeShapeType="1"/>
          </p:cNvSpPr>
          <p:nvPr/>
        </p:nvSpPr>
        <p:spPr bwMode="auto">
          <a:xfrm>
            <a:off x="9144000" y="3429000"/>
            <a:ext cx="381000" cy="381000"/>
          </a:xfrm>
          <a:prstGeom prst="line">
            <a:avLst/>
          </a:prstGeom>
          <a:noFill/>
          <a:ln w="28575">
            <a:solidFill>
              <a:schemeClr val="bg2"/>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FFFFFF"/>
              </a:solidFill>
            </a:endParaRPr>
          </a:p>
        </p:txBody>
      </p:sp>
      <p:graphicFrame>
        <p:nvGraphicFramePr>
          <p:cNvPr id="124967" name="Object 39">
            <a:extLst>
              <a:ext uri="{FF2B5EF4-FFF2-40B4-BE49-F238E27FC236}">
                <a16:creationId xmlns:a16="http://schemas.microsoft.com/office/drawing/2014/main" id="{61751A01-BAFD-524A-B44C-83602028BC55}"/>
              </a:ext>
            </a:extLst>
          </p:cNvPr>
          <p:cNvGraphicFramePr>
            <a:graphicFrameLocks noChangeAspect="1"/>
          </p:cNvGraphicFramePr>
          <p:nvPr/>
        </p:nvGraphicFramePr>
        <p:xfrm>
          <a:off x="8670926" y="3505200"/>
          <a:ext cx="320675" cy="304800"/>
        </p:xfrm>
        <a:graphic>
          <a:graphicData uri="http://schemas.openxmlformats.org/presentationml/2006/ole">
            <mc:AlternateContent xmlns:mc="http://schemas.openxmlformats.org/markup-compatibility/2006">
              <mc:Choice xmlns:v="urn:schemas-microsoft-com:vml" Requires="v">
                <p:oleObj spid="_x0000_s33829" name="Equation" r:id="rId15" imgW="7315200" imgH="7023100" progId="Equation.3">
                  <p:embed/>
                </p:oleObj>
              </mc:Choice>
              <mc:Fallback>
                <p:oleObj name="Equation" r:id="rId15" imgW="7315200" imgH="7023100" progId="Equation.3">
                  <p:embed/>
                  <p:pic>
                    <p:nvPicPr>
                      <p:cNvPr id="124967" name="Object 39">
                        <a:extLst>
                          <a:ext uri="{FF2B5EF4-FFF2-40B4-BE49-F238E27FC236}">
                            <a16:creationId xmlns:a16="http://schemas.microsoft.com/office/drawing/2014/main" id="{61751A01-BAFD-524A-B44C-83602028BC5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670926" y="3505200"/>
                        <a:ext cx="3206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407" name="Text Box 40">
            <a:extLst>
              <a:ext uri="{FF2B5EF4-FFF2-40B4-BE49-F238E27FC236}">
                <a16:creationId xmlns:a16="http://schemas.microsoft.com/office/drawing/2014/main" id="{739381A6-F847-2D4D-A5EB-B4D88F972E68}"/>
              </a:ext>
            </a:extLst>
          </p:cNvPr>
          <p:cNvSpPr txBox="1">
            <a:spLocks noChangeArrowheads="1"/>
          </p:cNvSpPr>
          <p:nvPr/>
        </p:nvSpPr>
        <p:spPr bwMode="auto">
          <a:xfrm>
            <a:off x="7086600" y="6600826"/>
            <a:ext cx="108234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kumimoji="0" lang="zh-CN" altLang="en-US" sz="1000">
                <a:solidFill>
                  <a:srgbClr val="000000"/>
                </a:solidFill>
                <a:latin typeface="楷体_GB2312" pitchFamily="49" charset="-122"/>
              </a:rPr>
              <a:t>公式其他形式  </a:t>
            </a:r>
          </a:p>
        </p:txBody>
      </p:sp>
      <p:pic>
        <p:nvPicPr>
          <p:cNvPr id="16408" name="Picture 41">
            <a:hlinkClick r:id="rId17" action="ppaction://hlinksldjump"/>
            <a:extLst>
              <a:ext uri="{FF2B5EF4-FFF2-40B4-BE49-F238E27FC236}">
                <a16:creationId xmlns:a16="http://schemas.microsoft.com/office/drawing/2014/main" id="{132484D7-3C70-1E45-93CA-DD937421D889}"/>
              </a:ext>
            </a:extLst>
          </p:cNvPr>
          <p:cNvPicPr>
            <a:picLocks noChangeAspect="1" noChangeArrowheads="1"/>
          </p:cNvPicPr>
          <p:nvPr/>
        </p:nvPicPr>
        <p:blipFill>
          <a:blip r:embed="rId18">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391400" y="6376989"/>
            <a:ext cx="3556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41E11B4E-E8C4-1F0B-1C5C-7D748AD5D670}"/>
                  </a:ext>
                </a:extLst>
              </p:cNvPr>
              <p:cNvSpPr txBox="1"/>
              <p:nvPr/>
            </p:nvSpPr>
            <p:spPr>
              <a:xfrm>
                <a:off x="1333500" y="366157"/>
                <a:ext cx="4038600"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2</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为柱面</a:t>
                </a:r>
                <a:r>
                  <a:rPr lang="zh-CN" altLang="zh-CN" sz="2400" dirty="0">
                    <a:solidFill>
                      <a:schemeClr val="bg2"/>
                    </a:solidFill>
                    <a:effectLst/>
                    <a:ea typeface="Times New Roman" panose="02020603050405020304" pitchFamily="18" charset="0"/>
                  </a:rPr>
                  <a:t> </a:t>
                </a:r>
                <a14:m>
                  <m:oMath xmlns:m="http://schemas.openxmlformats.org/officeDocument/2006/math">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41E11B4E-E8C4-1F0B-1C5C-7D748AD5D670}"/>
                  </a:ext>
                </a:extLst>
              </p:cNvPr>
              <p:cNvSpPr txBox="1">
                <a:spLocks noRot="1" noChangeAspect="1" noMove="1" noResize="1" noEditPoints="1" noAdjustHandles="1" noChangeArrowheads="1" noChangeShapeType="1" noTextEdit="1"/>
              </p:cNvSpPr>
              <p:nvPr/>
            </p:nvSpPr>
            <p:spPr>
              <a:xfrm>
                <a:off x="1333500" y="366157"/>
                <a:ext cx="4038600" cy="461665"/>
              </a:xfrm>
              <a:prstGeom prst="rect">
                <a:avLst/>
              </a:prstGeom>
              <a:blipFill>
                <a:blip r:embed="rId19"/>
                <a:stretch>
                  <a:fillRect l="-2417"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5D70D3C2-0EC1-7EE0-6D9C-FD6486A48A2E}"/>
                  </a:ext>
                </a:extLst>
              </p:cNvPr>
              <p:cNvSpPr txBox="1"/>
              <p:nvPr/>
            </p:nvSpPr>
            <p:spPr>
              <a:xfrm>
                <a:off x="5153026" y="366156"/>
                <a:ext cx="327660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与平面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的交线，</a:t>
                </a:r>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5D70D3C2-0EC1-7EE0-6D9C-FD6486A48A2E}"/>
                  </a:ext>
                </a:extLst>
              </p:cNvPr>
              <p:cNvSpPr txBox="1">
                <a:spLocks noRot="1" noChangeAspect="1" noMove="1" noResize="1" noEditPoints="1" noAdjustHandles="1" noChangeArrowheads="1" noChangeShapeType="1" noTextEdit="1"/>
              </p:cNvSpPr>
              <p:nvPr/>
            </p:nvSpPr>
            <p:spPr>
              <a:xfrm>
                <a:off x="5153026" y="366156"/>
                <a:ext cx="3276600" cy="461665"/>
              </a:xfrm>
              <a:prstGeom prst="rect">
                <a:avLst/>
              </a:prstGeom>
              <a:blipFill>
                <a:blip r:embed="rId20"/>
                <a:stretch>
                  <a:fillRect l="-2788" t="-14474" r="-372"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0601D453-AAAF-5649-CA56-4743187E8528}"/>
                  </a:ext>
                </a:extLst>
              </p:cNvPr>
              <p:cNvSpPr txBox="1"/>
              <p:nvPr/>
            </p:nvSpPr>
            <p:spPr>
              <a:xfrm>
                <a:off x="1688727" y="930722"/>
                <a:ext cx="3556745"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从</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zh-CN" altLang="zh-CN" sz="2400" dirty="0">
                    <a:solidFill>
                      <a:schemeClr val="bg2"/>
                    </a:solidFill>
                    <a:effectLst/>
                    <a:ea typeface="宋体" panose="02010600030101010101" pitchFamily="2" charset="-122"/>
                    <a:cs typeface="Times New Roman" panose="02020603050405020304" pitchFamily="18" charset="0"/>
                  </a:rPr>
                  <a:t>轴正向看为顺时针，</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0601D453-AAAF-5649-CA56-4743187E8528}"/>
                  </a:ext>
                </a:extLst>
              </p:cNvPr>
              <p:cNvSpPr txBox="1">
                <a:spLocks noRot="1" noChangeAspect="1" noMove="1" noResize="1" noEditPoints="1" noAdjustHandles="1" noChangeArrowheads="1" noChangeShapeType="1" noTextEdit="1"/>
              </p:cNvSpPr>
              <p:nvPr/>
            </p:nvSpPr>
            <p:spPr>
              <a:xfrm>
                <a:off x="1688727" y="930722"/>
                <a:ext cx="3556745" cy="461665"/>
              </a:xfrm>
              <a:prstGeom prst="rect">
                <a:avLst/>
              </a:prstGeom>
              <a:blipFill>
                <a:blip r:embed="rId21"/>
                <a:stretch>
                  <a:fillRect l="-2573"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C18A8395-9F67-5176-6F5E-DC01FA03E794}"/>
                  </a:ext>
                </a:extLst>
              </p:cNvPr>
              <p:cNvSpPr txBox="1"/>
              <p:nvPr/>
            </p:nvSpPr>
            <p:spPr>
              <a:xfrm>
                <a:off x="4910016" y="873573"/>
                <a:ext cx="6096000" cy="518988"/>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计算</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C18A8395-9F67-5176-6F5E-DC01FA03E794}"/>
                  </a:ext>
                </a:extLst>
              </p:cNvPr>
              <p:cNvSpPr txBox="1">
                <a:spLocks noRot="1" noChangeAspect="1" noMove="1" noResize="1" noEditPoints="1" noAdjustHandles="1" noChangeArrowheads="1" noChangeShapeType="1" noTextEdit="1"/>
              </p:cNvSpPr>
              <p:nvPr/>
            </p:nvSpPr>
            <p:spPr>
              <a:xfrm>
                <a:off x="4910016" y="873573"/>
                <a:ext cx="6096000" cy="518988"/>
              </a:xfrm>
              <a:prstGeom prst="rect">
                <a:avLst/>
              </a:prstGeom>
              <a:blipFill>
                <a:blip r:embed="rId22"/>
                <a:stretch>
                  <a:fillRect l="-1500" t="-141176" b="-2047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1B00D277-368A-D065-A115-DB5BC0D2A8DC}"/>
                  </a:ext>
                </a:extLst>
              </p:cNvPr>
              <p:cNvSpPr txBox="1"/>
              <p:nvPr/>
            </p:nvSpPr>
            <p:spPr>
              <a:xfrm>
                <a:off x="1333500" y="1547414"/>
                <a:ext cx="6096000"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为平面</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上被</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所围椭圆域，</a:t>
                </a:r>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1B00D277-368A-D065-A115-DB5BC0D2A8DC}"/>
                  </a:ext>
                </a:extLst>
              </p:cNvPr>
              <p:cNvSpPr txBox="1">
                <a:spLocks noRot="1" noChangeAspect="1" noMove="1" noResize="1" noEditPoints="1" noAdjustHandles="1" noChangeArrowheads="1" noChangeShapeType="1" noTextEdit="1"/>
              </p:cNvSpPr>
              <p:nvPr/>
            </p:nvSpPr>
            <p:spPr>
              <a:xfrm>
                <a:off x="1333500" y="1547414"/>
                <a:ext cx="6096000" cy="461665"/>
              </a:xfrm>
              <a:prstGeom prst="rect">
                <a:avLst/>
              </a:prstGeom>
              <a:blipFill>
                <a:blip r:embed="rId23"/>
                <a:stretch>
                  <a:fillRect l="-1600" t="-14474" b="-25000"/>
                </a:stretch>
              </a:blipFill>
            </p:spPr>
            <p:txBody>
              <a:bodyPr/>
              <a:lstStyle/>
              <a:p>
                <a:r>
                  <a:rPr lang="zh-CN" altLang="en-US">
                    <a:noFill/>
                  </a:rPr>
                  <a:t> </a:t>
                </a:r>
              </a:p>
            </p:txBody>
          </p:sp>
        </mc:Fallback>
      </mc:AlternateContent>
      <p:sp>
        <p:nvSpPr>
          <p:cNvPr id="14" name="文本框 13">
            <a:extLst>
              <a:ext uri="{FF2B5EF4-FFF2-40B4-BE49-F238E27FC236}">
                <a16:creationId xmlns:a16="http://schemas.microsoft.com/office/drawing/2014/main" id="{1DFBFFC8-1A0D-92A1-B9A4-7B0CFA2507A7}"/>
              </a:ext>
            </a:extLst>
          </p:cNvPr>
          <p:cNvSpPr txBox="1"/>
          <p:nvPr/>
        </p:nvSpPr>
        <p:spPr>
          <a:xfrm>
            <a:off x="7027864" y="1540817"/>
            <a:ext cx="18415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且取下侧，</a:t>
            </a:r>
            <a:endParaRPr lang="zh-CN" altLang="en-US" sz="2400" dirty="0">
              <a:solidFill>
                <a:schemeClr val="bg2"/>
              </a:solidFill>
            </a:endParaRPr>
          </a:p>
        </p:txBody>
      </p:sp>
      <p:sp>
        <p:nvSpPr>
          <p:cNvPr id="16" name="文本框 15">
            <a:extLst>
              <a:ext uri="{FF2B5EF4-FFF2-40B4-BE49-F238E27FC236}">
                <a16:creationId xmlns:a16="http://schemas.microsoft.com/office/drawing/2014/main" id="{88DE6011-2754-2F94-15B3-CE3AF245AB9A}"/>
              </a:ext>
            </a:extLst>
          </p:cNvPr>
          <p:cNvSpPr txBox="1"/>
          <p:nvPr/>
        </p:nvSpPr>
        <p:spPr>
          <a:xfrm>
            <a:off x="1981200" y="2117169"/>
            <a:ext cx="27051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则其法线方向余弦</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2976A2C-34BF-6403-E678-7F2ECD1BBFD1}"/>
                  </a:ext>
                </a:extLst>
              </p:cNvPr>
              <p:cNvSpPr txBox="1"/>
              <p:nvPr/>
            </p:nvSpPr>
            <p:spPr>
              <a:xfrm>
                <a:off x="2262982" y="2629294"/>
                <a:ext cx="1966911"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c</m:t>
                      </m:r>
                      <m:r>
                        <m:rPr>
                          <m:sty m:val="p"/>
                        </m:rPr>
                        <a:rPr lang="zh-CN" altLang="en-US" sz="2400" i="0">
                          <a:solidFill>
                            <a:schemeClr val="bg2"/>
                          </a:solidFill>
                          <a:latin typeface="Cambria Math" panose="02040503050406030204" pitchFamily="18" charset="0"/>
                        </a:rPr>
                        <m:t>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C2976A2C-34BF-6403-E678-7F2ECD1BBFD1}"/>
                  </a:ext>
                </a:extLst>
              </p:cNvPr>
              <p:cNvSpPr txBox="1">
                <a:spLocks noRot="1" noChangeAspect="1" noMove="1" noResize="1" noEditPoints="1" noAdjustHandles="1" noChangeArrowheads="1" noChangeShapeType="1" noTextEdit="1"/>
              </p:cNvSpPr>
              <p:nvPr/>
            </p:nvSpPr>
            <p:spPr>
              <a:xfrm>
                <a:off x="2262982" y="2629294"/>
                <a:ext cx="1966911" cy="461665"/>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C2976335-53C1-9E92-C325-ED40C0EEC291}"/>
                  </a:ext>
                </a:extLst>
              </p:cNvPr>
              <p:cNvSpPr txBox="1"/>
              <p:nvPr/>
            </p:nvSpPr>
            <p:spPr>
              <a:xfrm>
                <a:off x="4002112" y="2536165"/>
                <a:ext cx="1712861" cy="63639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m:rPr>
                        <m:sty m:val="p"/>
                      </m:rPr>
                      <a:rPr lang="zh-CN" altLang="en-US" sz="2400" smtClean="0">
                        <a:solidFill>
                          <a:schemeClr val="bg2"/>
                        </a:solidFill>
                        <a:latin typeface="Cambria Math" panose="02040503050406030204" pitchFamily="18" charset="0"/>
                      </a:rPr>
                      <m:t>c</m:t>
                    </m:r>
                    <m:r>
                      <m:rPr>
                        <m:sty m:val="p"/>
                      </m:rPr>
                      <a:rPr lang="zh-CN" altLang="en-US" sz="2400" i="0">
                        <a:solidFill>
                          <a:schemeClr val="bg2"/>
                        </a:solidFill>
                        <a:latin typeface="Cambria Math" panose="02040503050406030204" pitchFamily="18" charset="0"/>
                      </a:rPr>
                      <m:t>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ad>
                          <m:radPr>
                            <m:degHide m:val="on"/>
                            <m:ctrlPr>
                              <a:rPr lang="zh-CN" altLang="en-US" sz="2400" i="1">
                                <a:solidFill>
                                  <a:schemeClr val="bg2"/>
                                </a:solidFill>
                                <a:latin typeface="Cambria Math" panose="02040503050406030204" pitchFamily="18" charset="0"/>
                              </a:rPr>
                            </m:ctrlPr>
                          </m:radPr>
                          <m:deg/>
                          <m:e>
                            <m:r>
                              <a:rPr lang="zh-CN" altLang="en-US" sz="2400" i="0">
                                <a:solidFill>
                                  <a:schemeClr val="bg2"/>
                                </a:solidFill>
                                <a:latin typeface="Cambria Math" panose="02040503050406030204" pitchFamily="18" charset="0"/>
                              </a:rPr>
                              <m:t>2</m:t>
                            </m:r>
                          </m:e>
                        </m:rad>
                      </m:den>
                    </m:f>
                    <m:r>
                      <a:rPr lang="zh-CN" altLang="en-US" sz="2400" i="0">
                        <a:solidFill>
                          <a:schemeClr val="bg2"/>
                        </a:solidFill>
                        <a:latin typeface="Cambria Math" panose="02040503050406030204" pitchFamily="18" charset="0"/>
                      </a:rPr>
                      <m:t>,</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C2976335-53C1-9E92-C325-ED40C0EEC291}"/>
                  </a:ext>
                </a:extLst>
              </p:cNvPr>
              <p:cNvSpPr txBox="1">
                <a:spLocks noRot="1" noChangeAspect="1" noMove="1" noResize="1" noEditPoints="1" noAdjustHandles="1" noChangeArrowheads="1" noChangeShapeType="1" noTextEdit="1"/>
              </p:cNvSpPr>
              <p:nvPr/>
            </p:nvSpPr>
            <p:spPr>
              <a:xfrm>
                <a:off x="4002112" y="2536165"/>
                <a:ext cx="1712861" cy="636393"/>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4535FCD-C9DA-8883-3711-93EB0FBDDC0B}"/>
                  </a:ext>
                </a:extLst>
              </p:cNvPr>
              <p:cNvSpPr txBox="1"/>
              <p:nvPr/>
            </p:nvSpPr>
            <p:spPr>
              <a:xfrm>
                <a:off x="5652879" y="2543525"/>
                <a:ext cx="1966911" cy="63639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m:rPr>
                        <m:sty m:val="p"/>
                      </m:rPr>
                      <a:rPr lang="zh-CN" altLang="en-US" sz="2400" smtClean="0">
                        <a:solidFill>
                          <a:schemeClr val="bg2"/>
                        </a:solidFill>
                        <a:latin typeface="Cambria Math" panose="02040503050406030204" pitchFamily="18" charset="0"/>
                      </a:rPr>
                      <m:t>c</m:t>
                    </m:r>
                    <m:r>
                      <m:rPr>
                        <m:sty m:val="p"/>
                      </m:rPr>
                      <a:rPr lang="zh-CN" altLang="en-US" sz="2400" i="0">
                        <a:solidFill>
                          <a:schemeClr val="bg2"/>
                        </a:solidFill>
                        <a:latin typeface="Cambria Math" panose="02040503050406030204" pitchFamily="18" charset="0"/>
                      </a:rPr>
                      <m:t>os</m:t>
                    </m:r>
                    <m:r>
                      <a:rPr lang="zh-CN" altLang="en-US" sz="2400" i="1">
                        <a:solidFill>
                          <a:schemeClr val="bg2"/>
                        </a:solidFill>
                        <a:latin typeface="Cambria Math" panose="02040503050406030204" pitchFamily="18" charset="0"/>
                      </a:rPr>
                      <m:t>𝛾</m:t>
                    </m:r>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ad>
                          <m:radPr>
                            <m:degHide m:val="on"/>
                            <m:ctrlPr>
                              <a:rPr lang="zh-CN" altLang="en-US" sz="2400" i="1">
                                <a:solidFill>
                                  <a:schemeClr val="bg2"/>
                                </a:solidFill>
                                <a:latin typeface="Cambria Math" panose="02040503050406030204" pitchFamily="18" charset="0"/>
                              </a:rPr>
                            </m:ctrlPr>
                          </m:radPr>
                          <m:deg/>
                          <m:e>
                            <m:r>
                              <a:rPr lang="zh-CN" altLang="en-US" sz="2400" i="0">
                                <a:solidFill>
                                  <a:schemeClr val="bg2"/>
                                </a:solidFill>
                                <a:latin typeface="Cambria Math" panose="02040503050406030204" pitchFamily="18" charset="0"/>
                              </a:rPr>
                              <m:t>2</m:t>
                            </m:r>
                          </m:e>
                        </m:rad>
                      </m:den>
                    </m:f>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34535FCD-C9DA-8883-3711-93EB0FBDDC0B}"/>
                  </a:ext>
                </a:extLst>
              </p:cNvPr>
              <p:cNvSpPr txBox="1">
                <a:spLocks noRot="1" noChangeAspect="1" noMove="1" noResize="1" noEditPoints="1" noAdjustHandles="1" noChangeArrowheads="1" noChangeShapeType="1" noTextEdit="1"/>
              </p:cNvSpPr>
              <p:nvPr/>
            </p:nvSpPr>
            <p:spPr>
              <a:xfrm>
                <a:off x="5652879" y="2543525"/>
                <a:ext cx="1966911" cy="636393"/>
              </a:xfrm>
              <a:prstGeom prst="rect">
                <a:avLst/>
              </a:prstGeom>
              <a:blipFill>
                <a:blip r:embed="rId26"/>
                <a:stretch>
                  <a:fillRect/>
                </a:stretch>
              </a:blipFill>
            </p:spPr>
            <p:txBody>
              <a:bodyPr/>
              <a:lstStyle/>
              <a:p>
                <a:r>
                  <a:rPr lang="zh-CN" altLang="en-US">
                    <a:noFill/>
                  </a:rPr>
                  <a:t> </a:t>
                </a:r>
              </a:p>
            </p:txBody>
          </p:sp>
        </mc:Fallback>
      </mc:AlternateContent>
      <p:sp>
        <p:nvSpPr>
          <p:cNvPr id="24" name="文本框 23">
            <a:extLst>
              <a:ext uri="{FF2B5EF4-FFF2-40B4-BE49-F238E27FC236}">
                <a16:creationId xmlns:a16="http://schemas.microsoft.com/office/drawing/2014/main" id="{41014D62-A6CD-E8E1-A56E-62590B303D9F}"/>
              </a:ext>
            </a:extLst>
          </p:cNvPr>
          <p:cNvSpPr txBox="1"/>
          <p:nvPr/>
        </p:nvSpPr>
        <p:spPr>
          <a:xfrm>
            <a:off x="1987263" y="3213981"/>
            <a:ext cx="3192016"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利用斯托克斯公式得</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94F4BCC-253E-A0B0-3DC9-A3CF849A7A04}"/>
                  </a:ext>
                </a:extLst>
              </p:cNvPr>
              <p:cNvSpPr txBox="1"/>
              <p:nvPr/>
            </p:nvSpPr>
            <p:spPr>
              <a:xfrm>
                <a:off x="2050848" y="3786214"/>
                <a:ext cx="4553897" cy="147283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𝐼</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e>
                                <m:e>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e>
                                <m:e>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e>
                                <m:e>
                                  <m:r>
                                    <a:rPr lang="zh-CN" altLang="en-US" sz="2400" i="1">
                                      <a:solidFill>
                                        <a:schemeClr val="bg2"/>
                                      </a:solidFill>
                                      <a:latin typeface="Cambria Math" panose="02040503050406030204" pitchFamily="18" charset="0"/>
                                    </a:rPr>
                                    <m:t>𝑥𝑦</m:t>
                                  </m:r>
                                </m:e>
                                <m:e>
                                  <m:r>
                                    <a:rPr lang="zh-CN" altLang="en-US" sz="2400" i="1">
                                      <a:solidFill>
                                        <a:schemeClr val="bg2"/>
                                      </a:solidFill>
                                      <a:latin typeface="Cambria Math" panose="02040503050406030204" pitchFamily="18" charset="0"/>
                                    </a:rPr>
                                    <m:t>𝑥𝑧</m:t>
                                  </m:r>
                                </m:e>
                              </m:mr>
                            </m:m>
                          </m:e>
                        </m:d>
                        <m:r>
                          <m:rPr>
                            <m:sty m:val="p"/>
                          </m:rPr>
                          <a:rPr lang="en-US" altLang="zh-CN" sz="2400" i="1">
                            <a:solidFill>
                              <a:schemeClr val="bg2"/>
                            </a:solidFill>
                            <a:latin typeface="Cambria Math" panose="02040503050406030204" pitchFamily="18" charset="0"/>
                          </a:rPr>
                          <m:t>dS</m:t>
                        </m:r>
                      </m:e>
                    </m:nary>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894F4BCC-253E-A0B0-3DC9-A3CF849A7A04}"/>
                  </a:ext>
                </a:extLst>
              </p:cNvPr>
              <p:cNvSpPr txBox="1">
                <a:spLocks noRot="1" noChangeAspect="1" noMove="1" noResize="1" noEditPoints="1" noAdjustHandles="1" noChangeArrowheads="1" noChangeShapeType="1" noTextEdit="1"/>
              </p:cNvSpPr>
              <p:nvPr/>
            </p:nvSpPr>
            <p:spPr>
              <a:xfrm>
                <a:off x="2050848" y="3786214"/>
                <a:ext cx="4553897" cy="1472839"/>
              </a:xfrm>
              <a:prstGeom prst="rect">
                <a:avLst/>
              </a:prstGeom>
              <a:blipFill>
                <a:blip r:embed="rId27"/>
                <a:stretch>
                  <a:fillRect/>
                </a:stretch>
              </a:blipFill>
            </p:spPr>
            <p:txBody>
              <a:bodyPr/>
              <a:lstStyle/>
              <a:p>
                <a:r>
                  <a:rPr lang="zh-CN" altLang="en-US">
                    <a:noFill/>
                  </a:rPr>
                  <a:t> </a:t>
                </a:r>
              </a:p>
            </p:txBody>
          </p:sp>
        </mc:Fallback>
      </mc:AlternateContent>
      <p:sp>
        <p:nvSpPr>
          <p:cNvPr id="27" name="矩形 26">
            <a:extLst>
              <a:ext uri="{FF2B5EF4-FFF2-40B4-BE49-F238E27FC236}">
                <a16:creationId xmlns:a16="http://schemas.microsoft.com/office/drawing/2014/main" id="{7067B226-F34B-A7D9-C5D1-A0EAC7AF2BC1}"/>
              </a:ext>
            </a:extLst>
          </p:cNvPr>
          <p:cNvSpPr/>
          <p:nvPr/>
        </p:nvSpPr>
        <p:spPr bwMode="auto">
          <a:xfrm>
            <a:off x="3256904" y="3786214"/>
            <a:ext cx="2455168" cy="35707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zh-CN" altLang="en-US" sz="2800" b="0" i="0" u="none" strike="noStrike" cap="none" normalizeH="0" baseline="0">
              <a:ln>
                <a:noFill/>
              </a:ln>
              <a:solidFill>
                <a:schemeClr val="tx1"/>
              </a:solidFill>
              <a:effectLst/>
              <a:latin typeface="Times New Roman" panose="02020603050405020304" pitchFamily="18" charset="0"/>
              <a:ea typeface="楷体_GB2312" pitchFamily="49" charset="-122"/>
            </a:endParaRPr>
          </a:p>
        </p:txBody>
      </p:sp>
      <p:sp>
        <p:nvSpPr>
          <p:cNvPr id="28" name="矩形 27">
            <a:extLst>
              <a:ext uri="{FF2B5EF4-FFF2-40B4-BE49-F238E27FC236}">
                <a16:creationId xmlns:a16="http://schemas.microsoft.com/office/drawing/2014/main" id="{A79A0A58-66EF-B42F-7792-618DD87ED1B9}"/>
              </a:ext>
            </a:extLst>
          </p:cNvPr>
          <p:cNvSpPr/>
          <p:nvPr/>
        </p:nvSpPr>
        <p:spPr bwMode="auto">
          <a:xfrm>
            <a:off x="3256904" y="4216210"/>
            <a:ext cx="2455168" cy="623985"/>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zh-CN" altLang="en-US" sz="2800" b="0" i="0" u="none" strike="noStrike" cap="none" normalizeH="0" baseline="0">
              <a:ln>
                <a:noFill/>
              </a:ln>
              <a:solidFill>
                <a:schemeClr val="tx1"/>
              </a:solidFill>
              <a:effectLst/>
              <a:latin typeface="Times New Roman" panose="02020603050405020304" pitchFamily="18" charset="0"/>
              <a:ea typeface="楷体_GB2312" pitchFamily="49" charset="-122"/>
            </a:endParaRPr>
          </a:p>
        </p:txBody>
      </p:sp>
      <p:sp>
        <p:nvSpPr>
          <p:cNvPr id="29" name="矩形 28">
            <a:extLst>
              <a:ext uri="{FF2B5EF4-FFF2-40B4-BE49-F238E27FC236}">
                <a16:creationId xmlns:a16="http://schemas.microsoft.com/office/drawing/2014/main" id="{41EF480F-6B30-9C5F-1906-5D0C89DA50AE}"/>
              </a:ext>
            </a:extLst>
          </p:cNvPr>
          <p:cNvSpPr/>
          <p:nvPr/>
        </p:nvSpPr>
        <p:spPr bwMode="auto">
          <a:xfrm>
            <a:off x="3240192" y="4868094"/>
            <a:ext cx="2455168" cy="35707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zh-CN" altLang="en-US" sz="2800" b="0" i="0" u="none" strike="noStrike" cap="none" normalizeH="0" baseline="0">
              <a:ln>
                <a:noFill/>
              </a:ln>
              <a:solidFill>
                <a:schemeClr val="tx1"/>
              </a:solidFill>
              <a:effectLst/>
              <a:latin typeface="Times New Roman" panose="02020603050405020304" pitchFamily="18" charset="0"/>
              <a:ea typeface="楷体_GB2312" pitchFamily="49" charset="-122"/>
            </a:endParaRPr>
          </a:p>
        </p:txBody>
      </p:sp>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839853E8-EB09-23A8-A600-CB8F2F43A3C3}"/>
                  </a:ext>
                </a:extLst>
              </p:cNvPr>
              <p:cNvSpPr txBox="1"/>
              <p:nvPr/>
            </p:nvSpPr>
            <p:spPr>
              <a:xfrm>
                <a:off x="2285148" y="5196773"/>
                <a:ext cx="2867878" cy="65639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ctrlPr>
                          <a:rPr lang="zh-CN" altLang="en-US" sz="2400" i="1" smtClean="0">
                            <a:solidFill>
                              <a:schemeClr val="bg2"/>
                            </a:solidFill>
                            <a:latin typeface="Cambria Math" panose="02040503050406030204" pitchFamily="18" charset="0"/>
                          </a:rPr>
                        </m:ctrlPr>
                      </m:dPr>
                      <m:e>
                        <m:r>
                          <a:rPr lang="zh-CN" altLang="en-US" sz="240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ad>
                              <m:radPr>
                                <m:degHide m:val="on"/>
                                <m:ctrlPr>
                                  <a:rPr lang="zh-CN" altLang="en-US" sz="2400" i="1">
                                    <a:solidFill>
                                      <a:schemeClr val="bg2"/>
                                    </a:solidFill>
                                    <a:latin typeface="Cambria Math" panose="02040503050406030204" pitchFamily="18" charset="0"/>
                                  </a:rPr>
                                </m:ctrlPr>
                              </m:radPr>
                              <m:deg/>
                              <m:e>
                                <m:r>
                                  <a:rPr lang="zh-CN" altLang="en-US" sz="2400" i="0">
                                    <a:solidFill>
                                      <a:schemeClr val="bg2"/>
                                    </a:solidFill>
                                    <a:latin typeface="Cambria Math" panose="02040503050406030204" pitchFamily="18" charset="0"/>
                                  </a:rPr>
                                  <m:t>2</m:t>
                                </m:r>
                              </m:e>
                            </m:rad>
                          </m:den>
                        </m:f>
                        <m:d>
                          <m:dPr>
                            <m:begChr m:val=""/>
                            <m:endChr m:val=""/>
                            <m:ctrlPr>
                              <a:rPr lang="zh-CN" altLang="en-US" sz="2400" i="1">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31" name="文本框 30">
                <a:extLst>
                  <a:ext uri="{FF2B5EF4-FFF2-40B4-BE49-F238E27FC236}">
                    <a16:creationId xmlns:a16="http://schemas.microsoft.com/office/drawing/2014/main" id="{839853E8-EB09-23A8-A600-CB8F2F43A3C3}"/>
                  </a:ext>
                </a:extLst>
              </p:cNvPr>
              <p:cNvSpPr txBox="1">
                <a:spLocks noRot="1" noChangeAspect="1" noMove="1" noResize="1" noEditPoints="1" noAdjustHandles="1" noChangeArrowheads="1" noChangeShapeType="1" noTextEdit="1"/>
              </p:cNvSpPr>
              <p:nvPr/>
            </p:nvSpPr>
            <p:spPr>
              <a:xfrm>
                <a:off x="2285148" y="5196773"/>
                <a:ext cx="2867878" cy="656398"/>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812C9F8D-50D8-383C-3121-19026E9693C2}"/>
                  </a:ext>
                </a:extLst>
              </p:cNvPr>
              <p:cNvSpPr txBox="1"/>
              <p:nvPr/>
            </p:nvSpPr>
            <p:spPr>
              <a:xfrm>
                <a:off x="2197472" y="5270165"/>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0</m:t>
                      </m:r>
                    </m:oMath>
                  </m:oMathPara>
                </a14:m>
                <a:endParaRPr lang="zh-CN" altLang="en-US" sz="2400" dirty="0">
                  <a:solidFill>
                    <a:schemeClr val="bg2"/>
                  </a:solidFill>
                </a:endParaRPr>
              </a:p>
            </p:txBody>
          </p:sp>
        </mc:Choice>
        <mc:Fallback xmlns="">
          <p:sp>
            <p:nvSpPr>
              <p:cNvPr id="33" name="文本框 32">
                <a:extLst>
                  <a:ext uri="{FF2B5EF4-FFF2-40B4-BE49-F238E27FC236}">
                    <a16:creationId xmlns:a16="http://schemas.microsoft.com/office/drawing/2014/main" id="{812C9F8D-50D8-383C-3121-19026E9693C2}"/>
                  </a:ext>
                </a:extLst>
              </p:cNvPr>
              <p:cNvSpPr txBox="1">
                <a:spLocks noRot="1" noChangeAspect="1" noMove="1" noResize="1" noEditPoints="1" noAdjustHandles="1" noChangeArrowheads="1" noChangeShapeType="1" noTextEdit="1"/>
              </p:cNvSpPr>
              <p:nvPr/>
            </p:nvSpPr>
            <p:spPr>
              <a:xfrm>
                <a:off x="2197472" y="5270165"/>
                <a:ext cx="6096000" cy="461665"/>
              </a:xfrm>
              <a:prstGeom prst="rect">
                <a:avLst/>
              </a:prstGeom>
              <a:blipFill>
                <a:blip r:embed="rId29"/>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201936500"/>
      </p:ext>
    </p:extLst>
  </p:cSld>
  <p:clrMapOvr>
    <a:masterClrMapping/>
  </p:clrMapOvr>
  <p:transition>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24972"/>
                                        </p:tgtEl>
                                        <p:attrNameLst>
                                          <p:attrName>style.visibility</p:attrName>
                                        </p:attrNameLst>
                                      </p:cBhvr>
                                      <p:to>
                                        <p:strVal val="visible"/>
                                      </p:to>
                                    </p:set>
                                    <p:animEffect transition="in" filter="wipe(left)">
                                      <p:cBhvr>
                                        <p:cTn id="21" dur="500"/>
                                        <p:tgtEl>
                                          <p:spTgt spid="12497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500"/>
                                        <p:tgtEl>
                                          <p:spTgt spid="14"/>
                                        </p:tgtEl>
                                      </p:cBhvr>
                                    </p:animEffect>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124967"/>
                                        </p:tgtEl>
                                        <p:attrNameLst>
                                          <p:attrName>style.visibility</p:attrName>
                                        </p:attrNameLst>
                                      </p:cBhvr>
                                      <p:to>
                                        <p:strVal val="visible"/>
                                      </p:to>
                                    </p:set>
                                    <p:animEffect transition="in" filter="wipe(left)">
                                      <p:cBhvr>
                                        <p:cTn id="35" dur="500"/>
                                        <p:tgtEl>
                                          <p:spTgt spid="124967"/>
                                        </p:tgtEl>
                                      </p:cBhvr>
                                    </p:animEffect>
                                  </p:childTnLst>
                                </p:cTn>
                              </p:par>
                            </p:childTnLst>
                          </p:cTn>
                        </p:par>
                        <p:par>
                          <p:cTn id="36" fill="hold">
                            <p:stCondLst>
                              <p:cond delay="1000"/>
                            </p:stCondLst>
                            <p:childTnLst>
                              <p:par>
                                <p:cTn id="37" presetID="22" presetClass="entr" presetSubtype="1" fill="hold" nodeType="afterEffect">
                                  <p:stCondLst>
                                    <p:cond delay="0"/>
                                  </p:stCondLst>
                                  <p:childTnLst>
                                    <p:set>
                                      <p:cBhvr>
                                        <p:cTn id="38" dur="1" fill="hold">
                                          <p:stCondLst>
                                            <p:cond delay="0"/>
                                          </p:stCondLst>
                                        </p:cTn>
                                        <p:tgtEl>
                                          <p:spTgt spid="124966"/>
                                        </p:tgtEl>
                                        <p:attrNameLst>
                                          <p:attrName>style.visibility</p:attrName>
                                        </p:attrNameLst>
                                      </p:cBhvr>
                                      <p:to>
                                        <p:strVal val="visible"/>
                                      </p:to>
                                    </p:set>
                                    <p:animEffect transition="in" filter="wipe(up)">
                                      <p:cBhvr>
                                        <p:cTn id="39" dur="500"/>
                                        <p:tgtEl>
                                          <p:spTgt spid="12496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left)">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wipe(left)">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wipe(left)">
                                      <p:cBhvr>
                                        <p:cTn id="69" dur="500"/>
                                        <p:tgtEl>
                                          <p:spTgt spid="27"/>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barn(inVertical)">
                                      <p:cBhvr>
                                        <p:cTn id="72" dur="500"/>
                                        <p:tgtEl>
                                          <p:spTgt spid="26"/>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wipe(left)">
                                      <p:cBhvr>
                                        <p:cTn id="75" dur="500"/>
                                        <p:tgtEl>
                                          <p:spTgt spid="28"/>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29"/>
                                        </p:tgtEl>
                                        <p:attrNameLst>
                                          <p:attrName>style.visibility</p:attrName>
                                        </p:attrNameLst>
                                      </p:cBhvr>
                                      <p:to>
                                        <p:strVal val="visible"/>
                                      </p:to>
                                    </p:set>
                                    <p:animEffect transition="in" filter="wipe(left)">
                                      <p:cBhvr>
                                        <p:cTn id="78" dur="500"/>
                                        <p:tgtEl>
                                          <p:spTgt spid="29"/>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xit" presetSubtype="8" fill="hold" grpId="1" nodeType="clickEffect">
                                  <p:stCondLst>
                                    <p:cond delay="0"/>
                                  </p:stCondLst>
                                  <p:childTnLst>
                                    <p:animEffect transition="out" filter="wipe(left)">
                                      <p:cBhvr>
                                        <p:cTn id="82" dur="500"/>
                                        <p:tgtEl>
                                          <p:spTgt spid="27"/>
                                        </p:tgtEl>
                                      </p:cBhvr>
                                    </p:animEffect>
                                    <p:set>
                                      <p:cBhvr>
                                        <p:cTn id="83" dur="1" fill="hold">
                                          <p:stCondLst>
                                            <p:cond delay="499"/>
                                          </p:stCondLst>
                                        </p:cTn>
                                        <p:tgtEl>
                                          <p:spTgt spid="27"/>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22" presetClass="exit" presetSubtype="8" fill="hold" grpId="1" nodeType="clickEffect">
                                  <p:stCondLst>
                                    <p:cond delay="0"/>
                                  </p:stCondLst>
                                  <p:childTnLst>
                                    <p:animEffect transition="out" filter="wipe(left)">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22" presetClass="exit" presetSubtype="8" fill="hold" grpId="1" nodeType="clickEffect">
                                  <p:stCondLst>
                                    <p:cond delay="0"/>
                                  </p:stCondLst>
                                  <p:childTnLst>
                                    <p:animEffect transition="out" filter="wipe(left)">
                                      <p:cBhvr>
                                        <p:cTn id="92" dur="500"/>
                                        <p:tgtEl>
                                          <p:spTgt spid="29"/>
                                        </p:tgtEl>
                                      </p:cBhvr>
                                    </p:animEffect>
                                    <p:set>
                                      <p:cBhvr>
                                        <p:cTn id="93" dur="1" fill="hold">
                                          <p:stCondLst>
                                            <p:cond delay="499"/>
                                          </p:stCondLst>
                                        </p:cTn>
                                        <p:tgtEl>
                                          <p:spTgt spid="29"/>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wipe(left)">
                                      <p:cBhvr>
                                        <p:cTn id="98" dur="500"/>
                                        <p:tgtEl>
                                          <p:spTgt spid="3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33"/>
                                        </p:tgtEl>
                                        <p:attrNameLst>
                                          <p:attrName>style.visibility</p:attrName>
                                        </p:attrNameLst>
                                      </p:cBhvr>
                                      <p:to>
                                        <p:strVal val="visible"/>
                                      </p:to>
                                    </p:set>
                                    <p:animEffect transition="in" filter="wipe(left)">
                                      <p:cBhvr>
                                        <p:cTn id="10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P spid="26" grpId="0"/>
      <p:bldP spid="27" grpId="0" animBg="1"/>
      <p:bldP spid="27" grpId="1" animBg="1"/>
      <p:bldP spid="28" grpId="0" animBg="1"/>
      <p:bldP spid="28" grpId="1" animBg="1"/>
      <p:bldP spid="29" grpId="0" animBg="1"/>
      <p:bldP spid="29" grpId="1" animBg="1"/>
      <p:bldP spid="31" grpId="0"/>
      <p:bldP spid="33"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19308A10-2444-3046-B4AE-79C3F004CADE}"/>
              </a:ext>
            </a:extLst>
          </p:cNvPr>
          <p:cNvSpPr>
            <a:spLocks noGrp="1" noChangeArrowheads="1"/>
          </p:cNvSpPr>
          <p:nvPr>
            <p:ph type="title"/>
          </p:nvPr>
        </p:nvSpPr>
        <p:spPr>
          <a:xfrm>
            <a:off x="1981200" y="304800"/>
            <a:ext cx="7162800" cy="609600"/>
          </a:xfrm>
        </p:spPr>
        <p:txBody>
          <a:bodyPr/>
          <a:lstStyle/>
          <a:p>
            <a:pPr algn="l" eaLnBrk="1" hangingPunct="1"/>
            <a:r>
              <a:rPr lang="en-US" altLang="zh-CN" sz="2800" b="1" dirty="0">
                <a:solidFill>
                  <a:srgbClr val="C00000"/>
                </a:solidFill>
                <a:latin typeface="+mj-ea"/>
              </a:rPr>
              <a:t>*</a:t>
            </a:r>
            <a:r>
              <a:rPr lang="zh-CN" altLang="en-US" sz="2800" b="1" dirty="0">
                <a:solidFill>
                  <a:srgbClr val="C00000"/>
                </a:solidFill>
                <a:latin typeface="+mj-ea"/>
              </a:rPr>
              <a:t>二、空间曲线积分与路径无关的条件</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BA8EA71B-2676-CA4A-84D0-25C870023E39}"/>
                  </a:ext>
                </a:extLst>
              </p:cNvPr>
              <p:cNvSpPr txBox="1"/>
              <p:nvPr/>
            </p:nvSpPr>
            <p:spPr>
              <a:xfrm>
                <a:off x="933706" y="1008693"/>
                <a:ext cx="5038183"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定理</a:t>
                </a:r>
                <a:r>
                  <a:rPr lang="en-US" altLang="zh-CN" sz="2400" b="1" dirty="0">
                    <a:solidFill>
                      <a:schemeClr val="bg1">
                        <a:lumMod val="60000"/>
                        <a:lumOff val="40000"/>
                      </a:schemeClr>
                    </a:solidFill>
                    <a:effectLst/>
                    <a:ea typeface="宋体" panose="02010600030101010101" pitchFamily="2" charset="-122"/>
                  </a:rPr>
                  <a:t>2</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是空间一维单连通域，</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BA8EA71B-2676-CA4A-84D0-25C870023E39}"/>
                  </a:ext>
                </a:extLst>
              </p:cNvPr>
              <p:cNvSpPr txBox="1">
                <a:spLocks noRot="1" noChangeAspect="1" noMove="1" noResize="1" noEditPoints="1" noAdjustHandles="1" noChangeArrowheads="1" noChangeShapeType="1" noTextEdit="1"/>
              </p:cNvSpPr>
              <p:nvPr/>
            </p:nvSpPr>
            <p:spPr>
              <a:xfrm>
                <a:off x="933706" y="1008693"/>
                <a:ext cx="5038183" cy="461665"/>
              </a:xfrm>
              <a:prstGeom prst="rect">
                <a:avLst/>
              </a:prstGeom>
              <a:blipFill>
                <a:blip r:embed="rId2"/>
                <a:stretch>
                  <a:fillRect l="-1814" t="-14474" r="-48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1D447042-B7BA-204E-E20F-1130833525DF}"/>
                  </a:ext>
                </a:extLst>
              </p:cNvPr>
              <p:cNvSpPr txBox="1"/>
              <p:nvPr/>
            </p:nvSpPr>
            <p:spPr>
              <a:xfrm>
                <a:off x="5735960" y="987392"/>
                <a:ext cx="609600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内具有连续一阶偏导数，</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1D447042-B7BA-204E-E20F-1130833525DF}"/>
                  </a:ext>
                </a:extLst>
              </p:cNvPr>
              <p:cNvSpPr txBox="1">
                <a:spLocks noRot="1" noChangeAspect="1" noMove="1" noResize="1" noEditPoints="1" noAdjustHandles="1" noChangeArrowheads="1" noChangeShapeType="1" noTextEdit="1"/>
              </p:cNvSpPr>
              <p:nvPr/>
            </p:nvSpPr>
            <p:spPr>
              <a:xfrm>
                <a:off x="5735960" y="987392"/>
                <a:ext cx="6096000" cy="461665"/>
              </a:xfrm>
              <a:prstGeom prst="rect">
                <a:avLst/>
              </a:prstGeom>
              <a:blipFill>
                <a:blip r:embed="rId3"/>
                <a:stretch>
                  <a:fillRect l="-1600" t="-14474" b="-25000"/>
                </a:stretch>
              </a:blipFill>
            </p:spPr>
            <p:txBody>
              <a:bodyPr/>
              <a:lstStyle/>
              <a:p>
                <a:r>
                  <a:rPr lang="zh-CN" altLang="en-US">
                    <a:noFill/>
                  </a:rPr>
                  <a:t> </a:t>
                </a:r>
              </a:p>
            </p:txBody>
          </p:sp>
        </mc:Fallback>
      </mc:AlternateContent>
      <p:sp>
        <p:nvSpPr>
          <p:cNvPr id="7" name="文本框 6">
            <a:extLst>
              <a:ext uri="{FF2B5EF4-FFF2-40B4-BE49-F238E27FC236}">
                <a16:creationId xmlns:a16="http://schemas.microsoft.com/office/drawing/2014/main" id="{19A4ABD0-AD9F-80A6-20C2-3C2E8EE77513}"/>
              </a:ext>
            </a:extLst>
          </p:cNvPr>
          <p:cNvSpPr txBox="1"/>
          <p:nvPr/>
        </p:nvSpPr>
        <p:spPr>
          <a:xfrm>
            <a:off x="2043010" y="1571626"/>
            <a:ext cx="60960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则下列四个条件相互等价：</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312C6367-9343-C847-CB14-12ED1C11C600}"/>
                  </a:ext>
                </a:extLst>
              </p:cNvPr>
              <p:cNvSpPr txBox="1"/>
              <p:nvPr/>
            </p:nvSpPr>
            <p:spPr>
              <a:xfrm>
                <a:off x="1966102" y="2109260"/>
                <a:ext cx="6096000" cy="1118832"/>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1</a:t>
                </a:r>
                <a:r>
                  <a:rPr lang="zh-CN" altLang="zh-CN" sz="2400" dirty="0">
                    <a:solidFill>
                      <a:schemeClr val="bg2"/>
                    </a:solidFill>
                    <a:effectLst/>
                    <a:ea typeface="宋体" panose="02010600030101010101" pitchFamily="2" charset="-122"/>
                    <a:cs typeface="Times New Roman" panose="02020603050405020304" pitchFamily="18" charset="0"/>
                  </a:rPr>
                  <a:t>）对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内任一分段光滑闭曲线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，有</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312C6367-9343-C847-CB14-12ED1C11C600}"/>
                  </a:ext>
                </a:extLst>
              </p:cNvPr>
              <p:cNvSpPr txBox="1">
                <a:spLocks noRot="1" noChangeAspect="1" noMove="1" noResize="1" noEditPoints="1" noAdjustHandles="1" noChangeArrowheads="1" noChangeShapeType="1" noTextEdit="1"/>
              </p:cNvSpPr>
              <p:nvPr/>
            </p:nvSpPr>
            <p:spPr>
              <a:xfrm>
                <a:off x="1966102" y="2109260"/>
                <a:ext cx="6096000" cy="1118832"/>
              </a:xfrm>
              <a:prstGeom prst="rect">
                <a:avLst/>
              </a:prstGeom>
              <a:blipFill>
                <a:blip r:embed="rId4"/>
                <a:stretch>
                  <a:fillRect l="-1600" t="-13043" b="-9293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9D9486AD-CB9A-ABC7-4113-FD42A6BC54CE}"/>
                  </a:ext>
                </a:extLst>
              </p:cNvPr>
              <p:cNvSpPr txBox="1"/>
              <p:nvPr/>
            </p:nvSpPr>
            <p:spPr>
              <a:xfrm>
                <a:off x="1966102" y="3203932"/>
                <a:ext cx="8163024" cy="1118832"/>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2</a:t>
                </a:r>
                <a:r>
                  <a:rPr lang="zh-CN" altLang="zh-CN" sz="2400" dirty="0">
                    <a:solidFill>
                      <a:schemeClr val="bg2"/>
                    </a:solidFill>
                    <a:effectLst/>
                    <a:ea typeface="宋体" panose="02010600030101010101" pitchFamily="2" charset="-122"/>
                    <a:cs typeface="Times New Roman" panose="02020603050405020304" pitchFamily="18" charset="0"/>
                  </a:rPr>
                  <a:t>）对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内任一分段光滑曲线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m:rPr>
                        <m:nor/>
                      </m:rPr>
                      <a:rPr lang="en-US" altLang="zh-CN" sz="2400">
                        <a:solidFill>
                          <a:schemeClr val="bg2"/>
                        </a:solidFill>
                        <a:effectLst/>
                        <a:ea typeface="宋体" panose="02010600030101010101" pitchFamily="2" charset="-122"/>
                        <a:cs typeface="Times New Roman" panose="02020603050405020304" pitchFamily="18" charset="0"/>
                      </a:rPr>
                      <m:t> </m:t>
                    </m:r>
                    <m:r>
                      <m:rPr>
                        <m:nor/>
                      </m:rPr>
                      <a:rPr lang="zh-CN" altLang="zh-CN" sz="2400">
                        <a:solidFill>
                          <a:schemeClr val="bg2"/>
                        </a:solidFill>
                        <a:effectLst/>
                        <a:ea typeface="宋体" panose="02010600030101010101" pitchFamily="2" charset="-122"/>
                        <a:cs typeface="Times New Roman" panose="02020603050405020304" pitchFamily="18" charset="0"/>
                      </a:rPr>
                      <m:t>与路径无关</m:t>
                    </m:r>
                    <m:r>
                      <m:rPr>
                        <m:nor/>
                      </m:rPr>
                      <a:rPr lang="en-US" altLang="zh-CN" sz="2400">
                        <a:solidFill>
                          <a:schemeClr val="bg2"/>
                        </a:solidFill>
                        <a:effectLst/>
                        <a:ea typeface="宋体" panose="02010600030101010101" pitchFamily="2" charset="-122"/>
                        <a:cs typeface="Times New Roman" panose="02020603050405020304" pitchFamily="18" charset="0"/>
                      </a:rPr>
                      <m:t>. </m:t>
                    </m:r>
                  </m:oMath>
                </a14:m>
                <a:r>
                  <a:rPr lang="en-US"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rPr>
                  <a:t> </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9D9486AD-CB9A-ABC7-4113-FD42A6BC54CE}"/>
                  </a:ext>
                </a:extLst>
              </p:cNvPr>
              <p:cNvSpPr txBox="1">
                <a:spLocks noRot="1" noChangeAspect="1" noMove="1" noResize="1" noEditPoints="1" noAdjustHandles="1" noChangeArrowheads="1" noChangeShapeType="1" noTextEdit="1"/>
              </p:cNvSpPr>
              <p:nvPr/>
            </p:nvSpPr>
            <p:spPr>
              <a:xfrm>
                <a:off x="1966102" y="3203932"/>
                <a:ext cx="8163024" cy="1118832"/>
              </a:xfrm>
              <a:prstGeom prst="rect">
                <a:avLst/>
              </a:prstGeom>
              <a:blipFill>
                <a:blip r:embed="rId5"/>
                <a:stretch>
                  <a:fillRect l="-1195" t="-13115" b="-939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48BBFB70-1152-A379-4F05-D19658A8E7ED}"/>
                  </a:ext>
                </a:extLst>
              </p:cNvPr>
              <p:cNvSpPr txBox="1"/>
              <p:nvPr/>
            </p:nvSpPr>
            <p:spPr>
              <a:xfrm>
                <a:off x="1981200" y="4322764"/>
                <a:ext cx="922736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rPr>
                  <a:t>3</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内存在某一函数</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，使</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48BBFB70-1152-A379-4F05-D19658A8E7ED}"/>
                  </a:ext>
                </a:extLst>
              </p:cNvPr>
              <p:cNvSpPr txBox="1">
                <a:spLocks noRot="1" noChangeAspect="1" noMove="1" noResize="1" noEditPoints="1" noAdjustHandles="1" noChangeArrowheads="1" noChangeShapeType="1" noTextEdit="1"/>
              </p:cNvSpPr>
              <p:nvPr/>
            </p:nvSpPr>
            <p:spPr>
              <a:xfrm>
                <a:off x="1981200" y="4322764"/>
                <a:ext cx="9227368" cy="461665"/>
              </a:xfrm>
              <a:prstGeom prst="rect">
                <a:avLst/>
              </a:prstGeom>
              <a:blipFill>
                <a:blip r:embed="rId6"/>
                <a:stretch>
                  <a:fillRect l="-991" t="-14474" b="-302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B558082C-3738-FC98-A78A-7928D2DFF6A8}"/>
                  </a:ext>
                </a:extLst>
              </p:cNvPr>
              <p:cNvSpPr txBox="1"/>
              <p:nvPr/>
            </p:nvSpPr>
            <p:spPr>
              <a:xfrm>
                <a:off x="1981200" y="4931889"/>
                <a:ext cx="7859216" cy="67659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4</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内处处有</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B558082C-3738-FC98-A78A-7928D2DFF6A8}"/>
                  </a:ext>
                </a:extLst>
              </p:cNvPr>
              <p:cNvSpPr txBox="1">
                <a:spLocks noRot="1" noChangeAspect="1" noMove="1" noResize="1" noEditPoints="1" noAdjustHandles="1" noChangeArrowheads="1" noChangeShapeType="1" noTextEdit="1"/>
              </p:cNvSpPr>
              <p:nvPr/>
            </p:nvSpPr>
            <p:spPr>
              <a:xfrm>
                <a:off x="1981200" y="4931889"/>
                <a:ext cx="7859216" cy="676595"/>
              </a:xfrm>
              <a:prstGeom prst="rect">
                <a:avLst/>
              </a:prstGeom>
              <a:blipFill>
                <a:blip r:embed="rId7"/>
                <a:stretch>
                  <a:fillRect l="-1164" b="-180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8604032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5" grpId="0"/>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8D283EBE-2348-A854-D186-87A52F8ACC5A}"/>
                  </a:ext>
                </a:extLst>
              </p:cNvPr>
              <p:cNvSpPr txBox="1"/>
              <p:nvPr/>
            </p:nvSpPr>
            <p:spPr>
              <a:xfrm>
                <a:off x="1127448" y="5343881"/>
                <a:ext cx="10119919" cy="1118832"/>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2</a:t>
                </a:r>
                <a:r>
                  <a:rPr lang="zh-CN" altLang="zh-CN" sz="2400" dirty="0">
                    <a:solidFill>
                      <a:schemeClr val="bg2"/>
                    </a:solidFill>
                    <a:effectLst/>
                    <a:ea typeface="宋体" panose="02010600030101010101" pitchFamily="2" charset="-122"/>
                    <a:cs typeface="Times New Roman" panose="02020603050405020304" pitchFamily="18" charset="0"/>
                  </a:rPr>
                  <a:t>）对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内任一分段光滑曲线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m:rPr>
                        <m:nor/>
                      </m:rPr>
                      <a:rPr lang="en-US" altLang="zh-CN" sz="2400">
                        <a:solidFill>
                          <a:schemeClr val="bg2"/>
                        </a:solidFill>
                        <a:effectLst/>
                        <a:ea typeface="宋体" panose="02010600030101010101" pitchFamily="2" charset="-122"/>
                        <a:cs typeface="Times New Roman" panose="02020603050405020304" pitchFamily="18" charset="0"/>
                      </a:rPr>
                      <m:t> </m:t>
                    </m:r>
                    <m:r>
                      <m:rPr>
                        <m:nor/>
                      </m:rPr>
                      <a:rPr lang="zh-CN" altLang="zh-CN" sz="2400">
                        <a:solidFill>
                          <a:schemeClr val="bg2"/>
                        </a:solidFill>
                        <a:effectLst/>
                        <a:ea typeface="宋体" panose="02010600030101010101" pitchFamily="2" charset="-122"/>
                        <a:cs typeface="Times New Roman" panose="02020603050405020304" pitchFamily="18" charset="0"/>
                      </a:rPr>
                      <m:t>与路径无关</m:t>
                    </m:r>
                    <m:r>
                      <m:rPr>
                        <m:nor/>
                      </m:rPr>
                      <a:rPr lang="en-US" altLang="zh-CN" sz="2400">
                        <a:solidFill>
                          <a:schemeClr val="bg2"/>
                        </a:solidFill>
                        <a:effectLst/>
                        <a:ea typeface="宋体" panose="02010600030101010101" pitchFamily="2" charset="-122"/>
                        <a:cs typeface="Times New Roman" panose="02020603050405020304" pitchFamily="18" charset="0"/>
                      </a:rPr>
                      <m:t>. </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3</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内存在某一函数</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8" name="文本框 27">
                <a:extLst>
                  <a:ext uri="{FF2B5EF4-FFF2-40B4-BE49-F238E27FC236}">
                    <a16:creationId xmlns:a16="http://schemas.microsoft.com/office/drawing/2014/main" id="{8D283EBE-2348-A854-D186-87A52F8ACC5A}"/>
                  </a:ext>
                </a:extLst>
              </p:cNvPr>
              <p:cNvSpPr txBox="1">
                <a:spLocks noRot="1" noChangeAspect="1" noMove="1" noResize="1" noEditPoints="1" noAdjustHandles="1" noChangeArrowheads="1" noChangeShapeType="1" noTextEdit="1"/>
              </p:cNvSpPr>
              <p:nvPr/>
            </p:nvSpPr>
            <p:spPr>
              <a:xfrm>
                <a:off x="1127448" y="5343881"/>
                <a:ext cx="10119919" cy="1118832"/>
              </a:xfrm>
              <a:prstGeom prst="rect">
                <a:avLst/>
              </a:prstGeom>
              <a:blipFill>
                <a:blip r:embed="rId3"/>
                <a:stretch>
                  <a:fillRect l="-964" t="-66120" b="-40984"/>
                </a:stretch>
              </a:blipFill>
            </p:spPr>
            <p:txBody>
              <a:bodyPr/>
              <a:lstStyle/>
              <a:p>
                <a:r>
                  <a:rPr lang="zh-CN" altLang="en-US">
                    <a:noFill/>
                  </a:rPr>
                  <a:t> </a:t>
                </a:r>
              </a:p>
            </p:txBody>
          </p:sp>
        </mc:Fallback>
      </mc:AlternateContent>
      <p:sp>
        <p:nvSpPr>
          <p:cNvPr id="128027" name="Rectangle 27">
            <a:extLst>
              <a:ext uri="{FF2B5EF4-FFF2-40B4-BE49-F238E27FC236}">
                <a16:creationId xmlns:a16="http://schemas.microsoft.com/office/drawing/2014/main" id="{A3128616-309E-3845-BBD2-8E2C15E82F43}"/>
              </a:ext>
            </a:extLst>
          </p:cNvPr>
          <p:cNvSpPr>
            <a:spLocks noChangeArrowheads="1"/>
          </p:cNvSpPr>
          <p:nvPr/>
        </p:nvSpPr>
        <p:spPr bwMode="auto">
          <a:xfrm>
            <a:off x="1271464" y="5208061"/>
            <a:ext cx="9721080" cy="1524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endParaRPr lang="zh-CN" altLang="en-US">
              <a:solidFill>
                <a:srgbClr val="000000"/>
              </a:solidFill>
            </a:endParaRPr>
          </a:p>
        </p:txBody>
      </p:sp>
      <p:sp>
        <p:nvSpPr>
          <p:cNvPr id="19478" name="Rectangle 24">
            <a:extLst>
              <a:ext uri="{FF2B5EF4-FFF2-40B4-BE49-F238E27FC236}">
                <a16:creationId xmlns:a16="http://schemas.microsoft.com/office/drawing/2014/main" id="{EB29A727-3EEE-F44E-9C74-4A1D303DCD27}"/>
              </a:ext>
            </a:extLst>
          </p:cNvPr>
          <p:cNvSpPr>
            <a:spLocks noChangeArrowheads="1"/>
          </p:cNvSpPr>
          <p:nvPr/>
        </p:nvSpPr>
        <p:spPr bwMode="auto">
          <a:xfrm>
            <a:off x="1981200" y="4876800"/>
            <a:ext cx="7315200" cy="1447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endParaRPr lang="zh-CN" altLang="en-US">
              <a:solidFill>
                <a:srgbClr val="000000"/>
              </a:solidFill>
            </a:endParaRPr>
          </a:p>
        </p:txBody>
      </p:sp>
      <p:sp>
        <p:nvSpPr>
          <p:cNvPr id="19476" name="Text Box 59">
            <a:extLst>
              <a:ext uri="{FF2B5EF4-FFF2-40B4-BE49-F238E27FC236}">
                <a16:creationId xmlns:a16="http://schemas.microsoft.com/office/drawing/2014/main" id="{8DEED14C-DC37-A941-BFBF-E2BEE63C6833}"/>
              </a:ext>
            </a:extLst>
          </p:cNvPr>
          <p:cNvSpPr txBox="1">
            <a:spLocks noChangeArrowheads="1"/>
          </p:cNvSpPr>
          <p:nvPr/>
        </p:nvSpPr>
        <p:spPr bwMode="auto">
          <a:xfrm>
            <a:off x="7499351" y="6600826"/>
            <a:ext cx="63350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19477" name="Picture 60">
            <a:hlinkClick r:id="rId4" action="ppaction://hlinksldjump"/>
            <a:extLst>
              <a:ext uri="{FF2B5EF4-FFF2-40B4-BE49-F238E27FC236}">
                <a16:creationId xmlns:a16="http://schemas.microsoft.com/office/drawing/2014/main" id="{9A2A8156-E625-474C-8518-B79149AF9C46}"/>
              </a:ext>
            </a:extLst>
          </p:cNvPr>
          <p:cNvPicPr>
            <a:picLocks noChangeAspect="1" noChangeArrowheads="1"/>
          </p:cNvPicPr>
          <p:nvPr/>
        </p:nvPicPr>
        <p:blipFill>
          <a:blip r:embed="rId5">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94600" y="6376989"/>
            <a:ext cx="3556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a:extLst>
              <a:ext uri="{FF2B5EF4-FFF2-40B4-BE49-F238E27FC236}">
                <a16:creationId xmlns:a16="http://schemas.microsoft.com/office/drawing/2014/main" id="{3FF0C393-F49B-6422-DE1E-0E03E4A37F73}"/>
              </a:ext>
            </a:extLst>
          </p:cNvPr>
          <p:cNvSpPr txBox="1"/>
          <p:nvPr/>
        </p:nvSpPr>
        <p:spPr>
          <a:xfrm>
            <a:off x="1589336" y="297161"/>
            <a:ext cx="2615952" cy="461665"/>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证：</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4</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1</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p:sp>
        <p:nvSpPr>
          <p:cNvPr id="6" name="文本框 5">
            <a:extLst>
              <a:ext uri="{FF2B5EF4-FFF2-40B4-BE49-F238E27FC236}">
                <a16:creationId xmlns:a16="http://schemas.microsoft.com/office/drawing/2014/main" id="{4593D6ED-DE6D-A0A9-2A22-2A569919028A}"/>
              </a:ext>
            </a:extLst>
          </p:cNvPr>
          <p:cNvSpPr txBox="1"/>
          <p:nvPr/>
        </p:nvSpPr>
        <p:spPr>
          <a:xfrm>
            <a:off x="4088607" y="297161"/>
            <a:ext cx="45466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由斯托克斯公式可知结论成立；</a:t>
            </a:r>
            <a:endParaRPr lang="zh-CN" altLang="en-US" sz="2400" dirty="0">
              <a:solidFill>
                <a:schemeClr val="bg2"/>
              </a:solidFill>
            </a:endParaRPr>
          </a:p>
        </p:txBody>
      </p:sp>
      <p:sp>
        <p:nvSpPr>
          <p:cNvPr id="8" name="文本框 7">
            <a:extLst>
              <a:ext uri="{FF2B5EF4-FFF2-40B4-BE49-F238E27FC236}">
                <a16:creationId xmlns:a16="http://schemas.microsoft.com/office/drawing/2014/main" id="{90079123-FA14-B434-EB60-F64266C7C37A}"/>
              </a:ext>
            </a:extLst>
          </p:cNvPr>
          <p:cNvSpPr txBox="1"/>
          <p:nvPr/>
        </p:nvSpPr>
        <p:spPr>
          <a:xfrm>
            <a:off x="2204732" y="860426"/>
            <a:ext cx="3427413"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1</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2</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）（自证）</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p:sp>
        <p:nvSpPr>
          <p:cNvPr id="10" name="文本框 9">
            <a:extLst>
              <a:ext uri="{FF2B5EF4-FFF2-40B4-BE49-F238E27FC236}">
                <a16:creationId xmlns:a16="http://schemas.microsoft.com/office/drawing/2014/main" id="{C757E1AF-5BFF-27C1-4975-ADE6B693C60C}"/>
              </a:ext>
            </a:extLst>
          </p:cNvPr>
          <p:cNvSpPr txBox="1"/>
          <p:nvPr/>
        </p:nvSpPr>
        <p:spPr>
          <a:xfrm>
            <a:off x="2209800" y="1397298"/>
            <a:ext cx="21590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2</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3</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p:sp>
        <p:nvSpPr>
          <p:cNvPr id="12" name="文本框 11">
            <a:extLst>
              <a:ext uri="{FF2B5EF4-FFF2-40B4-BE49-F238E27FC236}">
                <a16:creationId xmlns:a16="http://schemas.microsoft.com/office/drawing/2014/main" id="{FAAF774A-D7C1-3E5F-EA9C-85DF44BAD027}"/>
              </a:ext>
            </a:extLst>
          </p:cNvPr>
          <p:cNvSpPr txBox="1"/>
          <p:nvPr/>
        </p:nvSpPr>
        <p:spPr>
          <a:xfrm>
            <a:off x="4088607" y="1397297"/>
            <a:ext cx="1320800"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设函数</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10CFFD02-45FB-BB56-214A-C50E86DCCC23}"/>
                  </a:ext>
                </a:extLst>
              </p:cNvPr>
              <p:cNvSpPr txBox="1"/>
              <p:nvPr/>
            </p:nvSpPr>
            <p:spPr>
              <a:xfrm>
                <a:off x="2726510" y="1932647"/>
                <a:ext cx="5943830" cy="69717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smtClean="0">
                        <a:solidFill>
                          <a:schemeClr val="bg2"/>
                        </a:solidFill>
                        <a:latin typeface="Cambria Math" panose="02040503050406030204" pitchFamily="18" charset="0"/>
                      </a:rPr>
                      <m:t>𝑢</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i="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d>
                          <m:dPr>
                            <m:ctrlPr>
                              <a:rPr lang="zh-CN" altLang="en-US" sz="2400" i="1">
                                <a:solidFill>
                                  <a:schemeClr val="bg2"/>
                                </a:solidFill>
                                <a:latin typeface="Cambria Math" panose="02040503050406030204" pitchFamily="18" charset="0"/>
                              </a:rPr>
                            </m:ctrlPr>
                          </m:dPr>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𝑥</m:t>
                                </m:r>
                              </m:e>
                              <m:sub>
                                <m:r>
                                  <a:rPr lang="zh-CN" altLang="en-US" sz="2400" i="0">
                                    <a:solidFill>
                                      <a:schemeClr val="bg2"/>
                                    </a:solidFill>
                                    <a:latin typeface="Cambria Math" panose="02040503050406030204" pitchFamily="18" charset="0"/>
                                  </a:rPr>
                                  <m:t>0</m:t>
                                </m:r>
                              </m:sub>
                            </m:sSub>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𝑦</m:t>
                                </m:r>
                              </m:e>
                              <m:sub>
                                <m:r>
                                  <a:rPr lang="zh-CN" altLang="en-US" sz="2400" i="0">
                                    <a:solidFill>
                                      <a:schemeClr val="bg2"/>
                                    </a:solidFill>
                                    <a:latin typeface="Cambria Math" panose="02040503050406030204" pitchFamily="18" charset="0"/>
                                  </a:rPr>
                                  <m:t>0</m:t>
                                </m:r>
                              </m:sub>
                            </m:sSub>
                            <m:r>
                              <a:rPr lang="zh-CN" altLang="en-US" sz="2400" i="0">
                                <a:solidFill>
                                  <a:schemeClr val="bg2"/>
                                </a:solidFill>
                                <a:latin typeface="Cambria Math" panose="02040503050406030204" pitchFamily="18" charset="0"/>
                              </a:rPr>
                              <m:t>,</m:t>
                            </m:r>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𝑧</m:t>
                                </m:r>
                              </m:e>
                              <m:sub>
                                <m:r>
                                  <a:rPr lang="zh-CN" altLang="en-US" sz="2400" i="0">
                                    <a:solidFill>
                                      <a:schemeClr val="bg2"/>
                                    </a:solidFill>
                                    <a:latin typeface="Cambria Math" panose="02040503050406030204" pitchFamily="18" charset="0"/>
                                  </a:rPr>
                                  <m:t>0</m:t>
                                </m:r>
                              </m:sub>
                            </m:sSub>
                          </m:e>
                        </m:d>
                      </m:sub>
                      <m:sup>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10CFFD02-45FB-BB56-214A-C50E86DCCC23}"/>
                  </a:ext>
                </a:extLst>
              </p:cNvPr>
              <p:cNvSpPr txBox="1">
                <a:spLocks noRot="1" noChangeAspect="1" noMove="1" noResize="1" noEditPoints="1" noAdjustHandles="1" noChangeArrowheads="1" noChangeShapeType="1" noTextEdit="1"/>
              </p:cNvSpPr>
              <p:nvPr/>
            </p:nvSpPr>
            <p:spPr>
              <a:xfrm>
                <a:off x="2726510" y="1932647"/>
                <a:ext cx="5943830" cy="697179"/>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EE08F3D1-3B8E-F6B7-CB86-0DC73F5F1E54}"/>
                  </a:ext>
                </a:extLst>
              </p:cNvPr>
              <p:cNvSpPr txBox="1"/>
              <p:nvPr/>
            </p:nvSpPr>
            <p:spPr>
              <a:xfrm>
                <a:off x="2527548" y="2783082"/>
                <a:ext cx="1001440" cy="635367"/>
              </a:xfrm>
              <a:prstGeom prst="rect">
                <a:avLst/>
              </a:prstGeom>
              <a:noFill/>
            </p:spPr>
            <p:txBody>
              <a:bodyPr wrap="square">
                <a:spAutoFit/>
              </a:bodyPr>
              <a:lstStyle/>
              <a:p>
                <a:r>
                  <a:rPr lang="zh-CN" altLang="en-US" sz="2400" dirty="0">
                    <a:solidFill>
                      <a:schemeClr val="bg2"/>
                    </a:solidFill>
                    <a:latin typeface="+mj-ea"/>
                    <a:ea typeface="+mj-ea"/>
                  </a:rPr>
                  <a:t>则 </a:t>
                </a:r>
                <a14:m>
                  <m:oMath xmlns:m="http://schemas.openxmlformats.org/officeDocument/2006/math">
                    <m:f>
                      <m:fPr>
                        <m:ctrlPr>
                          <a:rPr lang="zh-CN" altLang="en-US" sz="2400" i="1" smtClean="0">
                            <a:solidFill>
                              <a:schemeClr val="bg2"/>
                            </a:solidFill>
                            <a:latin typeface="Cambria Math" panose="02040503050406030204" pitchFamily="18" charset="0"/>
                            <a:ea typeface="+mj-ea"/>
                          </a:rPr>
                        </m:ctrlPr>
                      </m:fPr>
                      <m:num>
                        <m:r>
                          <a:rPr lang="zh-CN" altLang="en-US" sz="240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𝑢</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oMath>
                </a14:m>
                <a:endParaRPr lang="zh-CN" altLang="en-US" sz="2400" dirty="0">
                  <a:solidFill>
                    <a:schemeClr val="bg2"/>
                  </a:solidFill>
                  <a:latin typeface="+mj-ea"/>
                  <a:ea typeface="+mj-ea"/>
                </a:endParaRPr>
              </a:p>
            </p:txBody>
          </p:sp>
        </mc:Choice>
        <mc:Fallback xmlns="">
          <p:sp>
            <p:nvSpPr>
              <p:cNvPr id="16" name="文本框 15">
                <a:extLst>
                  <a:ext uri="{FF2B5EF4-FFF2-40B4-BE49-F238E27FC236}">
                    <a16:creationId xmlns:a16="http://schemas.microsoft.com/office/drawing/2014/main" id="{EE08F3D1-3B8E-F6B7-CB86-0DC73F5F1E54}"/>
                  </a:ext>
                </a:extLst>
              </p:cNvPr>
              <p:cNvSpPr txBox="1">
                <a:spLocks noRot="1" noChangeAspect="1" noMove="1" noResize="1" noEditPoints="1" noAdjustHandles="1" noChangeArrowheads="1" noChangeShapeType="1" noTextEdit="1"/>
              </p:cNvSpPr>
              <p:nvPr/>
            </p:nvSpPr>
            <p:spPr>
              <a:xfrm>
                <a:off x="2527548" y="2783082"/>
                <a:ext cx="1001440" cy="635367"/>
              </a:xfrm>
              <a:prstGeom prst="rect">
                <a:avLst/>
              </a:prstGeom>
              <a:blipFill>
                <a:blip r:embed="rId7"/>
                <a:stretch>
                  <a:fillRect l="-9756" b="-384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6FFB8AE5-369C-F7BB-3268-4ECD9C05CB77}"/>
                  </a:ext>
                </a:extLst>
              </p:cNvPr>
              <p:cNvSpPr txBox="1"/>
              <p:nvPr/>
            </p:nvSpPr>
            <p:spPr>
              <a:xfrm>
                <a:off x="3287688" y="2739191"/>
                <a:ext cx="4128120" cy="72314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lim>
                    </m:limLow>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𝑢</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m:t>
                            </m:r>
                            <m:r>
                              <m:rPr>
                                <m:sty m:val="p"/>
                              </m:rPr>
                              <a:rPr lang="zh-CN" altLang="en-US" sz="2400">
                                <a:solidFill>
                                  <a:schemeClr val="bg2"/>
                                </a:solidFill>
                                <a:latin typeface="Cambria Math" panose="02040503050406030204" pitchFamily="18" charset="0"/>
                              </a:rPr>
                              <m:t>Δ</m:t>
                            </m:r>
                            <m:r>
                              <m:rPr>
                                <m:sty m:val="p"/>
                              </m:rPr>
                              <a:rPr lang="en-US" altLang="zh-CN" sz="2400" b="0" i="0" smtClean="0">
                                <a:solidFill>
                                  <a:schemeClr val="bg2"/>
                                </a:solidFill>
                                <a:latin typeface="Cambria Math" panose="02040503050406030204" pitchFamily="18" charset="0"/>
                              </a:rPr>
                              <m:t>x</m:t>
                            </m:r>
                          </m:e>
                          <m:e>
                            <m:r>
                              <a:rPr lang="en-US" altLang="zh-CN" sz="2400" b="0" i="1" smtClean="0">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num>
                      <m:den>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den>
                    </m:f>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6FFB8AE5-369C-F7BB-3268-4ECD9C05CB77}"/>
                  </a:ext>
                </a:extLst>
              </p:cNvPr>
              <p:cNvSpPr txBox="1">
                <a:spLocks noRot="1" noChangeAspect="1" noMove="1" noResize="1" noEditPoints="1" noAdjustHandles="1" noChangeArrowheads="1" noChangeShapeType="1" noTextEdit="1"/>
              </p:cNvSpPr>
              <p:nvPr/>
            </p:nvSpPr>
            <p:spPr>
              <a:xfrm>
                <a:off x="3287688" y="2739191"/>
                <a:ext cx="4128120" cy="723147"/>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BC34BBCB-ACDD-3F11-B004-33C718D13D71}"/>
                  </a:ext>
                </a:extLst>
              </p:cNvPr>
              <p:cNvSpPr txBox="1"/>
              <p:nvPr/>
            </p:nvSpPr>
            <p:spPr>
              <a:xfrm>
                <a:off x="3287688" y="3583549"/>
                <a:ext cx="6096000" cy="7330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lim>
                    </m:limLow>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den>
                    </m:f>
                    <m:nary>
                      <m:naryPr>
                        <m:limLoc m:val="subSup"/>
                        <m:ctrlPr>
                          <a:rPr lang="zh-CN" altLang="en-US" sz="2400" i="1">
                            <a:solidFill>
                              <a:schemeClr val="bg2"/>
                            </a:solidFill>
                            <a:latin typeface="Cambria Math" panose="02040503050406030204" pitchFamily="18" charset="0"/>
                          </a:rPr>
                        </m:ctrlPr>
                      </m:naryPr>
                      <m:sub>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sub>
                      <m:sup>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m:rPr>
                                <m:sty m:val="p"/>
                              </m:rPr>
                              <a:rPr lang="zh-CN" altLang="en-US" sz="2400">
                                <a:solidFill>
                                  <a:schemeClr val="bg2"/>
                                </a:solidFill>
                                <a:latin typeface="Cambria Math" panose="02040503050406030204" pitchFamily="18" charset="0"/>
                              </a:rPr>
                              <m:t>Δ</m:t>
                            </m:r>
                            <m:r>
                              <m:rPr>
                                <m:sty m:val="p"/>
                              </m:rPr>
                              <a:rPr lang="en-US" altLang="zh-CN" sz="2400">
                                <a:solidFill>
                                  <a:schemeClr val="bg2"/>
                                </a:solidFill>
                                <a:latin typeface="Cambria Math" panose="02040503050406030204" pitchFamily="18" charset="0"/>
                              </a:rPr>
                              <m:t>x</m:t>
                            </m:r>
                          </m:e>
                          <m:e>
                            <m:r>
                              <a:rPr lang="en-US" altLang="zh-CN"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BC34BBCB-ACDD-3F11-B004-33C718D13D71}"/>
                  </a:ext>
                </a:extLst>
              </p:cNvPr>
              <p:cNvSpPr txBox="1">
                <a:spLocks noRot="1" noChangeAspect="1" noMove="1" noResize="1" noEditPoints="1" noAdjustHandles="1" noChangeArrowheads="1" noChangeShapeType="1" noTextEdit="1"/>
              </p:cNvSpPr>
              <p:nvPr/>
            </p:nvSpPr>
            <p:spPr>
              <a:xfrm>
                <a:off x="3287688" y="3583549"/>
                <a:ext cx="6096000" cy="733086"/>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24DB4936-0224-7D7F-FCE2-642D0B1DC246}"/>
                  </a:ext>
                </a:extLst>
              </p:cNvPr>
              <p:cNvSpPr txBox="1"/>
              <p:nvPr/>
            </p:nvSpPr>
            <p:spPr>
              <a:xfrm>
                <a:off x="3292322" y="4529351"/>
                <a:ext cx="3371209" cy="66415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lim>
                    </m:limLow>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den>
                    </m:f>
                    <m:nary>
                      <m:naryPr>
                        <m:limLoc m:val="subSup"/>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𝑥</m:t>
                        </m:r>
                      </m:sub>
                      <m:sup>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24DB4936-0224-7D7F-FCE2-642D0B1DC246}"/>
                  </a:ext>
                </a:extLst>
              </p:cNvPr>
              <p:cNvSpPr txBox="1">
                <a:spLocks noRot="1" noChangeAspect="1" noMove="1" noResize="1" noEditPoints="1" noAdjustHandles="1" noChangeArrowheads="1" noChangeShapeType="1" noTextEdit="1"/>
              </p:cNvSpPr>
              <p:nvPr/>
            </p:nvSpPr>
            <p:spPr>
              <a:xfrm>
                <a:off x="3292322" y="4529351"/>
                <a:ext cx="3371209" cy="664156"/>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9DBA7366-E8E7-C404-8EF0-3E6291F2B10F}"/>
                  </a:ext>
                </a:extLst>
              </p:cNvPr>
              <p:cNvSpPr txBox="1"/>
              <p:nvPr/>
            </p:nvSpPr>
            <p:spPr>
              <a:xfrm>
                <a:off x="6218085" y="4594510"/>
                <a:ext cx="3048000" cy="57342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limLow>
                      <m:limLowPr>
                        <m:ctrlPr>
                          <a:rPr lang="zh-CN" altLang="en-US" sz="2400" i="1">
                            <a:solidFill>
                              <a:schemeClr val="bg2"/>
                            </a:solidFill>
                            <a:latin typeface="Cambria Math" panose="02040503050406030204" pitchFamily="18" charset="0"/>
                          </a:rPr>
                        </m:ctrlPr>
                      </m:limLowPr>
                      <m:e>
                        <m:r>
                          <m:rPr>
                            <m:sty m:val="p"/>
                          </m:rPr>
                          <a:rPr lang="zh-CN" altLang="en-US" sz="2400" i="0">
                            <a:solidFill>
                              <a:schemeClr val="bg2"/>
                            </a:solidFill>
                            <a:latin typeface="Cambria Math" panose="02040503050406030204" pitchFamily="18" charset="0"/>
                          </a:rPr>
                          <m:t>lim</m:t>
                        </m:r>
                      </m:e>
                      <m:lim>
                        <m:r>
                          <m:rPr>
                            <m:sty m:val="p"/>
                          </m:rPr>
                          <a:rPr lang="zh-CN" altLang="en-US" sz="2400" i="0">
                            <a:solidFill>
                              <a:schemeClr val="bg2"/>
                            </a:solidFill>
                            <a:latin typeface="Cambria Math" panose="02040503050406030204" pitchFamily="18" charset="0"/>
                          </a:rPr>
                          <m:t>Δ</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→0</m:t>
                        </m:r>
                      </m:lim>
                    </m:limLow>
                    <m:r>
                      <a:rPr lang="zh-CN" altLang="en-US" sz="2400" i="1">
                        <a:solidFill>
                          <a:schemeClr val="bg2"/>
                        </a:solidFill>
                        <a:latin typeface="Cambria Math" panose="02040503050406030204" pitchFamily="18" charset="0"/>
                      </a:rPr>
                      <m:t>𝑝</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en-US" altLang="zh-CN" sz="2400" i="1">
                            <a:solidFill>
                              <a:schemeClr val="bg2"/>
                            </a:solidFill>
                            <a:latin typeface="Cambria Math" panose="02040503050406030204" pitchFamily="18" charset="0"/>
                          </a:rPr>
                          <m:t>+</m:t>
                        </m:r>
                        <m:r>
                          <m:rPr>
                            <m:sty m:val="p"/>
                          </m:rPr>
                          <a:rPr lang="zh-CN" altLang="en-US" sz="2400">
                            <a:solidFill>
                              <a:schemeClr val="bg2"/>
                            </a:solidFill>
                            <a:latin typeface="Cambria Math" panose="02040503050406030204" pitchFamily="18" charset="0"/>
                          </a:rPr>
                          <m:t>Δ</m:t>
                        </m:r>
                        <m:r>
                          <m:rPr>
                            <m:sty m:val="p"/>
                          </m:rPr>
                          <a:rPr lang="en-US" altLang="zh-CN" sz="2400">
                            <a:solidFill>
                              <a:schemeClr val="bg2"/>
                            </a:solidFill>
                            <a:latin typeface="Cambria Math" panose="02040503050406030204" pitchFamily="18" charset="0"/>
                          </a:rPr>
                          <m:t>x</m:t>
                        </m:r>
                      </m:e>
                      <m:e>
                        <m:r>
                          <a:rPr lang="en-US" altLang="zh-CN"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9DBA7366-E8E7-C404-8EF0-3E6291F2B10F}"/>
                  </a:ext>
                </a:extLst>
              </p:cNvPr>
              <p:cNvSpPr txBox="1">
                <a:spLocks noRot="1" noChangeAspect="1" noMove="1" noResize="1" noEditPoints="1" noAdjustHandles="1" noChangeArrowheads="1" noChangeShapeType="1" noTextEdit="1"/>
              </p:cNvSpPr>
              <p:nvPr/>
            </p:nvSpPr>
            <p:spPr>
              <a:xfrm>
                <a:off x="6218085" y="4594510"/>
                <a:ext cx="3048000" cy="573427"/>
              </a:xfrm>
              <a:prstGeom prst="rect">
                <a:avLst/>
              </a:prstGeom>
              <a:blipFill>
                <a:blip r:embed="rId11"/>
                <a:stretch>
                  <a:fillRect b="-425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B36648AE-660B-332D-B614-33D06214B101}"/>
                  </a:ext>
                </a:extLst>
              </p:cNvPr>
              <p:cNvSpPr txBox="1"/>
              <p:nvPr/>
            </p:nvSpPr>
            <p:spPr>
              <a:xfrm>
                <a:off x="1157288" y="5476318"/>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oMath>
                  </m:oMathPara>
                </a14:m>
                <a:endParaRPr lang="zh-CN" altLang="en-US" sz="2400" dirty="0">
                  <a:solidFill>
                    <a:schemeClr val="bg2"/>
                  </a:solidFill>
                </a:endParaRPr>
              </a:p>
            </p:txBody>
          </p:sp>
        </mc:Choice>
        <mc:Fallback xmlns="">
          <p:sp>
            <p:nvSpPr>
              <p:cNvPr id="30" name="文本框 29">
                <a:extLst>
                  <a:ext uri="{FF2B5EF4-FFF2-40B4-BE49-F238E27FC236}">
                    <a16:creationId xmlns:a16="http://schemas.microsoft.com/office/drawing/2014/main" id="{B36648AE-660B-332D-B614-33D06214B101}"/>
                  </a:ext>
                </a:extLst>
              </p:cNvPr>
              <p:cNvSpPr txBox="1">
                <a:spLocks noRot="1" noChangeAspect="1" noMove="1" noResize="1" noEditPoints="1" noAdjustHandles="1" noChangeArrowheads="1" noChangeShapeType="1" noTextEdit="1"/>
              </p:cNvSpPr>
              <p:nvPr/>
            </p:nvSpPr>
            <p:spPr>
              <a:xfrm>
                <a:off x="1157288" y="5476318"/>
                <a:ext cx="6096000" cy="461665"/>
              </a:xfrm>
              <a:prstGeom prst="rect">
                <a:avLst/>
              </a:prstGeom>
              <a:blipFill>
                <a:blip r:embed="rId12"/>
                <a:stretch>
                  <a:fillRect b="-118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2528440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128027"/>
                                        </p:tgtEl>
                                        <p:attrNameLst>
                                          <p:attrName>style.visibility</p:attrName>
                                        </p:attrNameLst>
                                      </p:cBhvr>
                                      <p:to>
                                        <p:strVal val="visible"/>
                                      </p:to>
                                    </p:set>
                                    <p:animEffect transition="in" filter="wipe(left)">
                                      <p:cBhvr>
                                        <p:cTn id="46" dur="500"/>
                                        <p:tgtEl>
                                          <p:spTgt spid="12802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left)">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left)">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P spid="30"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A3B08305-83FA-7F3F-68FB-A53B7640BFEB}"/>
                  </a:ext>
                </a:extLst>
              </p:cNvPr>
              <p:cNvSpPr txBox="1"/>
              <p:nvPr/>
            </p:nvSpPr>
            <p:spPr>
              <a:xfrm>
                <a:off x="2104476" y="5094191"/>
                <a:ext cx="8167988" cy="12767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3</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内存在某一函数</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，使</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en-US" altLang="zh-CN" sz="2400" dirty="0">
                    <a:solidFill>
                      <a:schemeClr val="bg2"/>
                    </a:solidFill>
                    <a:effectLst/>
                    <a:ea typeface="宋体" panose="02010600030101010101" pitchFamily="2" charset="-122"/>
                    <a:cs typeface="Times New Roman" panose="02020603050405020304" pitchFamily="18" charset="0"/>
                  </a:rPr>
                  <a:t> </a:t>
                </a:r>
              </a:p>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a:t>
                </a:r>
                <a:r>
                  <a:rPr lang="en-US" altLang="zh-CN" sz="2400" dirty="0">
                    <a:solidFill>
                      <a:schemeClr val="bg2"/>
                    </a:solidFill>
                    <a:effectLst/>
                    <a:ea typeface="宋体" panose="02010600030101010101" pitchFamily="2" charset="-122"/>
                    <a:cs typeface="Times New Roman" panose="02020603050405020304" pitchFamily="18" charset="0"/>
                  </a:rPr>
                  <a:t>4</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𝐺</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内处处有</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24" name="文本框 23">
                <a:extLst>
                  <a:ext uri="{FF2B5EF4-FFF2-40B4-BE49-F238E27FC236}">
                    <a16:creationId xmlns:a16="http://schemas.microsoft.com/office/drawing/2014/main" id="{A3B08305-83FA-7F3F-68FB-A53B7640BFEB}"/>
                  </a:ext>
                </a:extLst>
              </p:cNvPr>
              <p:cNvSpPr txBox="1">
                <a:spLocks noRot="1" noChangeAspect="1" noMove="1" noResize="1" noEditPoints="1" noAdjustHandles="1" noChangeArrowheads="1" noChangeShapeType="1" noTextEdit="1"/>
              </p:cNvSpPr>
              <p:nvPr/>
            </p:nvSpPr>
            <p:spPr>
              <a:xfrm>
                <a:off x="2104476" y="5094191"/>
                <a:ext cx="8167988" cy="1276760"/>
              </a:xfrm>
              <a:prstGeom prst="rect">
                <a:avLst/>
              </a:prstGeom>
              <a:blipFill>
                <a:blip r:embed="rId3"/>
                <a:stretch>
                  <a:fillRect l="-1043" t="-5687"/>
                </a:stretch>
              </a:blipFill>
            </p:spPr>
            <p:txBody>
              <a:bodyPr/>
              <a:lstStyle/>
              <a:p>
                <a:r>
                  <a:rPr lang="zh-CN" altLang="en-US">
                    <a:noFill/>
                  </a:rPr>
                  <a:t> </a:t>
                </a:r>
              </a:p>
            </p:txBody>
          </p:sp>
        </mc:Fallback>
      </mc:AlternateContent>
      <p:sp>
        <p:nvSpPr>
          <p:cNvPr id="21508" name="Text Box 2">
            <a:extLst>
              <a:ext uri="{FF2B5EF4-FFF2-40B4-BE49-F238E27FC236}">
                <a16:creationId xmlns:a16="http://schemas.microsoft.com/office/drawing/2014/main" id="{D28F3081-CBBF-0542-8F73-B33FF2DE5B5A}"/>
              </a:ext>
            </a:extLst>
          </p:cNvPr>
          <p:cNvSpPr txBox="1">
            <a:spLocks noChangeArrowheads="1"/>
          </p:cNvSpPr>
          <p:nvPr/>
        </p:nvSpPr>
        <p:spPr bwMode="auto">
          <a:xfrm>
            <a:off x="2133600" y="395288"/>
            <a:ext cx="15696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n-ea"/>
                <a:ea typeface="+mn-ea"/>
                <a:sym typeface="Symbol" pitchFamily="2" charset="2"/>
              </a:rPr>
              <a:t>同理可证 </a:t>
            </a:r>
          </a:p>
        </p:txBody>
      </p:sp>
      <p:sp>
        <p:nvSpPr>
          <p:cNvPr id="130072" name="Rectangle 24">
            <a:extLst>
              <a:ext uri="{FF2B5EF4-FFF2-40B4-BE49-F238E27FC236}">
                <a16:creationId xmlns:a16="http://schemas.microsoft.com/office/drawing/2014/main" id="{DA31EBA6-BF7E-B549-9818-771208968045}"/>
              </a:ext>
            </a:extLst>
          </p:cNvPr>
          <p:cNvSpPr>
            <a:spLocks noChangeArrowheads="1"/>
          </p:cNvSpPr>
          <p:nvPr/>
        </p:nvSpPr>
        <p:spPr bwMode="auto">
          <a:xfrm>
            <a:off x="2031032" y="5031225"/>
            <a:ext cx="8457455" cy="13716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endParaRPr lang="zh-CN" altLang="en-US">
              <a:solidFill>
                <a:srgbClr val="000000"/>
              </a:solidFill>
            </a:endParaRPr>
          </a:p>
        </p:txBody>
      </p:sp>
      <p:sp>
        <p:nvSpPr>
          <p:cNvPr id="130062" name="Text Box 14">
            <a:extLst>
              <a:ext uri="{FF2B5EF4-FFF2-40B4-BE49-F238E27FC236}">
                <a16:creationId xmlns:a16="http://schemas.microsoft.com/office/drawing/2014/main" id="{C08A9EFE-89DD-2842-A1C4-A68F55DADB98}"/>
              </a:ext>
            </a:extLst>
          </p:cNvPr>
          <p:cNvSpPr txBox="1">
            <a:spLocks noChangeArrowheads="1"/>
          </p:cNvSpPr>
          <p:nvPr/>
        </p:nvSpPr>
        <p:spPr bwMode="auto">
          <a:xfrm>
            <a:off x="3143672" y="4517092"/>
            <a:ext cx="88998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j-ea"/>
                <a:ea typeface="+mj-ea"/>
              </a:rPr>
              <a:t>同理</a:t>
            </a:r>
            <a:r>
              <a:rPr lang="zh-CN" altLang="en-US" dirty="0">
                <a:solidFill>
                  <a:srgbClr val="000000"/>
                </a:solidFill>
              </a:rPr>
              <a:t> </a:t>
            </a:r>
          </a:p>
        </p:txBody>
      </p:sp>
      <mc:AlternateContent xmlns:mc="http://schemas.openxmlformats.org/markup-compatibility/2006" xmlns:a14="http://schemas.microsoft.com/office/drawing/2010/main">
        <mc:Choice Requires="a14">
          <p:sp>
            <p:nvSpPr>
              <p:cNvPr id="130063" name="Object 15">
                <a:extLst>
                  <a:ext uri="{FF2B5EF4-FFF2-40B4-BE49-F238E27FC236}">
                    <a16:creationId xmlns:a16="http://schemas.microsoft.com/office/drawing/2014/main" id="{2277415B-F653-654C-9751-F8D084D05FF1}"/>
                  </a:ext>
                </a:extLst>
              </p:cNvPr>
              <p:cNvSpPr txBox="1"/>
              <p:nvPr/>
            </p:nvSpPr>
            <p:spPr bwMode="auto">
              <a:xfrm>
                <a:off x="3995093" y="4476750"/>
                <a:ext cx="2895848" cy="666750"/>
              </a:xfrm>
              <a:prstGeom prst="rect">
                <a:avLst/>
              </a:prstGeom>
              <a:noFill/>
              <a:ln>
                <a:noFill/>
              </a:ln>
              <a:effectLst/>
            </p:spPr>
            <p:txBody>
              <a:bodyPr>
                <a:normAutofit lnSpcReduction="10000"/>
              </a:bodyPr>
              <a:lstStyle/>
              <a:p>
                <a:r>
                  <a:rPr lang="zh-CN" altLang="en-US" sz="2400" dirty="0">
                    <a:solidFill>
                      <a:srgbClr val="000000"/>
                    </a:solidFill>
                  </a:rPr>
                  <a:t> </a:t>
                </a:r>
                <a14:m>
                  <m:oMath xmlns:m="http://schemas.openxmlformats.org/officeDocument/2006/math">
                    <m:f>
                      <m:fPr>
                        <m:ctrlPr>
                          <a:rPr lang="zh-CN" altLang="en-US" sz="2400" i="1">
                            <a:solidFill>
                              <a:srgbClr val="000000"/>
                            </a:solidFill>
                            <a:latin typeface="Cambria Math" panose="02040503050406030204" pitchFamily="18" charset="0"/>
                          </a:rPr>
                        </m:ctrlPr>
                      </m:fPr>
                      <m:num>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𝑄</m:t>
                        </m:r>
                      </m:num>
                      <m:den>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𝑧</m:t>
                        </m:r>
                      </m:den>
                    </m:f>
                    <m:r>
                      <a:rPr lang="zh-CN" altLang="en-US" sz="2400" i="1">
                        <a:solidFill>
                          <a:srgbClr val="000000"/>
                        </a:solidFill>
                        <a:latin typeface="Cambria Math" panose="02040503050406030204" pitchFamily="18" charset="0"/>
                      </a:rPr>
                      <m:t>=</m:t>
                    </m:r>
                    <m:f>
                      <m:fPr>
                        <m:ctrlPr>
                          <a:rPr lang="zh-CN" altLang="en-US" sz="2400" i="1">
                            <a:solidFill>
                              <a:srgbClr val="000000"/>
                            </a:solidFill>
                            <a:latin typeface="Cambria Math" panose="02040503050406030204" pitchFamily="18" charset="0"/>
                          </a:rPr>
                        </m:ctrlPr>
                      </m:fPr>
                      <m:num>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𝑅</m:t>
                        </m:r>
                      </m:num>
                      <m:den>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𝑦</m:t>
                        </m:r>
                      </m:den>
                    </m:f>
                    <m:r>
                      <a:rPr lang="zh-CN" altLang="en-US" sz="2400" i="1">
                        <a:solidFill>
                          <a:srgbClr val="000000"/>
                        </a:solidFill>
                        <a:latin typeface="Cambria Math" panose="02040503050406030204" pitchFamily="18" charset="0"/>
                      </a:rPr>
                      <m:t>, </m:t>
                    </m:r>
                    <m:f>
                      <m:fPr>
                        <m:ctrlPr>
                          <a:rPr lang="zh-CN" altLang="en-US" sz="2400" i="1">
                            <a:solidFill>
                              <a:srgbClr val="000000"/>
                            </a:solidFill>
                            <a:latin typeface="Cambria Math" panose="02040503050406030204" pitchFamily="18" charset="0"/>
                          </a:rPr>
                        </m:ctrlPr>
                      </m:fPr>
                      <m:num>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𝑅</m:t>
                        </m:r>
                      </m:num>
                      <m:den>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𝑥</m:t>
                        </m:r>
                      </m:den>
                    </m:f>
                    <m:r>
                      <a:rPr lang="zh-CN" altLang="en-US" sz="2400" i="1">
                        <a:solidFill>
                          <a:srgbClr val="000000"/>
                        </a:solidFill>
                        <a:latin typeface="Cambria Math" panose="02040503050406030204" pitchFamily="18" charset="0"/>
                      </a:rPr>
                      <m:t>=</m:t>
                    </m:r>
                    <m:f>
                      <m:fPr>
                        <m:ctrlPr>
                          <a:rPr lang="zh-CN" altLang="en-US" sz="2400" i="1">
                            <a:solidFill>
                              <a:srgbClr val="000000"/>
                            </a:solidFill>
                            <a:latin typeface="Cambria Math" panose="02040503050406030204" pitchFamily="18" charset="0"/>
                          </a:rPr>
                        </m:ctrlPr>
                      </m:fPr>
                      <m:num>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𝑃</m:t>
                        </m:r>
                      </m:num>
                      <m:den>
                        <m:r>
                          <a:rPr lang="zh-CN" altLang="en-US" sz="2400" i="1">
                            <a:solidFill>
                              <a:srgbClr val="000000"/>
                            </a:solidFill>
                            <a:latin typeface="Cambria Math" panose="02040503050406030204" pitchFamily="18" charset="0"/>
                          </a:rPr>
                          <m:t>𝜕</m:t>
                        </m:r>
                        <m:r>
                          <a:rPr lang="zh-CN" altLang="en-US" sz="2400" i="1">
                            <a:solidFill>
                              <a:srgbClr val="000000"/>
                            </a:solidFill>
                            <a:latin typeface="Cambria Math" panose="02040503050406030204" pitchFamily="18" charset="0"/>
                          </a:rPr>
                          <m:t>𝑧</m:t>
                        </m:r>
                      </m:den>
                    </m:f>
                  </m:oMath>
                </a14:m>
                <a:endParaRPr lang="zh-CN" altLang="en-US" sz="2400" dirty="0"/>
              </a:p>
            </p:txBody>
          </p:sp>
        </mc:Choice>
        <mc:Fallback xmlns="">
          <p:sp>
            <p:nvSpPr>
              <p:cNvPr id="130063" name="Object 15">
                <a:extLst>
                  <a:ext uri="{FF2B5EF4-FFF2-40B4-BE49-F238E27FC236}">
                    <a16:creationId xmlns:a16="http://schemas.microsoft.com/office/drawing/2014/main" id="{2277415B-F653-654C-9751-F8D084D05FF1}"/>
                  </a:ext>
                </a:extLst>
              </p:cNvPr>
              <p:cNvSpPr txBox="1">
                <a:spLocks noRot="1" noChangeAspect="1" noMove="1" noResize="1" noEditPoints="1" noAdjustHandles="1" noChangeArrowheads="1" noChangeShapeType="1" noTextEdit="1"/>
              </p:cNvSpPr>
              <p:nvPr/>
            </p:nvSpPr>
            <p:spPr bwMode="auto">
              <a:xfrm>
                <a:off x="3995093" y="4476750"/>
                <a:ext cx="2895848" cy="666750"/>
              </a:xfrm>
              <a:prstGeom prst="rect">
                <a:avLst/>
              </a:prstGeom>
              <a:blipFill>
                <a:blip r:embed="rId4"/>
                <a:stretch>
                  <a:fillRect/>
                </a:stretch>
              </a:blipFill>
              <a:ln>
                <a:noFill/>
              </a:ln>
              <a:effectLst/>
            </p:spPr>
            <p:txBody>
              <a:bodyPr/>
              <a:lstStyle/>
              <a:p>
                <a:r>
                  <a:rPr lang="zh-CN" altLang="en-US">
                    <a:noFill/>
                  </a:rPr>
                  <a:t> </a:t>
                </a:r>
              </a:p>
            </p:txBody>
          </p:sp>
        </mc:Fallback>
      </mc:AlternateContent>
      <p:sp>
        <p:nvSpPr>
          <p:cNvPr id="130064" name="Text Box 16">
            <a:extLst>
              <a:ext uri="{FF2B5EF4-FFF2-40B4-BE49-F238E27FC236}">
                <a16:creationId xmlns:a16="http://schemas.microsoft.com/office/drawing/2014/main" id="{EC8A05EA-1045-8946-B4CD-465AB309DFD7}"/>
              </a:ext>
            </a:extLst>
          </p:cNvPr>
          <p:cNvSpPr txBox="1">
            <a:spLocks noChangeArrowheads="1"/>
          </p:cNvSpPr>
          <p:nvPr/>
        </p:nvSpPr>
        <p:spPr bwMode="auto">
          <a:xfrm>
            <a:off x="7553325" y="4554275"/>
            <a:ext cx="79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宋体" panose="02010600030101010101" pitchFamily="2" charset="-122"/>
                <a:ea typeface="宋体" panose="02010600030101010101" pitchFamily="2" charset="-122"/>
              </a:rPr>
              <a:t>证毕</a:t>
            </a:r>
          </a:p>
        </p:txBody>
      </p:sp>
      <p:sp>
        <p:nvSpPr>
          <p:cNvPr id="21523" name="Text Box 26">
            <a:extLst>
              <a:ext uri="{FF2B5EF4-FFF2-40B4-BE49-F238E27FC236}">
                <a16:creationId xmlns:a16="http://schemas.microsoft.com/office/drawing/2014/main" id="{798B5898-DF75-454E-9733-07EBB757AF73}"/>
              </a:ext>
            </a:extLst>
          </p:cNvPr>
          <p:cNvSpPr txBox="1">
            <a:spLocks noChangeArrowheads="1"/>
          </p:cNvSpPr>
          <p:nvPr/>
        </p:nvSpPr>
        <p:spPr bwMode="auto">
          <a:xfrm>
            <a:off x="7499351" y="6600826"/>
            <a:ext cx="63350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21524" name="Picture 27">
            <a:hlinkClick r:id="rId5" action="ppaction://hlinksldjump"/>
            <a:extLst>
              <a:ext uri="{FF2B5EF4-FFF2-40B4-BE49-F238E27FC236}">
                <a16:creationId xmlns:a16="http://schemas.microsoft.com/office/drawing/2014/main" id="{BECA5FDF-C802-2C47-80F4-92B2A74FB59F}"/>
              </a:ext>
            </a:extLst>
          </p:cNvPr>
          <p:cNvPicPr>
            <a:picLocks noChangeAspect="1" noChangeArrowheads="1"/>
          </p:cNvPicPr>
          <p:nvPr/>
        </p:nvPicPr>
        <p:blipFill>
          <a:blip r:embed="rId6">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94600" y="6376989"/>
            <a:ext cx="3556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11FE4A8D-D0E7-F7D7-B19F-E81C216AF4A1}"/>
                  </a:ext>
                </a:extLst>
              </p:cNvPr>
              <p:cNvSpPr txBox="1"/>
              <p:nvPr/>
            </p:nvSpPr>
            <p:spPr>
              <a:xfrm>
                <a:off x="3417888" y="287822"/>
                <a:ext cx="2306638" cy="676595"/>
              </a:xfrm>
              <a:prstGeom prst="rect">
                <a:avLst/>
              </a:prstGeom>
              <a:noFill/>
            </p:spPr>
            <p:txBody>
              <a:bodyPr wrap="square">
                <a:spAutoFit/>
              </a:bodyPr>
              <a:lstStyle/>
              <a:p>
                <a:r>
                  <a:rPr lang="zh-CN" altLang="zh-CN" sz="2400" dirty="0">
                    <a:solidFill>
                      <a:schemeClr val="bg2"/>
                    </a:solidFill>
                    <a:effectLst/>
                    <a:ea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11FE4A8D-D0E7-F7D7-B19F-E81C216AF4A1}"/>
                  </a:ext>
                </a:extLst>
              </p:cNvPr>
              <p:cNvSpPr txBox="1">
                <a:spLocks noRot="1" noChangeAspect="1" noMove="1" noResize="1" noEditPoints="1" noAdjustHandles="1" noChangeArrowheads="1" noChangeShapeType="1" noTextEdit="1"/>
              </p:cNvSpPr>
              <p:nvPr/>
            </p:nvSpPr>
            <p:spPr>
              <a:xfrm>
                <a:off x="3417888" y="287822"/>
                <a:ext cx="2306638" cy="676595"/>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13C73123-37C0-43DD-54E0-A329481E0EE2}"/>
                  </a:ext>
                </a:extLst>
              </p:cNvPr>
              <p:cNvSpPr txBox="1"/>
              <p:nvPr/>
            </p:nvSpPr>
            <p:spPr>
              <a:xfrm>
                <a:off x="5551496" y="310231"/>
                <a:ext cx="2306638"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13C73123-37C0-43DD-54E0-A329481E0EE2}"/>
                  </a:ext>
                </a:extLst>
              </p:cNvPr>
              <p:cNvSpPr txBox="1">
                <a:spLocks noRot="1" noChangeAspect="1" noMove="1" noResize="1" noEditPoints="1" noAdjustHandles="1" noChangeArrowheads="1" noChangeShapeType="1" noTextEdit="1"/>
              </p:cNvSpPr>
              <p:nvPr/>
            </p:nvSpPr>
            <p:spPr>
              <a:xfrm>
                <a:off x="5551496" y="310231"/>
                <a:ext cx="2306638" cy="635367"/>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30437ABE-755B-FD70-085F-40660930C67D}"/>
                  </a:ext>
                </a:extLst>
              </p:cNvPr>
              <p:cNvSpPr txBox="1"/>
              <p:nvPr/>
            </p:nvSpPr>
            <p:spPr>
              <a:xfrm>
                <a:off x="2133600" y="1039805"/>
                <a:ext cx="609600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故有</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30437ABE-755B-FD70-085F-40660930C67D}"/>
                  </a:ext>
                </a:extLst>
              </p:cNvPr>
              <p:cNvSpPr txBox="1">
                <a:spLocks noRot="1" noChangeAspect="1" noMove="1" noResize="1" noEditPoints="1" noAdjustHandles="1" noChangeArrowheads="1" noChangeShapeType="1" noTextEdit="1"/>
              </p:cNvSpPr>
              <p:nvPr/>
            </p:nvSpPr>
            <p:spPr>
              <a:xfrm>
                <a:off x="2133600" y="1039805"/>
                <a:ext cx="6096000" cy="461665"/>
              </a:xfrm>
              <a:prstGeom prst="rect">
                <a:avLst/>
              </a:prstGeom>
              <a:blipFill>
                <a:blip r:embed="rId9"/>
                <a:stretch>
                  <a:fillRect l="-1500" t="-14667" b="-26667"/>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DD08A9EA-D512-28B4-09B5-29A425E98874}"/>
              </a:ext>
            </a:extLst>
          </p:cNvPr>
          <p:cNvSpPr txBox="1"/>
          <p:nvPr/>
        </p:nvSpPr>
        <p:spPr>
          <a:xfrm>
            <a:off x="1230052" y="1676096"/>
            <a:ext cx="2111896"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3</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4</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0F218A2F-9ED2-51F7-589C-AEB62735D25E}"/>
                  </a:ext>
                </a:extLst>
              </p:cNvPr>
              <p:cNvSpPr txBox="1"/>
              <p:nvPr/>
            </p:nvSpPr>
            <p:spPr>
              <a:xfrm>
                <a:off x="3048000" y="1675795"/>
                <a:ext cx="6096000" cy="1276760"/>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若（</a:t>
                </a:r>
                <a:r>
                  <a:rPr lang="en-US"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3</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）成立，则必有</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1" name="文本框 10">
                <a:extLst>
                  <a:ext uri="{FF2B5EF4-FFF2-40B4-BE49-F238E27FC236}">
                    <a16:creationId xmlns:a16="http://schemas.microsoft.com/office/drawing/2014/main" id="{0F218A2F-9ED2-51F7-589C-AEB62735D25E}"/>
                  </a:ext>
                </a:extLst>
              </p:cNvPr>
              <p:cNvSpPr txBox="1">
                <a:spLocks noRot="1" noChangeAspect="1" noMove="1" noResize="1" noEditPoints="1" noAdjustHandles="1" noChangeArrowheads="1" noChangeShapeType="1" noTextEdit="1"/>
              </p:cNvSpPr>
              <p:nvPr/>
            </p:nvSpPr>
            <p:spPr>
              <a:xfrm>
                <a:off x="3048000" y="1675795"/>
                <a:ext cx="6096000" cy="1276760"/>
              </a:xfrm>
              <a:prstGeom prst="rect">
                <a:avLst/>
              </a:prstGeom>
              <a:blipFill>
                <a:blip r:embed="rId10"/>
                <a:stretch>
                  <a:fillRect l="-1500" t="-622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130797C2-8132-F960-1C51-62C75380E02B}"/>
                  </a:ext>
                </a:extLst>
              </p:cNvPr>
              <p:cNvSpPr txBox="1"/>
              <p:nvPr/>
            </p:nvSpPr>
            <p:spPr>
              <a:xfrm>
                <a:off x="2132995" y="3010039"/>
                <a:ext cx="4272136"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因</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一阶偏导数连续，</a:t>
                </a:r>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130797C2-8132-F960-1C51-62C75380E02B}"/>
                  </a:ext>
                </a:extLst>
              </p:cNvPr>
              <p:cNvSpPr txBox="1">
                <a:spLocks noRot="1" noChangeAspect="1" noMove="1" noResize="1" noEditPoints="1" noAdjustHandles="1" noChangeArrowheads="1" noChangeShapeType="1" noTextEdit="1"/>
              </p:cNvSpPr>
              <p:nvPr/>
            </p:nvSpPr>
            <p:spPr>
              <a:xfrm>
                <a:off x="2132995" y="3010039"/>
                <a:ext cx="4272136" cy="461665"/>
              </a:xfrm>
              <a:prstGeom prst="rect">
                <a:avLst/>
              </a:prstGeom>
              <a:blipFill>
                <a:blip r:embed="rId11"/>
                <a:stretch>
                  <a:fillRect l="-2282" t="-14474" b="-25000"/>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E6F0275E-8CBC-BE5C-BC31-94853BCB7926}"/>
              </a:ext>
            </a:extLst>
          </p:cNvPr>
          <p:cNvSpPr txBox="1"/>
          <p:nvPr/>
        </p:nvSpPr>
        <p:spPr>
          <a:xfrm>
            <a:off x="5879133" y="3009377"/>
            <a:ext cx="88776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故有</a:t>
            </a:r>
            <a:endParaRPr lang="zh-CN" altLang="en-US" sz="2400" dirty="0">
              <a:solidFill>
                <a:schemeClr val="bg2"/>
              </a:solidFill>
            </a:endParaRPr>
          </a:p>
        </p:txBody>
      </p:sp>
      <p:sp>
        <p:nvSpPr>
          <p:cNvPr id="16" name="Rectangle 1">
            <a:extLst>
              <a:ext uri="{FF2B5EF4-FFF2-40B4-BE49-F238E27FC236}">
                <a16:creationId xmlns:a16="http://schemas.microsoft.com/office/drawing/2014/main" id="{D282AA0C-587C-DA8E-1141-8E8DDA23D4C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P</a:t>
            </a: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y</a:t>
            </a: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2u</a:t>
            </a: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x</a:t>
            </a: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y</a:t>
            </a: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Q</a:t>
            </a:r>
            <a:r>
              <a:rPr kumimoji="0" lang="en-US" altLang="zh-CN" sz="1200" b="0" i="0"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a:t>
            </a:r>
            <a:r>
              <a:rPr kumimoji="0" lang="en-US" altLang="zh-CN" sz="1200" b="0" i="1" u="none" strike="noStrike" cap="none" normalizeH="0" baseline="0">
                <a:ln>
                  <a:noFill/>
                </a:ln>
                <a:solidFill>
                  <a:schemeClr val="tx1"/>
                </a:solidFill>
                <a:effectLst/>
                <a:latin typeface="Cambria Math" panose="02040503050406030204" pitchFamily="18" charset="0"/>
                <a:ea typeface="宋体" panose="02010600030101010101" pitchFamily="2" charset="-122"/>
                <a:cs typeface="Times New Roman" panose="02020603050405020304" pitchFamily="18" charset="0"/>
              </a:rPr>
              <a:t>x</a:t>
            </a:r>
            <a:endParaRPr kumimoji="0" lang="en-US" altLang="zh-CN" sz="1800" b="0" i="0" u="none" strike="noStrike" cap="none" normalizeH="0" baseline="0">
              <a:ln>
                <a:noFill/>
              </a:ln>
              <a:solidFill>
                <a:schemeClr val="tx1"/>
              </a:solidFill>
              <a:effectLst/>
              <a:latin typeface="Arial" panose="020B0604020202020204" pitchFamily="34" charset="0"/>
            </a:endParaRPr>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0E91CB10-8018-C6CD-D144-5B6498BEDE21}"/>
                  </a:ext>
                </a:extLst>
              </p:cNvPr>
              <p:cNvSpPr txBox="1"/>
              <p:nvPr/>
            </p:nvSpPr>
            <p:spPr>
              <a:xfrm>
                <a:off x="3995093" y="3559942"/>
                <a:ext cx="2327920" cy="70961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0">
                                <a:solidFill>
                                  <a:schemeClr val="bg2"/>
                                </a:solidFill>
                                <a:latin typeface="Cambria Math" panose="02040503050406030204" pitchFamily="18" charset="0"/>
                              </a:rPr>
                              <m:t>𝜕</m:t>
                            </m:r>
                          </m:e>
                          <m:sup>
                            <m:r>
                              <a:rPr lang="zh-CN" altLang="en-US" sz="2400" i="0">
                                <a:solidFill>
                                  <a:schemeClr val="bg2"/>
                                </a:solidFill>
                                <a:latin typeface="Cambria Math" panose="02040503050406030204" pitchFamily="18" charset="0"/>
                              </a:rPr>
                              <m:t>2</m:t>
                            </m:r>
                          </m:sup>
                        </m:sSup>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0E91CB10-8018-C6CD-D144-5B6498BEDE21}"/>
                  </a:ext>
                </a:extLst>
              </p:cNvPr>
              <p:cNvSpPr txBox="1">
                <a:spLocks noRot="1" noChangeAspect="1" noMove="1" noResize="1" noEditPoints="1" noAdjustHandles="1" noChangeArrowheads="1" noChangeShapeType="1" noTextEdit="1"/>
              </p:cNvSpPr>
              <p:nvPr/>
            </p:nvSpPr>
            <p:spPr>
              <a:xfrm>
                <a:off x="3995093" y="3559942"/>
                <a:ext cx="2327920" cy="709618"/>
              </a:xfrm>
              <a:prstGeom prst="rect">
                <a:avLst/>
              </a:prstGeom>
              <a:blipFill>
                <a:blip r:embed="rId1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A0B23782-993B-B473-4382-56A9C83287AC}"/>
                  </a:ext>
                </a:extLst>
              </p:cNvPr>
              <p:cNvSpPr txBox="1"/>
              <p:nvPr/>
            </p:nvSpPr>
            <p:spPr>
              <a:xfrm>
                <a:off x="5361572" y="3595321"/>
                <a:ext cx="947093"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oMath>
                </a14:m>
                <a:endParaRPr lang="zh-CN" altLang="en-US" sz="2400" dirty="0"/>
              </a:p>
            </p:txBody>
          </p:sp>
        </mc:Choice>
        <mc:Fallback xmlns="">
          <p:sp>
            <p:nvSpPr>
              <p:cNvPr id="20" name="文本框 19">
                <a:extLst>
                  <a:ext uri="{FF2B5EF4-FFF2-40B4-BE49-F238E27FC236}">
                    <a16:creationId xmlns:a16="http://schemas.microsoft.com/office/drawing/2014/main" id="{A0B23782-993B-B473-4382-56A9C83287AC}"/>
                  </a:ext>
                </a:extLst>
              </p:cNvPr>
              <p:cNvSpPr txBox="1">
                <a:spLocks noRot="1" noChangeAspect="1" noMove="1" noResize="1" noEditPoints="1" noAdjustHandles="1" noChangeArrowheads="1" noChangeShapeType="1" noTextEdit="1"/>
              </p:cNvSpPr>
              <p:nvPr/>
            </p:nvSpPr>
            <p:spPr>
              <a:xfrm>
                <a:off x="5361572" y="3595321"/>
                <a:ext cx="947093" cy="635367"/>
              </a:xfrm>
              <a:prstGeom prst="rect">
                <a:avLst/>
              </a:prstGeom>
              <a:blipFill>
                <a:blip r:embed="rId13"/>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589155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30072"/>
                                        </p:tgtEl>
                                        <p:attrNameLst>
                                          <p:attrName>style.visibility</p:attrName>
                                        </p:attrNameLst>
                                      </p:cBhvr>
                                      <p:to>
                                        <p:strVal val="visible"/>
                                      </p:to>
                                    </p:set>
                                    <p:animEffect transition="in" filter="wipe(left)">
                                      <p:cBhvr>
                                        <p:cTn id="51" dur="500"/>
                                        <p:tgtEl>
                                          <p:spTgt spid="130072"/>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130062">
                                            <p:txEl>
                                              <p:pRg st="0" end="0"/>
                                            </p:txEl>
                                          </p:spTgt>
                                        </p:tgtEl>
                                        <p:attrNameLst>
                                          <p:attrName>style.visibility</p:attrName>
                                        </p:attrNameLst>
                                      </p:cBhvr>
                                      <p:to>
                                        <p:strVal val="visible"/>
                                      </p:to>
                                    </p:set>
                                    <p:animEffect transition="in" filter="wipe(left)">
                                      <p:cBhvr>
                                        <p:cTn id="55" dur="500"/>
                                        <p:tgtEl>
                                          <p:spTgt spid="130062">
                                            <p:txEl>
                                              <p:pRg st="0" end="0"/>
                                            </p:txEl>
                                          </p:spTgt>
                                        </p:tgtEl>
                                      </p:cBhvr>
                                    </p:animEffect>
                                  </p:childTnLst>
                                </p:cTn>
                              </p:par>
                            </p:childTnLst>
                          </p:cTn>
                        </p:par>
                        <p:par>
                          <p:cTn id="56" fill="hold">
                            <p:stCondLst>
                              <p:cond delay="1000"/>
                            </p:stCondLst>
                            <p:childTnLst>
                              <p:par>
                                <p:cTn id="57" presetID="22" presetClass="entr" presetSubtype="8" fill="hold" grpId="0" nodeType="afterEffect">
                                  <p:stCondLst>
                                    <p:cond delay="0"/>
                                  </p:stCondLst>
                                  <p:childTnLst>
                                    <p:set>
                                      <p:cBhvr>
                                        <p:cTn id="58" dur="1" fill="hold">
                                          <p:stCondLst>
                                            <p:cond delay="0"/>
                                          </p:stCondLst>
                                        </p:cTn>
                                        <p:tgtEl>
                                          <p:spTgt spid="130063"/>
                                        </p:tgtEl>
                                        <p:attrNameLst>
                                          <p:attrName>style.visibility</p:attrName>
                                        </p:attrNameLst>
                                      </p:cBhvr>
                                      <p:to>
                                        <p:strVal val="visible"/>
                                      </p:to>
                                    </p:set>
                                    <p:animEffect transition="in" filter="wipe(left)">
                                      <p:cBhvr>
                                        <p:cTn id="59" dur="500"/>
                                        <p:tgtEl>
                                          <p:spTgt spid="13006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30064">
                                            <p:txEl>
                                              <p:pRg st="0" end="0"/>
                                            </p:txEl>
                                          </p:spTgt>
                                        </p:tgtEl>
                                        <p:attrNameLst>
                                          <p:attrName>style.visibility</p:attrName>
                                        </p:attrNameLst>
                                      </p:cBhvr>
                                      <p:to>
                                        <p:strVal val="visible"/>
                                      </p:to>
                                    </p:set>
                                    <p:animEffect transition="in" filter="wipe(left)">
                                      <p:cBhvr>
                                        <p:cTn id="64" dur="500"/>
                                        <p:tgtEl>
                                          <p:spTgt spid="1300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62" grpId="0" build="p" autoUpdateAnimBg="0" advAuto="0"/>
      <p:bldP spid="130063" grpId="0"/>
      <p:bldP spid="130064" grpId="0" build="p" autoUpdateAnimBg="0"/>
      <p:bldP spid="3" grpId="0"/>
      <p:bldP spid="5" grpId="0"/>
      <p:bldP spid="7" grpId="0"/>
      <p:bldP spid="9" grpId="0"/>
      <p:bldP spid="11" grpId="0"/>
      <p:bldP spid="13" grpId="0"/>
      <p:bldP spid="15" grpId="0"/>
      <p:bldP spid="18" grpId="0"/>
      <p:bldP spid="20"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32112" name="Group 16">
            <a:extLst>
              <a:ext uri="{FF2B5EF4-FFF2-40B4-BE49-F238E27FC236}">
                <a16:creationId xmlns:a16="http://schemas.microsoft.com/office/drawing/2014/main" id="{FEC30683-F7C3-CA4F-A41F-8893BAC18DBC}"/>
              </a:ext>
            </a:extLst>
          </p:cNvPr>
          <p:cNvGrpSpPr>
            <a:grpSpLocks/>
          </p:cNvGrpSpPr>
          <p:nvPr/>
        </p:nvGrpSpPr>
        <p:grpSpPr bwMode="auto">
          <a:xfrm>
            <a:off x="8097839" y="3886200"/>
            <a:ext cx="1944687" cy="2070100"/>
            <a:chOff x="4141" y="2448"/>
            <a:chExt cx="1225" cy="1304"/>
          </a:xfrm>
        </p:grpSpPr>
        <p:graphicFrame>
          <p:nvGraphicFramePr>
            <p:cNvPr id="23580" name="Object 17">
              <a:extLst>
                <a:ext uri="{FF2B5EF4-FFF2-40B4-BE49-F238E27FC236}">
                  <a16:creationId xmlns:a16="http://schemas.microsoft.com/office/drawing/2014/main" id="{373B9BFF-EC3A-9F42-B810-663D04A99FC9}"/>
                </a:ext>
              </a:extLst>
            </p:cNvPr>
            <p:cNvGraphicFramePr>
              <a:graphicFrameLocks noChangeAspect="1"/>
            </p:cNvGraphicFramePr>
            <p:nvPr/>
          </p:nvGraphicFramePr>
          <p:xfrm>
            <a:off x="4224" y="3600"/>
            <a:ext cx="144" cy="152"/>
          </p:xfrm>
          <a:graphic>
            <a:graphicData uri="http://schemas.openxmlformats.org/presentationml/2006/ole">
              <mc:AlternateContent xmlns:mc="http://schemas.openxmlformats.org/markup-compatibility/2006">
                <mc:Choice xmlns:v="urn:schemas-microsoft-com:vml" Requires="v">
                  <p:oleObj spid="_x0000_s34853" name="Equation" r:id="rId4" imgW="5270500" imgH="5562600" progId="Equation.3">
                    <p:embed/>
                  </p:oleObj>
                </mc:Choice>
                <mc:Fallback>
                  <p:oleObj name="Equation" r:id="rId4" imgW="5270500" imgH="5562600" progId="Equation.3">
                    <p:embed/>
                    <p:pic>
                      <p:nvPicPr>
                        <p:cNvPr id="23580" name="Object 17">
                          <a:extLst>
                            <a:ext uri="{FF2B5EF4-FFF2-40B4-BE49-F238E27FC236}">
                              <a16:creationId xmlns:a16="http://schemas.microsoft.com/office/drawing/2014/main" id="{373B9BFF-EC3A-9F42-B810-663D04A99F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 y="3600"/>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81" name="Object 18">
              <a:extLst>
                <a:ext uri="{FF2B5EF4-FFF2-40B4-BE49-F238E27FC236}">
                  <a16:creationId xmlns:a16="http://schemas.microsoft.com/office/drawing/2014/main" id="{6D6059EB-E819-5140-9D97-6DC639B10326}"/>
                </a:ext>
              </a:extLst>
            </p:cNvPr>
            <p:cNvGraphicFramePr>
              <a:graphicFrameLocks noChangeAspect="1"/>
            </p:cNvGraphicFramePr>
            <p:nvPr/>
          </p:nvGraphicFramePr>
          <p:xfrm>
            <a:off x="4376" y="2448"/>
            <a:ext cx="136" cy="136"/>
          </p:xfrm>
          <a:graphic>
            <a:graphicData uri="http://schemas.openxmlformats.org/presentationml/2006/ole">
              <mc:AlternateContent xmlns:mc="http://schemas.openxmlformats.org/markup-compatibility/2006">
                <mc:Choice xmlns:v="urn:schemas-microsoft-com:vml" Requires="v">
                  <p:oleObj spid="_x0000_s34854" name="Equation" r:id="rId6" imgW="4978400" imgH="4978400" progId="Equation.3">
                    <p:embed/>
                  </p:oleObj>
                </mc:Choice>
                <mc:Fallback>
                  <p:oleObj name="Equation" r:id="rId6" imgW="4978400" imgH="4978400" progId="Equation.3">
                    <p:embed/>
                    <p:pic>
                      <p:nvPicPr>
                        <p:cNvPr id="23581" name="Object 18">
                          <a:extLst>
                            <a:ext uri="{FF2B5EF4-FFF2-40B4-BE49-F238E27FC236}">
                              <a16:creationId xmlns:a16="http://schemas.microsoft.com/office/drawing/2014/main" id="{6D6059EB-E819-5140-9D97-6DC639B103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6" y="2448"/>
                          <a:ext cx="136"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82" name="Object 19">
              <a:extLst>
                <a:ext uri="{FF2B5EF4-FFF2-40B4-BE49-F238E27FC236}">
                  <a16:creationId xmlns:a16="http://schemas.microsoft.com/office/drawing/2014/main" id="{128DB28C-0A7F-3F47-943B-0DA53958C82E}"/>
                </a:ext>
              </a:extLst>
            </p:cNvPr>
            <p:cNvGraphicFramePr>
              <a:graphicFrameLocks noChangeAspect="1"/>
            </p:cNvGraphicFramePr>
            <p:nvPr/>
          </p:nvGraphicFramePr>
          <p:xfrm>
            <a:off x="5214" y="3210"/>
            <a:ext cx="152" cy="200"/>
          </p:xfrm>
          <a:graphic>
            <a:graphicData uri="http://schemas.openxmlformats.org/presentationml/2006/ole">
              <mc:AlternateContent xmlns:mc="http://schemas.openxmlformats.org/markup-compatibility/2006">
                <mc:Choice xmlns:v="urn:schemas-microsoft-com:vml" Requires="v">
                  <p:oleObj spid="_x0000_s34855" name="Equation" r:id="rId8" imgW="5562600" imgH="7315200" progId="Equation.3">
                    <p:embed/>
                  </p:oleObj>
                </mc:Choice>
                <mc:Fallback>
                  <p:oleObj name="Equation" r:id="rId8" imgW="5562600" imgH="7315200" progId="Equation.3">
                    <p:embed/>
                    <p:pic>
                      <p:nvPicPr>
                        <p:cNvPr id="23582" name="Object 19">
                          <a:extLst>
                            <a:ext uri="{FF2B5EF4-FFF2-40B4-BE49-F238E27FC236}">
                              <a16:creationId xmlns:a16="http://schemas.microsoft.com/office/drawing/2014/main" id="{128DB28C-0A7F-3F47-943B-0DA53958C82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4" y="3210"/>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3583" name="Group 20">
              <a:extLst>
                <a:ext uri="{FF2B5EF4-FFF2-40B4-BE49-F238E27FC236}">
                  <a16:creationId xmlns:a16="http://schemas.microsoft.com/office/drawing/2014/main" id="{6312696F-3ABB-4848-BD7D-9DA1222F4C9C}"/>
                </a:ext>
              </a:extLst>
            </p:cNvPr>
            <p:cNvGrpSpPr>
              <a:grpSpLocks/>
            </p:cNvGrpSpPr>
            <p:nvPr/>
          </p:nvGrpSpPr>
          <p:grpSpPr bwMode="auto">
            <a:xfrm>
              <a:off x="4141" y="2457"/>
              <a:ext cx="1211" cy="1253"/>
              <a:chOff x="4141" y="2457"/>
              <a:chExt cx="1211" cy="1253"/>
            </a:xfrm>
          </p:grpSpPr>
          <p:graphicFrame>
            <p:nvGraphicFramePr>
              <p:cNvPr id="23584" name="Object 21">
                <a:extLst>
                  <a:ext uri="{FF2B5EF4-FFF2-40B4-BE49-F238E27FC236}">
                    <a16:creationId xmlns:a16="http://schemas.microsoft.com/office/drawing/2014/main" id="{9FF005E2-FE15-334B-A305-339EC2AFBF07}"/>
                  </a:ext>
                </a:extLst>
              </p:cNvPr>
              <p:cNvGraphicFramePr>
                <a:graphicFrameLocks noChangeAspect="1"/>
              </p:cNvGraphicFramePr>
              <p:nvPr/>
            </p:nvGraphicFramePr>
            <p:xfrm>
              <a:off x="4340" y="3043"/>
              <a:ext cx="192" cy="200"/>
            </p:xfrm>
            <a:graphic>
              <a:graphicData uri="http://schemas.openxmlformats.org/presentationml/2006/ole">
                <mc:AlternateContent xmlns:mc="http://schemas.openxmlformats.org/markup-compatibility/2006">
                  <mc:Choice xmlns:v="urn:schemas-microsoft-com:vml" Requires="v">
                    <p:oleObj spid="_x0000_s34856" name="Equation" r:id="rId10" imgW="7023100" imgH="7315200" progId="Equation.3">
                      <p:embed/>
                    </p:oleObj>
                  </mc:Choice>
                  <mc:Fallback>
                    <p:oleObj name="Equation" r:id="rId10" imgW="7023100" imgH="7315200" progId="Equation.3">
                      <p:embed/>
                      <p:pic>
                        <p:nvPicPr>
                          <p:cNvPr id="23584" name="Object 21">
                            <a:extLst>
                              <a:ext uri="{FF2B5EF4-FFF2-40B4-BE49-F238E27FC236}">
                                <a16:creationId xmlns:a16="http://schemas.microsoft.com/office/drawing/2014/main" id="{9FF005E2-FE15-334B-A305-339EC2AFBF0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40" y="3043"/>
                            <a:ext cx="19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85" name="Line 22">
                <a:extLst>
                  <a:ext uri="{FF2B5EF4-FFF2-40B4-BE49-F238E27FC236}">
                    <a16:creationId xmlns:a16="http://schemas.microsoft.com/office/drawing/2014/main" id="{E4CA5DC8-66A7-4742-8013-B22AEDB8518A}"/>
                  </a:ext>
                </a:extLst>
              </p:cNvPr>
              <p:cNvSpPr>
                <a:spLocks noChangeShapeType="1"/>
              </p:cNvSpPr>
              <p:nvPr/>
            </p:nvSpPr>
            <p:spPr bwMode="auto">
              <a:xfrm>
                <a:off x="4530" y="3148"/>
                <a:ext cx="816" cy="0"/>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23586" name="Line 23">
                <a:extLst>
                  <a:ext uri="{FF2B5EF4-FFF2-40B4-BE49-F238E27FC236}">
                    <a16:creationId xmlns:a16="http://schemas.microsoft.com/office/drawing/2014/main" id="{4E865CC5-677F-8F4E-B715-9E22970F189B}"/>
                  </a:ext>
                </a:extLst>
              </p:cNvPr>
              <p:cNvSpPr>
                <a:spLocks noChangeShapeType="1"/>
              </p:cNvSpPr>
              <p:nvPr/>
            </p:nvSpPr>
            <p:spPr bwMode="auto">
              <a:xfrm flipV="1">
                <a:off x="4530" y="2457"/>
                <a:ext cx="0" cy="691"/>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23587" name="Line 24">
                <a:extLst>
                  <a:ext uri="{FF2B5EF4-FFF2-40B4-BE49-F238E27FC236}">
                    <a16:creationId xmlns:a16="http://schemas.microsoft.com/office/drawing/2014/main" id="{53FE2548-8D94-2E40-AF5D-01F88720D240}"/>
                  </a:ext>
                </a:extLst>
              </p:cNvPr>
              <p:cNvSpPr>
                <a:spLocks noChangeShapeType="1"/>
              </p:cNvSpPr>
              <p:nvPr/>
            </p:nvSpPr>
            <p:spPr bwMode="auto">
              <a:xfrm flipH="1">
                <a:off x="4141" y="3148"/>
                <a:ext cx="389" cy="562"/>
              </a:xfrm>
              <a:prstGeom prst="line">
                <a:avLst/>
              </a:prstGeom>
              <a:noFill/>
              <a:ln w="1905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graphicFrame>
            <p:nvGraphicFramePr>
              <p:cNvPr id="23588" name="Object 25">
                <a:extLst>
                  <a:ext uri="{FF2B5EF4-FFF2-40B4-BE49-F238E27FC236}">
                    <a16:creationId xmlns:a16="http://schemas.microsoft.com/office/drawing/2014/main" id="{56FB5007-49D6-4E49-97B1-C8F9E516229E}"/>
                  </a:ext>
                </a:extLst>
              </p:cNvPr>
              <p:cNvGraphicFramePr>
                <a:graphicFrameLocks noChangeAspect="1"/>
              </p:cNvGraphicFramePr>
              <p:nvPr/>
            </p:nvGraphicFramePr>
            <p:xfrm>
              <a:off x="4712" y="2640"/>
              <a:ext cx="640" cy="231"/>
            </p:xfrm>
            <a:graphic>
              <a:graphicData uri="http://schemas.openxmlformats.org/presentationml/2006/ole">
                <mc:AlternateContent xmlns:mc="http://schemas.openxmlformats.org/markup-compatibility/2006">
                  <mc:Choice xmlns:v="urn:schemas-microsoft-com:vml" Requires="v">
                    <p:oleObj spid="_x0000_s34857" name="Equation" r:id="rId12" imgW="26035000" imgH="9359900" progId="Equation.3">
                      <p:embed/>
                    </p:oleObj>
                  </mc:Choice>
                  <mc:Fallback>
                    <p:oleObj name="Equation" r:id="rId12" imgW="26035000" imgH="9359900" progId="Equation.3">
                      <p:embed/>
                      <p:pic>
                        <p:nvPicPr>
                          <p:cNvPr id="23588" name="Object 25">
                            <a:extLst>
                              <a:ext uri="{FF2B5EF4-FFF2-40B4-BE49-F238E27FC236}">
                                <a16:creationId xmlns:a16="http://schemas.microsoft.com/office/drawing/2014/main" id="{56FB5007-49D6-4E49-97B1-C8F9E516229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12" y="2640"/>
                            <a:ext cx="640" cy="2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89" name="Oval 26">
                <a:extLst>
                  <a:ext uri="{FF2B5EF4-FFF2-40B4-BE49-F238E27FC236}">
                    <a16:creationId xmlns:a16="http://schemas.microsoft.com/office/drawing/2014/main" id="{4728D5C8-1891-0842-9607-A1C4BCCA6D2F}"/>
                  </a:ext>
                </a:extLst>
              </p:cNvPr>
              <p:cNvSpPr>
                <a:spLocks noChangeArrowheads="1"/>
              </p:cNvSpPr>
              <p:nvPr/>
            </p:nvSpPr>
            <p:spPr bwMode="auto">
              <a:xfrm>
                <a:off x="4978" y="2880"/>
                <a:ext cx="34" cy="34"/>
              </a:xfrm>
              <a:prstGeom prst="ellipse">
                <a:avLst/>
              </a:prstGeom>
              <a:solidFill>
                <a:schemeClr val="hlink"/>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endParaRPr lang="zh-CN" altLang="en-US">
                  <a:solidFill>
                    <a:srgbClr val="000000"/>
                  </a:solidFill>
                </a:endParaRPr>
              </a:p>
            </p:txBody>
          </p:sp>
          <p:sp>
            <p:nvSpPr>
              <p:cNvPr id="23590" name="Line 27">
                <a:extLst>
                  <a:ext uri="{FF2B5EF4-FFF2-40B4-BE49-F238E27FC236}">
                    <a16:creationId xmlns:a16="http://schemas.microsoft.com/office/drawing/2014/main" id="{BE5D3219-2464-0549-B92D-2B6B5E8802D2}"/>
                  </a:ext>
                </a:extLst>
              </p:cNvPr>
              <p:cNvSpPr>
                <a:spLocks noChangeShapeType="1"/>
              </p:cNvSpPr>
              <p:nvPr/>
            </p:nvSpPr>
            <p:spPr bwMode="auto">
              <a:xfrm>
                <a:off x="4314" y="3451"/>
                <a:ext cx="692" cy="0"/>
              </a:xfrm>
              <a:prstGeom prst="line">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23591" name="Line 28">
                <a:extLst>
                  <a:ext uri="{FF2B5EF4-FFF2-40B4-BE49-F238E27FC236}">
                    <a16:creationId xmlns:a16="http://schemas.microsoft.com/office/drawing/2014/main" id="{44490678-68CB-9D46-A6A9-A5A08AF985A7}"/>
                  </a:ext>
                </a:extLst>
              </p:cNvPr>
              <p:cNvSpPr>
                <a:spLocks noChangeShapeType="1"/>
              </p:cNvSpPr>
              <p:nvPr/>
            </p:nvSpPr>
            <p:spPr bwMode="auto">
              <a:xfrm flipV="1">
                <a:off x="5006" y="2932"/>
                <a:ext cx="0" cy="519"/>
              </a:xfrm>
              <a:prstGeom prst="line">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sp>
            <p:nvSpPr>
              <p:cNvPr id="23592" name="Line 29">
                <a:extLst>
                  <a:ext uri="{FF2B5EF4-FFF2-40B4-BE49-F238E27FC236}">
                    <a16:creationId xmlns:a16="http://schemas.microsoft.com/office/drawing/2014/main" id="{A256B2C4-892A-4D48-AC63-2FFF6A13AE50}"/>
                  </a:ext>
                </a:extLst>
              </p:cNvPr>
              <p:cNvSpPr>
                <a:spLocks noChangeShapeType="1"/>
              </p:cNvSpPr>
              <p:nvPr/>
            </p:nvSpPr>
            <p:spPr bwMode="auto">
              <a:xfrm flipH="1">
                <a:off x="4314" y="3148"/>
                <a:ext cx="216" cy="303"/>
              </a:xfrm>
              <a:prstGeom prst="line">
                <a:avLst/>
              </a:prstGeom>
              <a:noFill/>
              <a:ln w="38100">
                <a:solidFill>
                  <a:schemeClr val="bg2"/>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solidFill>
                    <a:srgbClr val="FFFFFF"/>
                  </a:solidFill>
                </a:endParaRPr>
              </a:p>
            </p:txBody>
          </p:sp>
        </p:grpSp>
      </p:grpSp>
      <p:graphicFrame>
        <p:nvGraphicFramePr>
          <p:cNvPr id="132126" name="Object 30">
            <a:extLst>
              <a:ext uri="{FF2B5EF4-FFF2-40B4-BE49-F238E27FC236}">
                <a16:creationId xmlns:a16="http://schemas.microsoft.com/office/drawing/2014/main" id="{3BD9B505-61BC-A548-82BD-DCB5289EF2C4}"/>
              </a:ext>
            </a:extLst>
          </p:cNvPr>
          <p:cNvGraphicFramePr>
            <a:graphicFrameLocks noChangeAspect="1"/>
          </p:cNvGraphicFramePr>
          <p:nvPr/>
        </p:nvGraphicFramePr>
        <p:xfrm>
          <a:off x="9075738" y="5562601"/>
          <a:ext cx="982662" cy="366713"/>
        </p:xfrm>
        <a:graphic>
          <a:graphicData uri="http://schemas.openxmlformats.org/presentationml/2006/ole">
            <mc:AlternateContent xmlns:mc="http://schemas.openxmlformats.org/markup-compatibility/2006">
              <mc:Choice xmlns:v="urn:schemas-microsoft-com:vml" Requires="v">
                <p:oleObj spid="_x0000_s34858" name="Equation" r:id="rId14" imgW="25158700" imgH="9359900" progId="Equation.3">
                  <p:embed/>
                </p:oleObj>
              </mc:Choice>
              <mc:Fallback>
                <p:oleObj name="Equation" r:id="rId14" imgW="25158700" imgH="9359900" progId="Equation.3">
                  <p:embed/>
                  <p:pic>
                    <p:nvPicPr>
                      <p:cNvPr id="132126" name="Object 30">
                        <a:extLst>
                          <a:ext uri="{FF2B5EF4-FFF2-40B4-BE49-F238E27FC236}">
                            <a16:creationId xmlns:a16="http://schemas.microsoft.com/office/drawing/2014/main" id="{3BD9B505-61BC-A548-82BD-DCB5289EF2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075738" y="5562601"/>
                        <a:ext cx="982662"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2127" name="Object 31">
            <a:extLst>
              <a:ext uri="{FF2B5EF4-FFF2-40B4-BE49-F238E27FC236}">
                <a16:creationId xmlns:a16="http://schemas.microsoft.com/office/drawing/2014/main" id="{A36BB8D7-CA8B-C04F-BCD3-F295447BEE03}"/>
              </a:ext>
            </a:extLst>
          </p:cNvPr>
          <p:cNvGraphicFramePr>
            <a:graphicFrameLocks noChangeAspect="1"/>
          </p:cNvGraphicFramePr>
          <p:nvPr/>
        </p:nvGraphicFramePr>
        <p:xfrm>
          <a:off x="7345363" y="5238751"/>
          <a:ext cx="914400" cy="366713"/>
        </p:xfrm>
        <a:graphic>
          <a:graphicData uri="http://schemas.openxmlformats.org/presentationml/2006/ole">
            <mc:AlternateContent xmlns:mc="http://schemas.openxmlformats.org/markup-compatibility/2006">
              <mc:Choice xmlns:v="urn:schemas-microsoft-com:vml" Requires="v">
                <p:oleObj spid="_x0000_s34859" name="Equation" r:id="rId16" imgW="23406100" imgH="9359900" progId="Equation.3">
                  <p:embed/>
                </p:oleObj>
              </mc:Choice>
              <mc:Fallback>
                <p:oleObj name="Equation" r:id="rId16" imgW="23406100" imgH="9359900" progId="Equation.3">
                  <p:embed/>
                  <p:pic>
                    <p:nvPicPr>
                      <p:cNvPr id="132127" name="Object 31">
                        <a:extLst>
                          <a:ext uri="{FF2B5EF4-FFF2-40B4-BE49-F238E27FC236}">
                            <a16:creationId xmlns:a16="http://schemas.microsoft.com/office/drawing/2014/main" id="{A36BB8D7-CA8B-C04F-BCD3-F295447BEE0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345363" y="5238751"/>
                        <a:ext cx="914400" cy="366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2128" name="Line 32">
            <a:extLst>
              <a:ext uri="{FF2B5EF4-FFF2-40B4-BE49-F238E27FC236}">
                <a16:creationId xmlns:a16="http://schemas.microsoft.com/office/drawing/2014/main" id="{826861AA-D2DF-7E43-B85C-229BE54465BB}"/>
              </a:ext>
            </a:extLst>
          </p:cNvPr>
          <p:cNvSpPr>
            <a:spLocks noChangeShapeType="1"/>
          </p:cNvSpPr>
          <p:nvPr/>
        </p:nvSpPr>
        <p:spPr bwMode="auto">
          <a:xfrm>
            <a:off x="8372475" y="5478463"/>
            <a:ext cx="1098550" cy="0"/>
          </a:xfrm>
          <a:prstGeom prst="line">
            <a:avLst/>
          </a:prstGeom>
          <a:noFill/>
          <a:ln w="38100">
            <a:solidFill>
              <a:schemeClr val="accent6">
                <a:lumMod val="75000"/>
              </a:schemeClr>
            </a:solidFill>
            <a:round/>
            <a:headEnd/>
            <a:tailEnd type="triangle" w="med" len="med"/>
          </a:ln>
        </p:spPr>
        <p:txBody>
          <a:bodyPr wrap="none" anchor="ctr"/>
          <a:lstStyle/>
          <a:p>
            <a:pPr>
              <a:defRPr/>
            </a:pPr>
            <a:endParaRPr lang="zh-CN" altLang="en-US">
              <a:solidFill>
                <a:srgbClr val="000000"/>
              </a:solidFill>
            </a:endParaRPr>
          </a:p>
        </p:txBody>
      </p:sp>
      <p:sp>
        <p:nvSpPr>
          <p:cNvPr id="132129" name="Line 33">
            <a:extLst>
              <a:ext uri="{FF2B5EF4-FFF2-40B4-BE49-F238E27FC236}">
                <a16:creationId xmlns:a16="http://schemas.microsoft.com/office/drawing/2014/main" id="{9E3B185E-F6D4-0C41-94EB-3418C7ED24B1}"/>
              </a:ext>
            </a:extLst>
          </p:cNvPr>
          <p:cNvSpPr>
            <a:spLocks noChangeShapeType="1"/>
          </p:cNvSpPr>
          <p:nvPr/>
        </p:nvSpPr>
        <p:spPr bwMode="auto">
          <a:xfrm flipV="1">
            <a:off x="9471025" y="4654551"/>
            <a:ext cx="0" cy="823913"/>
          </a:xfrm>
          <a:prstGeom prst="line">
            <a:avLst/>
          </a:prstGeom>
          <a:noFill/>
          <a:ln w="38100">
            <a:solidFill>
              <a:schemeClr val="accent6">
                <a:lumMod val="75000"/>
              </a:schemeClr>
            </a:solidFill>
            <a:round/>
            <a:headEnd/>
            <a:tailEnd type="triangle" w="med" len="med"/>
          </a:ln>
        </p:spPr>
        <p:txBody>
          <a:bodyPr wrap="none" anchor="ctr"/>
          <a:lstStyle/>
          <a:p>
            <a:pPr>
              <a:defRPr/>
            </a:pPr>
            <a:endParaRPr lang="zh-CN" altLang="en-US">
              <a:solidFill>
                <a:srgbClr val="000000"/>
              </a:solidFill>
            </a:endParaRPr>
          </a:p>
        </p:txBody>
      </p:sp>
      <p:sp>
        <p:nvSpPr>
          <p:cNvPr id="132130" name="Line 34">
            <a:extLst>
              <a:ext uri="{FF2B5EF4-FFF2-40B4-BE49-F238E27FC236}">
                <a16:creationId xmlns:a16="http://schemas.microsoft.com/office/drawing/2014/main" id="{C35A6243-6E92-754D-AD07-F5832E993233}"/>
              </a:ext>
            </a:extLst>
          </p:cNvPr>
          <p:cNvSpPr>
            <a:spLocks noChangeShapeType="1"/>
          </p:cNvSpPr>
          <p:nvPr/>
        </p:nvSpPr>
        <p:spPr bwMode="auto">
          <a:xfrm flipH="1">
            <a:off x="8372475" y="4997451"/>
            <a:ext cx="342900" cy="481013"/>
          </a:xfrm>
          <a:prstGeom prst="line">
            <a:avLst/>
          </a:prstGeom>
          <a:noFill/>
          <a:ln w="38100">
            <a:solidFill>
              <a:schemeClr val="accent6">
                <a:lumMod val="75000"/>
              </a:schemeClr>
            </a:solidFill>
            <a:round/>
            <a:headEnd/>
            <a:tailEnd type="triangle" w="med" len="med"/>
          </a:ln>
        </p:spPr>
        <p:txBody>
          <a:bodyPr wrap="none" anchor="ctr"/>
          <a:lstStyle/>
          <a:p>
            <a:pPr>
              <a:defRPr/>
            </a:pPr>
            <a:endParaRPr lang="zh-CN" altLang="en-US">
              <a:solidFill>
                <a:srgbClr val="000000"/>
              </a:solidFill>
            </a:endParaRPr>
          </a:p>
        </p:txBody>
      </p:sp>
      <p:sp>
        <p:nvSpPr>
          <p:cNvPr id="23577" name="Text Box 38">
            <a:extLst>
              <a:ext uri="{FF2B5EF4-FFF2-40B4-BE49-F238E27FC236}">
                <a16:creationId xmlns:a16="http://schemas.microsoft.com/office/drawing/2014/main" id="{18CC0C24-AC3E-D548-B656-ABF6D3F9F68A}"/>
              </a:ext>
            </a:extLst>
          </p:cNvPr>
          <p:cNvSpPr txBox="1">
            <a:spLocks noChangeArrowheads="1"/>
          </p:cNvSpPr>
          <p:nvPr/>
        </p:nvSpPr>
        <p:spPr bwMode="auto">
          <a:xfrm>
            <a:off x="7499351" y="6600826"/>
            <a:ext cx="63350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kumimoji="0" lang="zh-CN" altLang="en-US" sz="1000">
                <a:solidFill>
                  <a:srgbClr val="000000"/>
                </a:solidFill>
                <a:latin typeface="楷体_GB2312" pitchFamily="49" charset="-122"/>
              </a:rPr>
              <a:t>定理</a:t>
            </a:r>
            <a:r>
              <a:rPr kumimoji="0" lang="en-US" altLang="zh-CN" sz="1000">
                <a:solidFill>
                  <a:srgbClr val="000000"/>
                </a:solidFill>
                <a:latin typeface="楷体_GB2312" pitchFamily="49" charset="-122"/>
              </a:rPr>
              <a:t>2  </a:t>
            </a:r>
          </a:p>
        </p:txBody>
      </p:sp>
      <p:pic>
        <p:nvPicPr>
          <p:cNvPr id="23578" name="Picture 39">
            <a:hlinkClick r:id="rId18" action="ppaction://hlinksldjump"/>
            <a:extLst>
              <a:ext uri="{FF2B5EF4-FFF2-40B4-BE49-F238E27FC236}">
                <a16:creationId xmlns:a16="http://schemas.microsoft.com/office/drawing/2014/main" id="{C016DBB8-A9E9-C840-BA8D-04EE872E74D1}"/>
              </a:ext>
            </a:extLst>
          </p:cNvPr>
          <p:cNvPicPr>
            <a:picLocks noChangeAspect="1" noChangeArrowheads="1"/>
          </p:cNvPicPr>
          <p:nvPr/>
        </p:nvPicPr>
        <p:blipFill>
          <a:blip r:embed="rId19">
            <a:clrChange>
              <a:clrFrom>
                <a:srgbClr val="231A93"/>
              </a:clrFrom>
              <a:clrTo>
                <a:srgbClr val="231A93">
                  <a:alpha val="0"/>
                </a:srgbClr>
              </a:clrTo>
            </a:clrChange>
            <a:extLst>
              <a:ext uri="{28A0092B-C50C-407E-A947-70E740481C1C}">
                <a14:useLocalDpi xmlns:a14="http://schemas.microsoft.com/office/drawing/2010/main" val="0"/>
              </a:ext>
            </a:extLst>
          </a:blip>
          <a:srcRect/>
          <a:stretch>
            <a:fillRect/>
          </a:stretch>
        </p:blipFill>
        <p:spPr bwMode="auto">
          <a:xfrm>
            <a:off x="7594600" y="6376989"/>
            <a:ext cx="355600"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9E4537D9-1BC7-BEEF-1221-B2FB1D28ACA1}"/>
                  </a:ext>
                </a:extLst>
              </p:cNvPr>
              <p:cNvSpPr txBox="1"/>
              <p:nvPr/>
            </p:nvSpPr>
            <p:spPr>
              <a:xfrm>
                <a:off x="1917701" y="399963"/>
                <a:ext cx="7883525" cy="888000"/>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3</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验证曲线积分</a:t>
                </a:r>
                <a:r>
                  <a:rPr lang="zh-CN" altLang="zh-CN" sz="2400" dirty="0">
                    <a:solidFill>
                      <a:schemeClr val="bg2"/>
                    </a:solidFill>
                    <a:effectLst/>
                    <a:ea typeface="Times New Roman" panose="02020603050405020304" pitchFamily="18" charset="0"/>
                  </a:rPr>
                  <a:t> </a:t>
                </a:r>
                <a14:m>
                  <m:oMath xmlns:m="http://schemas.openxmlformats.org/officeDocument/2006/math">
                    <m:nary>
                      <m:naryPr>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e>
                    </m:nary>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zh-CN" altLang="zh-CN" sz="2400" dirty="0">
                    <a:solidFill>
                      <a:schemeClr val="bg2"/>
                    </a:solidFill>
                    <a:effectLst/>
                    <a:ea typeface="宋体" panose="02010600030101010101" pitchFamily="2" charset="-122"/>
                    <a:cs typeface="Times New Roman" panose="02020603050405020304" pitchFamily="18" charset="0"/>
                  </a:rPr>
                  <a:t>与路径无关，</a:t>
                </a:r>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9E4537D9-1BC7-BEEF-1221-B2FB1D28ACA1}"/>
                  </a:ext>
                </a:extLst>
              </p:cNvPr>
              <p:cNvSpPr txBox="1">
                <a:spLocks noRot="1" noChangeAspect="1" noMove="1" noResize="1" noEditPoints="1" noAdjustHandles="1" noChangeArrowheads="1" noChangeShapeType="1" noTextEdit="1"/>
              </p:cNvSpPr>
              <p:nvPr/>
            </p:nvSpPr>
            <p:spPr>
              <a:xfrm>
                <a:off x="1917701" y="399963"/>
                <a:ext cx="7883525" cy="888000"/>
              </a:xfrm>
              <a:prstGeom prst="rect">
                <a:avLst/>
              </a:prstGeom>
              <a:blipFill>
                <a:blip r:embed="rId20"/>
                <a:stretch>
                  <a:fillRect l="-1237" t="-83448" b="-77931"/>
                </a:stretch>
              </a:blipFill>
            </p:spPr>
            <p:txBody>
              <a:bodyPr/>
              <a:lstStyle/>
              <a:p>
                <a:r>
                  <a:rPr lang="zh-CN" altLang="en-US">
                    <a:noFill/>
                  </a:rPr>
                  <a:t> </a:t>
                </a:r>
              </a:p>
            </p:txBody>
          </p:sp>
        </mc:Fallback>
      </mc:AlternateContent>
      <p:sp>
        <p:nvSpPr>
          <p:cNvPr id="6" name="文本框 5">
            <a:extLst>
              <a:ext uri="{FF2B5EF4-FFF2-40B4-BE49-F238E27FC236}">
                <a16:creationId xmlns:a16="http://schemas.microsoft.com/office/drawing/2014/main" id="{34DFBA70-0D1A-0688-6039-488C9340A55A}"/>
              </a:ext>
            </a:extLst>
          </p:cNvPr>
          <p:cNvSpPr txBox="1"/>
          <p:nvPr/>
        </p:nvSpPr>
        <p:spPr>
          <a:xfrm>
            <a:off x="3658194" y="810572"/>
            <a:ext cx="1801815"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并求函数</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4E2EA08C-6649-25C1-3360-D0362422AF76}"/>
                  </a:ext>
                </a:extLst>
              </p:cNvPr>
              <p:cNvSpPr txBox="1"/>
              <p:nvPr/>
            </p:nvSpPr>
            <p:spPr>
              <a:xfrm>
                <a:off x="2341736" y="1277000"/>
                <a:ext cx="7700790" cy="7330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i="1">
                        <a:solidFill>
                          <a:schemeClr val="bg2"/>
                        </a:solidFill>
                        <a:latin typeface="Cambria Math" panose="02040503050406030204" pitchFamily="18" charset="0"/>
                      </a:rPr>
                      <m:t>𝑢</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nary>
                          <m:naryPr>
                            <m:limLoc m:val="subSup"/>
                            <m:ctrlPr>
                              <a:rPr lang="zh-CN" altLang="en-US" sz="2400" i="1">
                                <a:solidFill>
                                  <a:schemeClr val="bg2"/>
                                </a:solidFill>
                                <a:latin typeface="Cambria Math" panose="02040503050406030204" pitchFamily="18" charset="0"/>
                              </a:rPr>
                            </m:ctrlPr>
                          </m:naryPr>
                          <m:sub>
                            <m:d>
                              <m:dPr>
                                <m:sepChr m:val=","/>
                                <m:ctrlPr>
                                  <a:rPr lang="zh-CN" altLang="en-US" sz="2400" i="1">
                                    <a:solidFill>
                                      <a:schemeClr val="bg2"/>
                                    </a:solidFill>
                                    <a:latin typeface="Cambria Math" panose="02040503050406030204" pitchFamily="18" charset="0"/>
                                  </a:rPr>
                                </m:ctrlPr>
                              </m:dPr>
                              <m:e>
                                <m:r>
                                  <a:rPr lang="zh-CN" altLang="en-US" sz="2400">
                                    <a:solidFill>
                                      <a:schemeClr val="bg2"/>
                                    </a:solidFill>
                                    <a:latin typeface="Cambria Math" panose="02040503050406030204" pitchFamily="18" charset="0"/>
                                  </a:rPr>
                                  <m:t>0</m:t>
                                </m:r>
                              </m:e>
                              <m:e>
                                <m:r>
                                  <a:rPr lang="zh-CN" altLang="en-US" sz="2400">
                                    <a:solidFill>
                                      <a:schemeClr val="bg2"/>
                                    </a:solidFill>
                                    <a:latin typeface="Cambria Math" panose="02040503050406030204" pitchFamily="18" charset="0"/>
                                  </a:rPr>
                                  <m:t>0</m:t>
                                </m:r>
                              </m:e>
                              <m:e>
                                <m:r>
                                  <a:rPr lang="zh-CN" altLang="en-US" sz="2400">
                                    <a:solidFill>
                                      <a:schemeClr val="bg2"/>
                                    </a:solidFill>
                                    <a:latin typeface="Cambria Math" panose="02040503050406030204" pitchFamily="18" charset="0"/>
                                  </a:rPr>
                                  <m:t>0</m:t>
                                </m:r>
                              </m:e>
                            </m:d>
                          </m:sub>
                          <m:sup>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sup>
                          <m:e>
                            <m:r>
                              <a:rPr lang="zh-CN" altLang="en-US" sz="240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𝑦</m:t>
                    </m:r>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r>
                      <a:rPr lang="zh-CN" altLang="en-US" sz="2400" i="1">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4E2EA08C-6649-25C1-3360-D0362422AF76}"/>
                  </a:ext>
                </a:extLst>
              </p:cNvPr>
              <p:cNvSpPr txBox="1">
                <a:spLocks noRot="1" noChangeAspect="1" noMove="1" noResize="1" noEditPoints="1" noAdjustHandles="1" noChangeArrowheads="1" noChangeShapeType="1" noTextEdit="1"/>
              </p:cNvSpPr>
              <p:nvPr/>
            </p:nvSpPr>
            <p:spPr>
              <a:xfrm>
                <a:off x="2341736" y="1277000"/>
                <a:ext cx="7700790" cy="733086"/>
              </a:xfrm>
              <a:prstGeom prst="rect">
                <a:avLst/>
              </a:prstGeom>
              <a:blipFill>
                <a:blip r:embed="rId2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47F73C0B-7D08-3546-7E84-F8A9B52547CA}"/>
                  </a:ext>
                </a:extLst>
              </p:cNvPr>
              <p:cNvSpPr txBox="1"/>
              <p:nvPr/>
            </p:nvSpPr>
            <p:spPr>
              <a:xfrm>
                <a:off x="1917701" y="1939095"/>
                <a:ext cx="6096000" cy="461665"/>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宋体" panose="02010600030101010101" pitchFamily="2" charset="-122"/>
                    <a:cs typeface="Times New Roman" panose="02020603050405020304" pitchFamily="18" charset="0"/>
                  </a:rPr>
                  <a:t>令</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47F73C0B-7D08-3546-7E84-F8A9B52547CA}"/>
                  </a:ext>
                </a:extLst>
              </p:cNvPr>
              <p:cNvSpPr txBox="1">
                <a:spLocks noRot="1" noChangeAspect="1" noMove="1" noResize="1" noEditPoints="1" noAdjustHandles="1" noChangeArrowheads="1" noChangeShapeType="1" noTextEdit="1"/>
              </p:cNvSpPr>
              <p:nvPr/>
            </p:nvSpPr>
            <p:spPr>
              <a:xfrm>
                <a:off x="1917701" y="1939095"/>
                <a:ext cx="6096000" cy="461665"/>
              </a:xfrm>
              <a:prstGeom prst="rect">
                <a:avLst/>
              </a:prstGeom>
              <a:blipFill>
                <a:blip r:embed="rId22"/>
                <a:stretch>
                  <a:fillRect l="-1600" t="-17105" b="-22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1365F23E-A30B-B650-F683-45C60EADC2F4}"/>
                  </a:ext>
                </a:extLst>
              </p:cNvPr>
              <p:cNvSpPr txBox="1"/>
              <p:nvPr/>
            </p:nvSpPr>
            <p:spPr>
              <a:xfrm>
                <a:off x="2463800" y="2506338"/>
                <a:ext cx="2865438"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 </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=1=</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, </m:t>
                    </m:r>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1365F23E-A30B-B650-F683-45C60EADC2F4}"/>
                  </a:ext>
                </a:extLst>
              </p:cNvPr>
              <p:cNvSpPr txBox="1">
                <a:spLocks noRot="1" noChangeAspect="1" noMove="1" noResize="1" noEditPoints="1" noAdjustHandles="1" noChangeArrowheads="1" noChangeShapeType="1" noTextEdit="1"/>
              </p:cNvSpPr>
              <p:nvPr/>
            </p:nvSpPr>
            <p:spPr>
              <a:xfrm>
                <a:off x="2463800" y="2506338"/>
                <a:ext cx="2865438" cy="676595"/>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3337CBE0-03BB-9508-68B1-340EFCE8EF6F}"/>
                  </a:ext>
                </a:extLst>
              </p:cNvPr>
              <p:cNvSpPr txBox="1"/>
              <p:nvPr/>
            </p:nvSpPr>
            <p:spPr>
              <a:xfrm>
                <a:off x="4965701" y="2497174"/>
                <a:ext cx="2281238"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=1=</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, </m:t>
                    </m:r>
                  </m:oMath>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3337CBE0-03BB-9508-68B1-340EFCE8EF6F}"/>
                  </a:ext>
                </a:extLst>
              </p:cNvPr>
              <p:cNvSpPr txBox="1">
                <a:spLocks noRot="1" noChangeAspect="1" noMove="1" noResize="1" noEditPoints="1" noAdjustHandles="1" noChangeArrowheads="1" noChangeShapeType="1" noTextEdit="1"/>
              </p:cNvSpPr>
              <p:nvPr/>
            </p:nvSpPr>
            <p:spPr>
              <a:xfrm>
                <a:off x="4965701" y="2497174"/>
                <a:ext cx="2281238" cy="676595"/>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696215D5-71BC-3BDF-3350-2E868D83F299}"/>
                  </a:ext>
                </a:extLst>
              </p:cNvPr>
              <p:cNvSpPr txBox="1"/>
              <p:nvPr/>
            </p:nvSpPr>
            <p:spPr>
              <a:xfrm>
                <a:off x="6958201" y="2494561"/>
                <a:ext cx="2057400" cy="63536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=1=</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oMath>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696215D5-71BC-3BDF-3350-2E868D83F299}"/>
                  </a:ext>
                </a:extLst>
              </p:cNvPr>
              <p:cNvSpPr txBox="1">
                <a:spLocks noRot="1" noChangeAspect="1" noMove="1" noResize="1" noEditPoints="1" noAdjustHandles="1" noChangeArrowheads="1" noChangeShapeType="1" noTextEdit="1"/>
              </p:cNvSpPr>
              <p:nvPr/>
            </p:nvSpPr>
            <p:spPr>
              <a:xfrm>
                <a:off x="6958201" y="2494561"/>
                <a:ext cx="2057400" cy="635367"/>
              </a:xfrm>
              <a:prstGeom prst="rect">
                <a:avLst/>
              </a:prstGeom>
              <a:blipFill>
                <a:blip r:embed="rId25"/>
                <a:stretch>
                  <a:fillRect/>
                </a:stretch>
              </a:blipFill>
            </p:spPr>
            <p:txBody>
              <a:bodyPr/>
              <a:lstStyle/>
              <a:p>
                <a:r>
                  <a:rPr lang="zh-CN" altLang="en-US">
                    <a:noFill/>
                  </a:rPr>
                  <a:t> </a:t>
                </a:r>
              </a:p>
            </p:txBody>
          </p:sp>
        </mc:Fallback>
      </mc:AlternateContent>
      <p:sp>
        <p:nvSpPr>
          <p:cNvPr id="18" name="文本框 17">
            <a:extLst>
              <a:ext uri="{FF2B5EF4-FFF2-40B4-BE49-F238E27FC236}">
                <a16:creationId xmlns:a16="http://schemas.microsoft.com/office/drawing/2014/main" id="{6D95A954-F029-BD84-47B9-B13521E4DD56}"/>
              </a:ext>
            </a:extLst>
          </p:cNvPr>
          <p:cNvSpPr txBox="1"/>
          <p:nvPr/>
        </p:nvSpPr>
        <p:spPr>
          <a:xfrm>
            <a:off x="2567608" y="3309752"/>
            <a:ext cx="3048000" cy="461665"/>
          </a:xfrm>
          <a:prstGeom prst="rect">
            <a:avLst/>
          </a:prstGeom>
          <a:noFill/>
        </p:spPr>
        <p:txBody>
          <a:bodyPr wrap="square">
            <a:spAutoFit/>
          </a:bodyPr>
          <a:lstStyle/>
          <a:p>
            <a:r>
              <a:rPr lang="en-US" altLang="zh-CN" sz="2400" dirty="0">
                <a:solidFill>
                  <a:schemeClr val="bg2"/>
                </a:solidFill>
                <a:effectLst/>
                <a:latin typeface="Cambria Math" panose="02040503050406030204" pitchFamily="18" charset="0"/>
                <a:ea typeface="宋体" panose="02010600030101010101" pitchFamily="2" charset="-122"/>
                <a:cs typeface="Cambria Math" panose="02040503050406030204" pitchFamily="18" charset="0"/>
              </a:rPr>
              <a:t>∴</a:t>
            </a:r>
            <a:r>
              <a:rPr lang="en-US" altLang="zh-CN" sz="2400" dirty="0">
                <a:solidFill>
                  <a:schemeClr val="bg2"/>
                </a:solidFill>
                <a:effectLst/>
                <a:latin typeface="Times New Roman" panose="02020603050405020304" pitchFamily="18" charset="0"/>
                <a:ea typeface="宋体" panose="02010600030101010101" pitchFamily="2" charset="-122"/>
              </a:rPr>
              <a:t> </a:t>
            </a: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积分与路径无关，</a:t>
            </a:r>
            <a:endParaRPr lang="zh-CN" altLang="en-US" sz="2400" dirty="0">
              <a:solidFill>
                <a:schemeClr val="bg2"/>
              </a:solidFill>
            </a:endParaRPr>
          </a:p>
        </p:txBody>
      </p:sp>
      <p:sp>
        <p:nvSpPr>
          <p:cNvPr id="20" name="文本框 19">
            <a:extLst>
              <a:ext uri="{FF2B5EF4-FFF2-40B4-BE49-F238E27FC236}">
                <a16:creationId xmlns:a16="http://schemas.microsoft.com/office/drawing/2014/main" id="{12DB08E9-3095-1AAF-BE39-CF1EA6FC4570}"/>
              </a:ext>
            </a:extLst>
          </p:cNvPr>
          <p:cNvSpPr txBox="1"/>
          <p:nvPr/>
        </p:nvSpPr>
        <p:spPr>
          <a:xfrm>
            <a:off x="5307501" y="3303691"/>
            <a:ext cx="1031776"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因此</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8612093F-CB79-B71C-3578-B8DE6A5A4DA3}"/>
                  </a:ext>
                </a:extLst>
              </p:cNvPr>
              <p:cNvSpPr txBox="1"/>
              <p:nvPr/>
            </p:nvSpPr>
            <p:spPr>
              <a:xfrm>
                <a:off x="1747742" y="3945561"/>
                <a:ext cx="1917701"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i="1" smtClean="0">
                          <a:solidFill>
                            <a:schemeClr val="bg2"/>
                          </a:solidFill>
                          <a:latin typeface="Cambria Math" panose="02040503050406030204" pitchFamily="18" charset="0"/>
                        </a:rPr>
                        <m:t>𝑢</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r>
                        <a:rPr lang="zh-CN" altLang="en-US" sz="2400" i="0">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8612093F-CB79-B71C-3578-B8DE6A5A4DA3}"/>
                  </a:ext>
                </a:extLst>
              </p:cNvPr>
              <p:cNvSpPr txBox="1">
                <a:spLocks noRot="1" noChangeAspect="1" noMove="1" noResize="1" noEditPoints="1" noAdjustHandles="1" noChangeArrowheads="1" noChangeShapeType="1" noTextEdit="1"/>
              </p:cNvSpPr>
              <p:nvPr/>
            </p:nvSpPr>
            <p:spPr>
              <a:xfrm>
                <a:off x="1747742" y="3945561"/>
                <a:ext cx="1917701" cy="461665"/>
              </a:xfrm>
              <a:prstGeom prst="rect">
                <a:avLst/>
              </a:prstGeom>
              <a:blipFill>
                <a:blip r:embed="rId26"/>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529701F1-B5F3-585D-69F9-50658D722FC5}"/>
                  </a:ext>
                </a:extLst>
              </p:cNvPr>
              <p:cNvSpPr txBox="1"/>
              <p:nvPr/>
            </p:nvSpPr>
            <p:spPr>
              <a:xfrm>
                <a:off x="3398105" y="3895204"/>
                <a:ext cx="1463824"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limLoc m:val="subSup"/>
                        <m:ctrlPr>
                          <a:rPr lang="zh-CN" altLang="en-US" sz="2400" i="1" smtClean="0">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𝑥</m:t>
                        </m:r>
                      </m:sup>
                      <m:e>
                        <m:r>
                          <a:rPr lang="zh-CN" altLang="en-US" sz="2400" i="0">
                            <a:solidFill>
                              <a:schemeClr val="bg2"/>
                            </a:solidFill>
                            <a:latin typeface="Cambria Math" panose="02040503050406030204" pitchFamily="18" charset="0"/>
                          </a:rPr>
                          <m:t>0</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529701F1-B5F3-585D-69F9-50658D722FC5}"/>
                  </a:ext>
                </a:extLst>
              </p:cNvPr>
              <p:cNvSpPr txBox="1">
                <a:spLocks noRot="1" noChangeAspect="1" noMove="1" noResize="1" noEditPoints="1" noAdjustHandles="1" noChangeArrowheads="1" noChangeShapeType="1" noTextEdit="1"/>
              </p:cNvSpPr>
              <p:nvPr/>
            </p:nvSpPr>
            <p:spPr>
              <a:xfrm>
                <a:off x="3398105" y="3895204"/>
                <a:ext cx="1463824" cy="563872"/>
              </a:xfrm>
              <a:prstGeom prst="rect">
                <a:avLst/>
              </a:prstGeom>
              <a:blipFill>
                <a:blip r:embed="rId2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848EE4C9-02B0-4CCA-3826-058CAFD4DA41}"/>
                  </a:ext>
                </a:extLst>
              </p:cNvPr>
              <p:cNvSpPr txBox="1"/>
              <p:nvPr/>
            </p:nvSpPr>
            <p:spPr>
              <a:xfrm>
                <a:off x="4574373" y="3843354"/>
                <a:ext cx="1823864" cy="563872"/>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𝑦</m:t>
                        </m:r>
                      </m:sup>
                      <m:e>
                        <m:r>
                          <a:rPr lang="zh-CN" altLang="en-US" sz="2400" i="1">
                            <a:solidFill>
                              <a:schemeClr val="bg2"/>
                            </a:solidFill>
                            <a:latin typeface="Cambria Math" panose="02040503050406030204" pitchFamily="18" charset="0"/>
                          </a:rPr>
                          <m:t>𝑥</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848EE4C9-02B0-4CCA-3826-058CAFD4DA41}"/>
                  </a:ext>
                </a:extLst>
              </p:cNvPr>
              <p:cNvSpPr txBox="1">
                <a:spLocks noRot="1" noChangeAspect="1" noMove="1" noResize="1" noEditPoints="1" noAdjustHandles="1" noChangeArrowheads="1" noChangeShapeType="1" noTextEdit="1"/>
              </p:cNvSpPr>
              <p:nvPr/>
            </p:nvSpPr>
            <p:spPr>
              <a:xfrm>
                <a:off x="4574373" y="3843354"/>
                <a:ext cx="1823864" cy="563872"/>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文本框 27">
                <a:extLst>
                  <a:ext uri="{FF2B5EF4-FFF2-40B4-BE49-F238E27FC236}">
                    <a16:creationId xmlns:a16="http://schemas.microsoft.com/office/drawing/2014/main" id="{FC71F854-0E80-E754-B7C8-FEE6519BEBC2}"/>
                  </a:ext>
                </a:extLst>
              </p:cNvPr>
              <p:cNvSpPr txBox="1"/>
              <p:nvPr/>
            </p:nvSpPr>
            <p:spPr>
              <a:xfrm>
                <a:off x="5996355" y="3804135"/>
                <a:ext cx="2259501"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en-US" altLang="zh-CN" sz="2400" b="0" i="0" smtClean="0">
                        <a:solidFill>
                          <a:schemeClr val="bg2"/>
                        </a:solidFill>
                        <a:latin typeface="Cambria Math" panose="02040503050406030204" pitchFamily="18" charset="0"/>
                      </a:rPr>
                      <m:t>+</m:t>
                    </m:r>
                    <m:d>
                      <m:dPr>
                        <m:begChr m:val=""/>
                        <m:ctrlPr>
                          <a:rPr lang="zh-CN" altLang="en-US" sz="2400" i="1" smtClean="0">
                            <a:solidFill>
                              <a:schemeClr val="bg2"/>
                            </a:solidFill>
                            <a:latin typeface="Cambria Math" panose="02040503050406030204" pitchFamily="18" charset="0"/>
                          </a:rPr>
                        </m:ctrlPr>
                      </m:dPr>
                      <m:e>
                        <m:d>
                          <m:dPr>
                            <m:begChr m:val=""/>
                            <m:endChr m:val=""/>
                            <m:ctrlPr>
                              <a:rPr lang="zh-CN" altLang="en-US" sz="2400" i="1">
                                <a:solidFill>
                                  <a:schemeClr val="bg2"/>
                                </a:solidFill>
                                <a:latin typeface="Cambria Math" panose="02040503050406030204" pitchFamily="18" charset="0"/>
                              </a:rPr>
                            </m:ctrlPr>
                          </m:dPr>
                          <m:e>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1">
                                    <a:solidFill>
                                      <a:schemeClr val="bg2"/>
                                    </a:solidFill>
                                    <a:latin typeface="Cambria Math" panose="02040503050406030204" pitchFamily="18" charset="0"/>
                                  </a:rPr>
                                  <m:t>𝑧</m:t>
                                </m:r>
                              </m:sup>
                              <m:e>
                                <m:r>
                                  <a:rPr lang="zh-CN" altLang="en-US" sz="2400" i="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28" name="文本框 27">
                <a:extLst>
                  <a:ext uri="{FF2B5EF4-FFF2-40B4-BE49-F238E27FC236}">
                    <a16:creationId xmlns:a16="http://schemas.microsoft.com/office/drawing/2014/main" id="{FC71F854-0E80-E754-B7C8-FEE6519BEBC2}"/>
                  </a:ext>
                </a:extLst>
              </p:cNvPr>
              <p:cNvSpPr txBox="1">
                <a:spLocks noRot="1" noChangeAspect="1" noMove="1" noResize="1" noEditPoints="1" noAdjustHandles="1" noChangeArrowheads="1" noChangeShapeType="1" noTextEdit="1"/>
              </p:cNvSpPr>
              <p:nvPr/>
            </p:nvSpPr>
            <p:spPr>
              <a:xfrm>
                <a:off x="5996355" y="3804135"/>
                <a:ext cx="2259501" cy="645048"/>
              </a:xfrm>
              <a:prstGeom prst="rect">
                <a:avLst/>
              </a:prstGeom>
              <a:blipFill>
                <a:blip r:embed="rId2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8753D196-805D-7DF9-9046-C2ABC02239B0}"/>
                  </a:ext>
                </a:extLst>
              </p:cNvPr>
              <p:cNvSpPr txBox="1"/>
              <p:nvPr/>
            </p:nvSpPr>
            <p:spPr>
              <a:xfrm>
                <a:off x="1244600" y="4656436"/>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𝑥𝑦</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e>
                      </m:d>
                      <m:r>
                        <a:rPr lang="zh-CN" altLang="en-US" sz="2400" i="1">
                          <a:solidFill>
                            <a:schemeClr val="bg2"/>
                          </a:solidFill>
                          <a:latin typeface="Cambria Math" panose="02040503050406030204" pitchFamily="18" charset="0"/>
                        </a:rPr>
                        <m:t>𝑧</m:t>
                      </m:r>
                    </m:oMath>
                  </m:oMathPara>
                </a14:m>
                <a:endParaRPr lang="zh-CN" altLang="en-US" sz="2400" dirty="0">
                  <a:solidFill>
                    <a:schemeClr val="bg2"/>
                  </a:solidFill>
                </a:endParaRPr>
              </a:p>
            </p:txBody>
          </p:sp>
        </mc:Choice>
        <mc:Fallback xmlns="">
          <p:sp>
            <p:nvSpPr>
              <p:cNvPr id="31" name="文本框 30">
                <a:extLst>
                  <a:ext uri="{FF2B5EF4-FFF2-40B4-BE49-F238E27FC236}">
                    <a16:creationId xmlns:a16="http://schemas.microsoft.com/office/drawing/2014/main" id="{8753D196-805D-7DF9-9046-C2ABC02239B0}"/>
                  </a:ext>
                </a:extLst>
              </p:cNvPr>
              <p:cNvSpPr txBox="1">
                <a:spLocks noRot="1" noChangeAspect="1" noMove="1" noResize="1" noEditPoints="1" noAdjustHandles="1" noChangeArrowheads="1" noChangeShapeType="1" noTextEdit="1"/>
              </p:cNvSpPr>
              <p:nvPr/>
            </p:nvSpPr>
            <p:spPr>
              <a:xfrm>
                <a:off x="1244600" y="4656436"/>
                <a:ext cx="6096000" cy="461665"/>
              </a:xfrm>
              <a:prstGeom prst="rect">
                <a:avLst/>
              </a:prstGeom>
              <a:blipFill>
                <a:blip r:embed="rId30"/>
                <a:stretch>
                  <a:fillRect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B64F47D7-C316-B16E-D2B1-B9878D194688}"/>
                  </a:ext>
                </a:extLst>
              </p:cNvPr>
              <p:cNvSpPr txBox="1"/>
              <p:nvPr/>
            </p:nvSpPr>
            <p:spPr>
              <a:xfrm>
                <a:off x="1184275" y="5363155"/>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𝑦𝑧</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𝑧𝑥</m:t>
                      </m:r>
                    </m:oMath>
                  </m:oMathPara>
                </a14:m>
                <a:endParaRPr lang="zh-CN" altLang="en-US" sz="2400" dirty="0">
                  <a:solidFill>
                    <a:schemeClr val="bg2"/>
                  </a:solidFill>
                </a:endParaRPr>
              </a:p>
            </p:txBody>
          </p:sp>
        </mc:Choice>
        <mc:Fallback xmlns="">
          <p:sp>
            <p:nvSpPr>
              <p:cNvPr id="33" name="文本框 32">
                <a:extLst>
                  <a:ext uri="{FF2B5EF4-FFF2-40B4-BE49-F238E27FC236}">
                    <a16:creationId xmlns:a16="http://schemas.microsoft.com/office/drawing/2014/main" id="{B64F47D7-C316-B16E-D2B1-B9878D194688}"/>
                  </a:ext>
                </a:extLst>
              </p:cNvPr>
              <p:cNvSpPr txBox="1">
                <a:spLocks noRot="1" noChangeAspect="1" noMove="1" noResize="1" noEditPoints="1" noAdjustHandles="1" noChangeArrowheads="1" noChangeShapeType="1" noTextEdit="1"/>
              </p:cNvSpPr>
              <p:nvPr/>
            </p:nvSpPr>
            <p:spPr>
              <a:xfrm>
                <a:off x="1184275" y="5363155"/>
                <a:ext cx="6096000" cy="461665"/>
              </a:xfrm>
              <a:prstGeom prst="rect">
                <a:avLst/>
              </a:prstGeom>
              <a:blipFill>
                <a:blip r:embed="rId31"/>
                <a:stretch>
                  <a:fillRect b="-1052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0738604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left)">
                                      <p:cBhvr>
                                        <p:cTn id="41" dur="500"/>
                                        <p:tgtEl>
                                          <p:spTgt spid="20"/>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wipe(left)">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32112"/>
                                        </p:tgtEl>
                                        <p:attrNameLst>
                                          <p:attrName>style.visibility</p:attrName>
                                        </p:attrNameLst>
                                      </p:cBhvr>
                                      <p:to>
                                        <p:strVal val="visible"/>
                                      </p:to>
                                    </p:set>
                                    <p:animEffect transition="in" filter="wipe(left)">
                                      <p:cBhvr>
                                        <p:cTn id="50" dur="500"/>
                                        <p:tgtEl>
                                          <p:spTgt spid="13211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 fill="hold">
                                          <p:stCondLst>
                                            <p:cond delay="0"/>
                                          </p:stCondLst>
                                        </p:cTn>
                                        <p:tgtEl>
                                          <p:spTgt spid="132130"/>
                                        </p:tgtEl>
                                        <p:attrNameLst>
                                          <p:attrName>style.visibility</p:attrName>
                                        </p:attrNameLst>
                                      </p:cBhvr>
                                      <p:to>
                                        <p:strVal val="visible"/>
                                      </p:to>
                                    </p:set>
                                    <p:animEffect transition="in" filter="wipe(up)">
                                      <p:cBhvr>
                                        <p:cTn id="55" dur="500"/>
                                        <p:tgtEl>
                                          <p:spTgt spid="132130"/>
                                        </p:tgtEl>
                                      </p:cBhvr>
                                    </p:animEffect>
                                  </p:childTnLst>
                                </p:cTn>
                              </p:par>
                            </p:childTnLst>
                          </p:cTn>
                        </p:par>
                        <p:par>
                          <p:cTn id="56" fill="hold">
                            <p:stCondLst>
                              <p:cond delay="500"/>
                            </p:stCondLst>
                            <p:childTnLst>
                              <p:par>
                                <p:cTn id="57" presetID="22" presetClass="entr" presetSubtype="8" fill="hold" nodeType="afterEffect">
                                  <p:stCondLst>
                                    <p:cond delay="0"/>
                                  </p:stCondLst>
                                  <p:childTnLst>
                                    <p:set>
                                      <p:cBhvr>
                                        <p:cTn id="58" dur="1" fill="hold">
                                          <p:stCondLst>
                                            <p:cond delay="0"/>
                                          </p:stCondLst>
                                        </p:cTn>
                                        <p:tgtEl>
                                          <p:spTgt spid="132127"/>
                                        </p:tgtEl>
                                        <p:attrNameLst>
                                          <p:attrName>style.visibility</p:attrName>
                                        </p:attrNameLst>
                                      </p:cBhvr>
                                      <p:to>
                                        <p:strVal val="visible"/>
                                      </p:to>
                                    </p:set>
                                    <p:animEffect transition="in" filter="wipe(left)">
                                      <p:cBhvr>
                                        <p:cTn id="59" dur="500"/>
                                        <p:tgtEl>
                                          <p:spTgt spid="13212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500"/>
                                        <p:tgtEl>
                                          <p:spTgt spid="24"/>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32128"/>
                                        </p:tgtEl>
                                        <p:attrNameLst>
                                          <p:attrName>style.visibility</p:attrName>
                                        </p:attrNameLst>
                                      </p:cBhvr>
                                      <p:to>
                                        <p:strVal val="visible"/>
                                      </p:to>
                                    </p:set>
                                    <p:animEffect transition="in" filter="wipe(left)">
                                      <p:cBhvr>
                                        <p:cTn id="69" dur="500"/>
                                        <p:tgtEl>
                                          <p:spTgt spid="132128"/>
                                        </p:tgtEl>
                                      </p:cBhvr>
                                    </p:animEffect>
                                  </p:childTnLst>
                                </p:cTn>
                              </p:par>
                            </p:childTnLst>
                          </p:cTn>
                        </p:par>
                        <p:par>
                          <p:cTn id="70" fill="hold">
                            <p:stCondLst>
                              <p:cond delay="500"/>
                            </p:stCondLst>
                            <p:childTnLst>
                              <p:par>
                                <p:cTn id="71" presetID="22" presetClass="entr" presetSubtype="8" fill="hold" nodeType="afterEffect">
                                  <p:stCondLst>
                                    <p:cond delay="0"/>
                                  </p:stCondLst>
                                  <p:childTnLst>
                                    <p:set>
                                      <p:cBhvr>
                                        <p:cTn id="72" dur="1" fill="hold">
                                          <p:stCondLst>
                                            <p:cond delay="0"/>
                                          </p:stCondLst>
                                        </p:cTn>
                                        <p:tgtEl>
                                          <p:spTgt spid="132126"/>
                                        </p:tgtEl>
                                        <p:attrNameLst>
                                          <p:attrName>style.visibility</p:attrName>
                                        </p:attrNameLst>
                                      </p:cBhvr>
                                      <p:to>
                                        <p:strVal val="visible"/>
                                      </p:to>
                                    </p:set>
                                    <p:animEffect transition="in" filter="wipe(left)">
                                      <p:cBhvr>
                                        <p:cTn id="73" dur="500"/>
                                        <p:tgtEl>
                                          <p:spTgt spid="1321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wipe(left)">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nodeType="clickEffect">
                                  <p:stCondLst>
                                    <p:cond delay="0"/>
                                  </p:stCondLst>
                                  <p:childTnLst>
                                    <p:set>
                                      <p:cBhvr>
                                        <p:cTn id="82" dur="1" fill="hold">
                                          <p:stCondLst>
                                            <p:cond delay="0"/>
                                          </p:stCondLst>
                                        </p:cTn>
                                        <p:tgtEl>
                                          <p:spTgt spid="132129"/>
                                        </p:tgtEl>
                                        <p:attrNameLst>
                                          <p:attrName>style.visibility</p:attrName>
                                        </p:attrNameLst>
                                      </p:cBhvr>
                                      <p:to>
                                        <p:strVal val="visible"/>
                                      </p:to>
                                    </p:set>
                                    <p:animEffect transition="in" filter="wipe(down)">
                                      <p:cBhvr>
                                        <p:cTn id="83" dur="500"/>
                                        <p:tgtEl>
                                          <p:spTgt spid="132129"/>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wipe(left)">
                                      <p:cBhvr>
                                        <p:cTn id="88" dur="500"/>
                                        <p:tgtEl>
                                          <p:spTgt spid="28"/>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31"/>
                                        </p:tgtEl>
                                        <p:attrNameLst>
                                          <p:attrName>style.visibility</p:attrName>
                                        </p:attrNameLst>
                                      </p:cBhvr>
                                      <p:to>
                                        <p:strVal val="visible"/>
                                      </p:to>
                                    </p:set>
                                    <p:animEffect transition="in" filter="wipe(left)">
                                      <p:cBhvr>
                                        <p:cTn id="93" dur="500"/>
                                        <p:tgtEl>
                                          <p:spTgt spid="31"/>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wipe(left)">
                                      <p:cBhvr>
                                        <p:cTn id="9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P spid="24" grpId="0"/>
      <p:bldP spid="26" grpId="0"/>
      <p:bldP spid="28" grpId="0"/>
      <p:bldP spid="31" grpId="0"/>
      <p:bldP spid="33"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6924886-CA98-5048-A37C-255241C1803C}"/>
              </a:ext>
            </a:extLst>
          </p:cNvPr>
          <p:cNvSpPr>
            <a:spLocks noGrp="1" noChangeArrowheads="1"/>
          </p:cNvSpPr>
          <p:nvPr>
            <p:ph type="title"/>
          </p:nvPr>
        </p:nvSpPr>
        <p:spPr>
          <a:xfrm>
            <a:off x="2057400" y="228600"/>
            <a:ext cx="3962400" cy="609600"/>
          </a:xfrm>
        </p:spPr>
        <p:txBody>
          <a:bodyPr/>
          <a:lstStyle/>
          <a:p>
            <a:pPr algn="l" eaLnBrk="1" hangingPunct="1"/>
            <a:r>
              <a:rPr lang="en-US" altLang="zh-CN" sz="2400" b="1" dirty="0">
                <a:solidFill>
                  <a:srgbClr val="C00000"/>
                </a:solidFill>
                <a:latin typeface="+mj-ea"/>
              </a:rPr>
              <a:t>*</a:t>
            </a:r>
            <a:r>
              <a:rPr lang="zh-CN" altLang="en-US" sz="2400" b="1" dirty="0">
                <a:solidFill>
                  <a:srgbClr val="C00000"/>
                </a:solidFill>
                <a:latin typeface="+mj-ea"/>
              </a:rPr>
              <a:t>三、 环流量与旋度</a:t>
            </a:r>
          </a:p>
        </p:txBody>
      </p:sp>
      <p:sp>
        <p:nvSpPr>
          <p:cNvPr id="134150" name="Text Box 6">
            <a:extLst>
              <a:ext uri="{FF2B5EF4-FFF2-40B4-BE49-F238E27FC236}">
                <a16:creationId xmlns:a16="http://schemas.microsoft.com/office/drawing/2014/main" id="{8BA5C88B-F422-BE45-848A-45FBCA102782}"/>
              </a:ext>
            </a:extLst>
          </p:cNvPr>
          <p:cNvSpPr txBox="1">
            <a:spLocks noChangeArrowheads="1"/>
          </p:cNvSpPr>
          <p:nvPr/>
        </p:nvSpPr>
        <p:spPr bwMode="auto">
          <a:xfrm>
            <a:off x="2010245" y="2692054"/>
            <a:ext cx="329128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j-ea"/>
                <a:ea typeface="+mj-ea"/>
              </a:rPr>
              <a:t>设曲面 </a:t>
            </a:r>
            <a:r>
              <a:rPr lang="zh-CN" altLang="en-US" sz="2400" i="1" dirty="0">
                <a:solidFill>
                  <a:srgbClr val="000000"/>
                </a:solidFill>
                <a:latin typeface="+mj-ea"/>
                <a:ea typeface="+mj-ea"/>
                <a:sym typeface="Symbol" pitchFamily="2" charset="2"/>
              </a:rPr>
              <a:t></a:t>
            </a:r>
            <a:r>
              <a:rPr lang="zh-CN" altLang="en-US" sz="2400" dirty="0">
                <a:solidFill>
                  <a:srgbClr val="000000"/>
                </a:solidFill>
                <a:latin typeface="+mj-ea"/>
                <a:ea typeface="+mj-ea"/>
                <a:sym typeface="Symbol" pitchFamily="2" charset="2"/>
              </a:rPr>
              <a:t> 的法向量为 </a:t>
            </a:r>
            <a:endParaRPr lang="zh-CN" altLang="en-US" sz="2400" dirty="0">
              <a:solidFill>
                <a:srgbClr val="000000"/>
              </a:solidFill>
              <a:latin typeface="+mj-ea"/>
              <a:ea typeface="+mj-ea"/>
            </a:endParaRPr>
          </a:p>
        </p:txBody>
      </p:sp>
      <p:sp>
        <p:nvSpPr>
          <p:cNvPr id="134151" name="Text Box 7">
            <a:extLst>
              <a:ext uri="{FF2B5EF4-FFF2-40B4-BE49-F238E27FC236}">
                <a16:creationId xmlns:a16="http://schemas.microsoft.com/office/drawing/2014/main" id="{1552EAF1-575A-7547-B2FD-A4560863EB04}"/>
              </a:ext>
            </a:extLst>
          </p:cNvPr>
          <p:cNvSpPr txBox="1">
            <a:spLocks noChangeArrowheads="1"/>
          </p:cNvSpPr>
          <p:nvPr/>
        </p:nvSpPr>
        <p:spPr bwMode="auto">
          <a:xfrm>
            <a:off x="2013870" y="3271960"/>
            <a:ext cx="34483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j-ea"/>
                <a:ea typeface="+mj-ea"/>
              </a:rPr>
              <a:t>曲线 </a:t>
            </a:r>
            <a:r>
              <a:rPr lang="zh-CN" altLang="en-US" sz="2400" i="1" dirty="0">
                <a:solidFill>
                  <a:srgbClr val="000000"/>
                </a:solidFill>
                <a:latin typeface="+mj-ea"/>
                <a:ea typeface="+mj-ea"/>
                <a:sym typeface="Symbol" pitchFamily="2" charset="2"/>
              </a:rPr>
              <a:t> </a:t>
            </a:r>
            <a:r>
              <a:rPr lang="zh-CN" altLang="en-US" sz="2400" dirty="0">
                <a:solidFill>
                  <a:srgbClr val="000000"/>
                </a:solidFill>
                <a:latin typeface="+mj-ea"/>
                <a:ea typeface="+mj-ea"/>
                <a:sym typeface="Symbol" pitchFamily="2" charset="2"/>
              </a:rPr>
              <a:t>的单位切向量为</a:t>
            </a:r>
            <a:endParaRPr lang="zh-CN" altLang="en-US" sz="2400" dirty="0">
              <a:solidFill>
                <a:srgbClr val="000000"/>
              </a:solidFill>
              <a:latin typeface="+mj-ea"/>
              <a:ea typeface="+mj-ea"/>
            </a:endParaRPr>
          </a:p>
        </p:txBody>
      </p:sp>
      <p:sp>
        <p:nvSpPr>
          <p:cNvPr id="134152" name="Text Box 8">
            <a:extLst>
              <a:ext uri="{FF2B5EF4-FFF2-40B4-BE49-F238E27FC236}">
                <a16:creationId xmlns:a16="http://schemas.microsoft.com/office/drawing/2014/main" id="{57E5362C-16A7-F84B-847A-5E9A8DF9D037}"/>
              </a:ext>
            </a:extLst>
          </p:cNvPr>
          <p:cNvSpPr txBox="1">
            <a:spLocks noChangeArrowheads="1"/>
          </p:cNvSpPr>
          <p:nvPr/>
        </p:nvSpPr>
        <p:spPr bwMode="auto">
          <a:xfrm>
            <a:off x="2010245" y="3851866"/>
            <a:ext cx="34163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j-ea"/>
                <a:ea typeface="+mj-ea"/>
              </a:rPr>
              <a:t>则斯托克斯公式可写为 </a:t>
            </a:r>
          </a:p>
        </p:txBody>
      </p:sp>
      <p:sp>
        <p:nvSpPr>
          <p:cNvPr id="3" name="文本框 2">
            <a:extLst>
              <a:ext uri="{FF2B5EF4-FFF2-40B4-BE49-F238E27FC236}">
                <a16:creationId xmlns:a16="http://schemas.microsoft.com/office/drawing/2014/main" id="{8C3E6DCE-ED51-8411-8F09-A2549CBB4498}"/>
              </a:ext>
            </a:extLst>
          </p:cNvPr>
          <p:cNvSpPr txBox="1"/>
          <p:nvPr/>
        </p:nvSpPr>
        <p:spPr>
          <a:xfrm>
            <a:off x="2057400" y="835919"/>
            <a:ext cx="6096000"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mj-ea"/>
                <a:ea typeface="+mj-ea"/>
                <a:cs typeface="Times New Roman" panose="02020603050405020304" pitchFamily="18" charset="0"/>
              </a:rPr>
              <a:t>斯托克斯公式</a:t>
            </a:r>
          </a:p>
        </p:txBody>
      </p:sp>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2574378E-F735-DF2E-F5CA-DABADDD04F52}"/>
                  </a:ext>
                </a:extLst>
              </p:cNvPr>
              <p:cNvSpPr txBox="1"/>
              <p:nvPr/>
            </p:nvSpPr>
            <p:spPr>
              <a:xfrm>
                <a:off x="2341886" y="1311871"/>
                <a:ext cx="8016552" cy="745460"/>
              </a:xfrm>
              <a:prstGeom prst="rect">
                <a:avLst/>
              </a:prstGeom>
              <a:noFill/>
            </p:spPr>
            <p:txBody>
              <a:bodyPr wrap="square">
                <a:spAutoFit/>
              </a:bodyPr>
              <a:lstStyle/>
              <a:p>
                <a:r>
                  <a:rPr lang="zh-CN" altLang="en-US" sz="2400" dirty="0">
                    <a:solidFill>
                      <a:schemeClr val="bg2"/>
                    </a:solidFill>
                    <a:latin typeface="+mj-ea"/>
                    <a:ea typeface="+mj-ea"/>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ea typeface="+mj-ea"/>
                          </a:rPr>
                        </m:ctrlPr>
                      </m:naryPr>
                      <m:sub>
                        <m:r>
                          <m:rPr>
                            <m:sty m:val="p"/>
                          </m:rPr>
                          <a:rPr lang="zh-CN" altLang="en-US" sz="2400" i="0">
                            <a:solidFill>
                              <a:schemeClr val="bg2"/>
                            </a:solidFill>
                            <a:latin typeface="Cambria Math" panose="02040503050406030204" pitchFamily="18" charset="0"/>
                            <a:ea typeface="+mj-ea"/>
                          </a:rPr>
                          <m:t>Σ</m:t>
                        </m:r>
                      </m:sub>
                      <m:sup/>
                      <m:e>
                        <m:d>
                          <m:dPr>
                            <m:ctrlPr>
                              <a:rPr lang="zh-CN" altLang="en-US" sz="2400" i="1">
                                <a:solidFill>
                                  <a:schemeClr val="bg2"/>
                                </a:solidFill>
                                <a:latin typeface="Cambria Math" panose="02040503050406030204" pitchFamily="18" charset="0"/>
                                <a:ea typeface="+mj-ea"/>
                              </a:rPr>
                            </m:ctrlPr>
                          </m:dPr>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𝑅</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den>
                            </m:f>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𝑧</m:t>
                                </m:r>
                              </m:den>
                            </m:f>
                          </m:e>
                        </m:d>
                      </m:e>
                    </m:nary>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𝑧</m:t>
                    </m:r>
                    <m:r>
                      <a:rPr lang="zh-CN" altLang="en-US" sz="2400" i="0">
                        <a:solidFill>
                          <a:schemeClr val="bg2"/>
                        </a:solidFill>
                        <a:latin typeface="Cambria Math" panose="02040503050406030204" pitchFamily="18" charset="0"/>
                        <a:ea typeface="+mj-ea"/>
                      </a:rPr>
                      <m:t>+</m:t>
                    </m:r>
                    <m:d>
                      <m:dPr>
                        <m:ctrlPr>
                          <a:rPr lang="zh-CN" altLang="en-US" sz="2400" i="1">
                            <a:solidFill>
                              <a:schemeClr val="bg2"/>
                            </a:solidFill>
                            <a:latin typeface="Cambria Math" panose="02040503050406030204" pitchFamily="18" charset="0"/>
                            <a:ea typeface="+mj-ea"/>
                          </a:rPr>
                        </m:ctrlPr>
                      </m:dPr>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𝑃</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𝑧</m:t>
                            </m:r>
                          </m:den>
                        </m:f>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𝑅</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e>
                    </m:d>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𝑧</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i="0">
                        <a:solidFill>
                          <a:schemeClr val="bg2"/>
                        </a:solidFill>
                        <a:latin typeface="Cambria Math" panose="02040503050406030204" pitchFamily="18" charset="0"/>
                        <a:ea typeface="+mj-ea"/>
                      </a:rPr>
                      <m:t>+</m:t>
                    </m:r>
                    <m:d>
                      <m:dPr>
                        <m:ctrlPr>
                          <a:rPr lang="zh-CN" altLang="en-US" sz="2400" i="1">
                            <a:solidFill>
                              <a:schemeClr val="bg2"/>
                            </a:solidFill>
                            <a:latin typeface="Cambria Math" panose="02040503050406030204" pitchFamily="18" charset="0"/>
                            <a:ea typeface="+mj-ea"/>
                          </a:rPr>
                        </m:ctrlPr>
                      </m:dPr>
                      <m:e>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𝑄</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𝑥</m:t>
                            </m:r>
                          </m:den>
                        </m:f>
                        <m:r>
                          <a:rPr lang="zh-CN" altLang="en-US" sz="2400" i="0">
                            <a:solidFill>
                              <a:schemeClr val="bg2"/>
                            </a:solidFill>
                            <a:latin typeface="Cambria Math" panose="02040503050406030204" pitchFamily="18" charset="0"/>
                            <a:ea typeface="+mj-ea"/>
                          </a:rPr>
                          <m:t>−</m:t>
                        </m:r>
                        <m:f>
                          <m:fPr>
                            <m:ctrlPr>
                              <a:rPr lang="zh-CN" altLang="en-US" sz="2400" i="1">
                                <a:solidFill>
                                  <a:schemeClr val="bg2"/>
                                </a:solidFill>
                                <a:latin typeface="Cambria Math" panose="02040503050406030204" pitchFamily="18" charset="0"/>
                                <a:ea typeface="+mj-ea"/>
                              </a:rPr>
                            </m:ctrlPr>
                          </m:fPr>
                          <m:num>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𝑃</m:t>
                            </m:r>
                          </m:num>
                          <m:den>
                            <m:r>
                              <a:rPr lang="zh-CN" altLang="en-US" sz="2400" i="0">
                                <a:solidFill>
                                  <a:schemeClr val="bg2"/>
                                </a:solidFill>
                                <a:latin typeface="Cambria Math" panose="02040503050406030204" pitchFamily="18" charset="0"/>
                                <a:ea typeface="+mj-ea"/>
                              </a:rPr>
                              <m:t>𝜕</m:t>
                            </m:r>
                            <m:r>
                              <a:rPr lang="zh-CN" altLang="en-US" sz="2400" i="1">
                                <a:solidFill>
                                  <a:schemeClr val="bg2"/>
                                </a:solidFill>
                                <a:latin typeface="Cambria Math" panose="02040503050406030204" pitchFamily="18" charset="0"/>
                                <a:ea typeface="+mj-ea"/>
                              </a:rPr>
                              <m:t>𝑦</m:t>
                            </m:r>
                          </m:den>
                        </m:f>
                      </m:e>
                    </m:d>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𝑥</m:t>
                    </m:r>
                    <m:r>
                      <a:rPr lang="zh-CN" altLang="en-US" sz="2400" i="0">
                        <a:solidFill>
                          <a:schemeClr val="bg2"/>
                        </a:solidFill>
                        <a:latin typeface="Cambria Math" panose="02040503050406030204" pitchFamily="18" charset="0"/>
                        <a:ea typeface="+mj-ea"/>
                      </a:rPr>
                      <m:t> </m:t>
                    </m:r>
                    <m:r>
                      <m:rPr>
                        <m:sty m:val="p"/>
                      </m:rPr>
                      <a:rPr lang="zh-CN" altLang="en-US" sz="2400" i="0">
                        <a:solidFill>
                          <a:schemeClr val="bg2"/>
                        </a:solidFill>
                        <a:latin typeface="Cambria Math" panose="02040503050406030204" pitchFamily="18" charset="0"/>
                        <a:ea typeface="+mj-ea"/>
                      </a:rPr>
                      <m:t>d</m:t>
                    </m:r>
                    <m:r>
                      <a:rPr lang="zh-CN" altLang="en-US" sz="2400" i="1">
                        <a:solidFill>
                          <a:schemeClr val="bg2"/>
                        </a:solidFill>
                        <a:latin typeface="Cambria Math" panose="02040503050406030204" pitchFamily="18" charset="0"/>
                        <a:ea typeface="+mj-ea"/>
                      </a:rPr>
                      <m:t>𝑦</m:t>
                    </m:r>
                  </m:oMath>
                </a14:m>
                <a:endParaRPr lang="zh-CN" altLang="en-US" sz="2400" dirty="0">
                  <a:solidFill>
                    <a:schemeClr val="bg2"/>
                  </a:solidFill>
                  <a:latin typeface="+mj-ea"/>
                  <a:ea typeface="+mj-ea"/>
                </a:endParaRPr>
              </a:p>
            </p:txBody>
          </p:sp>
        </mc:Choice>
        <mc:Fallback xmlns="">
          <p:sp>
            <p:nvSpPr>
              <p:cNvPr id="5" name="文本框 4">
                <a:extLst>
                  <a:ext uri="{FF2B5EF4-FFF2-40B4-BE49-F238E27FC236}">
                    <a16:creationId xmlns:a16="http://schemas.microsoft.com/office/drawing/2014/main" id="{2574378E-F735-DF2E-F5CA-DABADDD04F52}"/>
                  </a:ext>
                </a:extLst>
              </p:cNvPr>
              <p:cNvSpPr txBox="1">
                <a:spLocks noRot="1" noChangeAspect="1" noMove="1" noResize="1" noEditPoints="1" noAdjustHandles="1" noChangeArrowheads="1" noChangeShapeType="1" noTextEdit="1"/>
              </p:cNvSpPr>
              <p:nvPr/>
            </p:nvSpPr>
            <p:spPr>
              <a:xfrm>
                <a:off x="2341886" y="1311871"/>
                <a:ext cx="8016552" cy="745460"/>
              </a:xfrm>
              <a:prstGeom prst="rect">
                <a:avLst/>
              </a:prstGeom>
              <a:blipFill>
                <a:blip r:embed="rId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724C605-5AF6-B5EE-76F9-0F6262600567}"/>
                  </a:ext>
                </a:extLst>
              </p:cNvPr>
              <p:cNvSpPr txBox="1"/>
              <p:nvPr/>
            </p:nvSpPr>
            <p:spPr>
              <a:xfrm>
                <a:off x="2044700" y="2038621"/>
                <a:ext cx="6096000" cy="518668"/>
              </a:xfrm>
              <a:prstGeom prst="rect">
                <a:avLst/>
              </a:prstGeom>
              <a:noFill/>
            </p:spPr>
            <p:txBody>
              <a:bodyPr wrap="square">
                <a:spAutoFit/>
              </a:bodyPr>
              <a:lstStyle/>
              <a:p>
                <a:r>
                  <a:rPr lang="zh-CN" altLang="en-US" sz="2400" dirty="0">
                    <a:solidFill>
                      <a:schemeClr val="bg2"/>
                    </a:solidFill>
                    <a:latin typeface="+mj-ea"/>
                    <a:ea typeface="+mj-ea"/>
                  </a:rPr>
                  <a:t> </a:t>
                </a:r>
                <a14:m>
                  <m:oMath xmlns:m="http://schemas.openxmlformats.org/officeDocument/2006/math">
                    <m:r>
                      <a:rPr lang="zh-CN" altLang="en-US" sz="2400">
                        <a:solidFill>
                          <a:schemeClr val="bg2"/>
                        </a:solidFill>
                        <a:latin typeface="Cambria Math" panose="02040503050406030204" pitchFamily="18" charset="0"/>
                        <a:ea typeface="+mj-ea"/>
                      </a:rPr>
                      <m:t>=</m:t>
                    </m:r>
                    <m:d>
                      <m:dPr>
                        <m:begChr m:val=""/>
                        <m:endChr m:val=""/>
                        <m:ctrlPr>
                          <a:rPr lang="zh-CN" altLang="en-US" sz="2400" i="1">
                            <a:solidFill>
                              <a:schemeClr val="bg2"/>
                            </a:solidFill>
                            <a:latin typeface="Cambria Math" panose="02040503050406030204" pitchFamily="18" charset="0"/>
                            <a:ea typeface="+mj-ea"/>
                          </a:rPr>
                        </m:ctrlPr>
                      </m:dPr>
                      <m:e>
                        <m:nary>
                          <m:naryPr>
                            <m:chr m:val="∮"/>
                            <m:limLoc m:val="subSup"/>
                            <m:supHide m:val="on"/>
                            <m:ctrlPr>
                              <a:rPr lang="zh-CN" altLang="en-US" sz="2400" i="1">
                                <a:solidFill>
                                  <a:schemeClr val="bg2"/>
                                </a:solidFill>
                                <a:latin typeface="Cambria Math" panose="02040503050406030204" pitchFamily="18" charset="0"/>
                                <a:ea typeface="+mj-ea"/>
                              </a:rPr>
                            </m:ctrlPr>
                          </m:naryPr>
                          <m:sub>
                            <m:r>
                              <m:rPr>
                                <m:sty m:val="p"/>
                              </m:rPr>
                              <a:rPr lang="zh-CN" altLang="en-US" sz="2400">
                                <a:solidFill>
                                  <a:schemeClr val="bg2"/>
                                </a:solidFill>
                                <a:latin typeface="Cambria Math" panose="02040503050406030204" pitchFamily="18" charset="0"/>
                                <a:ea typeface="+mj-ea"/>
                              </a:rPr>
                              <m:t>Γ</m:t>
                            </m:r>
                          </m:sub>
                          <m:sup/>
                          <m:e>
                            <m:r>
                              <a:rPr lang="zh-CN" altLang="en-US" sz="2400" i="1">
                                <a:solidFill>
                                  <a:schemeClr val="bg2"/>
                                </a:solidFill>
                                <a:latin typeface="Cambria Math" panose="02040503050406030204" pitchFamily="18" charset="0"/>
                              </a:rPr>
                              <m:t>𝑃</m:t>
                            </m:r>
                            <m:r>
                              <m:rPr>
                                <m:sty m:val="p"/>
                              </m:rPr>
                              <a:rPr lang="en-US" altLang="zh-CN" sz="2400" b="0" i="0" smtClean="0">
                                <a:solidFill>
                                  <a:schemeClr val="bg2"/>
                                </a:solidFill>
                                <a:latin typeface="Cambria Math" panose="02040503050406030204" pitchFamily="18" charset="0"/>
                              </a:rPr>
                              <m:t>d</m:t>
                            </m:r>
                            <m:r>
                              <a:rPr lang="en-US" altLang="zh-CN" sz="2400" b="0" i="1" smtClean="0">
                                <a:solidFill>
                                  <a:schemeClr val="bg2"/>
                                </a:solidFill>
                                <a:latin typeface="Cambria Math" panose="02040503050406030204" pitchFamily="18" charset="0"/>
                              </a:rPr>
                              <m:t>𝑥</m:t>
                            </m:r>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m:rPr>
                                <m:sty m:val="p"/>
                              </m:rPr>
                              <a:rPr lang="en-US" altLang="zh-CN" sz="2400" b="0" i="0" smtClean="0">
                                <a:solidFill>
                                  <a:schemeClr val="bg2"/>
                                </a:solidFill>
                                <a:latin typeface="Cambria Math" panose="02040503050406030204" pitchFamily="18" charset="0"/>
                              </a:rPr>
                              <m:t>dy</m:t>
                            </m:r>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e>
                        </m:nary>
                        <m:r>
                          <m:rPr>
                            <m:sty m:val="p"/>
                          </m:rPr>
                          <a:rPr lang="en-US" altLang="zh-CN" sz="2400" b="0" i="0" smtClean="0">
                            <a:solidFill>
                              <a:schemeClr val="bg2"/>
                            </a:solidFill>
                            <a:latin typeface="Cambria Math" panose="02040503050406030204" pitchFamily="18" charset="0"/>
                            <a:ea typeface="+mj-ea"/>
                          </a:rPr>
                          <m:t>d</m:t>
                        </m:r>
                        <m:r>
                          <a:rPr lang="en-US" altLang="zh-CN" sz="2400" b="0" i="1" smtClean="0">
                            <a:solidFill>
                              <a:schemeClr val="bg2"/>
                            </a:solidFill>
                            <a:latin typeface="Cambria Math" panose="02040503050406030204" pitchFamily="18" charset="0"/>
                            <a:ea typeface="+mj-ea"/>
                          </a:rPr>
                          <m:t>𝑧</m:t>
                        </m:r>
                      </m:e>
                    </m:d>
                  </m:oMath>
                </a14:m>
                <a:endParaRPr lang="zh-CN" altLang="en-US" sz="2400" dirty="0">
                  <a:solidFill>
                    <a:schemeClr val="bg2"/>
                  </a:solidFill>
                  <a:latin typeface="+mj-ea"/>
                  <a:ea typeface="+mj-ea"/>
                </a:endParaRPr>
              </a:p>
            </p:txBody>
          </p:sp>
        </mc:Choice>
        <mc:Fallback xmlns="">
          <p:sp>
            <p:nvSpPr>
              <p:cNvPr id="7" name="文本框 6">
                <a:extLst>
                  <a:ext uri="{FF2B5EF4-FFF2-40B4-BE49-F238E27FC236}">
                    <a16:creationId xmlns:a16="http://schemas.microsoft.com/office/drawing/2014/main" id="{2724C605-5AF6-B5EE-76F9-0F6262600567}"/>
                  </a:ext>
                </a:extLst>
              </p:cNvPr>
              <p:cNvSpPr txBox="1">
                <a:spLocks noRot="1" noChangeAspect="1" noMove="1" noResize="1" noEditPoints="1" noAdjustHandles="1" noChangeArrowheads="1" noChangeShapeType="1" noTextEdit="1"/>
              </p:cNvSpPr>
              <p:nvPr/>
            </p:nvSpPr>
            <p:spPr>
              <a:xfrm>
                <a:off x="2044700" y="2038621"/>
                <a:ext cx="6096000" cy="518668"/>
              </a:xfrm>
              <a:prstGeom prst="rect">
                <a:avLst/>
              </a:prstGeom>
              <a:blipFill>
                <a:blip r:embed="rId3"/>
                <a:stretch>
                  <a:fillRect l="-1700" t="-140698" b="-20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36D8D5B9-E9A9-8FDC-081F-FC6823912396}"/>
                  </a:ext>
                </a:extLst>
              </p:cNvPr>
              <p:cNvSpPr txBox="1"/>
              <p:nvPr/>
            </p:nvSpPr>
            <p:spPr>
              <a:xfrm>
                <a:off x="5092700" y="2682675"/>
                <a:ext cx="3192016" cy="461665"/>
              </a:xfrm>
              <a:prstGeom prst="rect">
                <a:avLst/>
              </a:prstGeom>
              <a:noFill/>
            </p:spPr>
            <p:txBody>
              <a:bodyPr wrap="square">
                <a:spAutoFit/>
              </a:bodyPr>
              <a:lstStyle/>
              <a:p>
                <a14:m>
                  <m:oMath xmlns:m="http://schemas.openxmlformats.org/officeDocument/2006/math">
                    <m:acc>
                      <m:accPr>
                        <m:chr m:val="⃗"/>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𝛽</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𝛾</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36D8D5B9-E9A9-8FDC-081F-FC6823912396}"/>
                  </a:ext>
                </a:extLst>
              </p:cNvPr>
              <p:cNvSpPr txBox="1">
                <a:spLocks noRot="1" noChangeAspect="1" noMove="1" noResize="1" noEditPoints="1" noAdjustHandles="1" noChangeArrowheads="1" noChangeShapeType="1" noTextEdit="1"/>
              </p:cNvSpPr>
              <p:nvPr/>
            </p:nvSpPr>
            <p:spPr>
              <a:xfrm>
                <a:off x="5092700" y="2682675"/>
                <a:ext cx="3192016" cy="461665"/>
              </a:xfrm>
              <a:prstGeom prst="rect">
                <a:avLst/>
              </a:prstGeom>
              <a:blipFill>
                <a:blip r:embed="rId4"/>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D4498D04-9AA1-4843-3BAE-FC3A446C8C36}"/>
                  </a:ext>
                </a:extLst>
              </p:cNvPr>
              <p:cNvSpPr txBox="1"/>
              <p:nvPr/>
            </p:nvSpPr>
            <p:spPr>
              <a:xfrm>
                <a:off x="5345493" y="3271960"/>
                <a:ext cx="6096000" cy="461665"/>
              </a:xfrm>
              <a:prstGeom prst="rect">
                <a:avLst/>
              </a:prstGeom>
              <a:noFill/>
            </p:spPr>
            <p:txBody>
              <a:bodyPr wrap="square">
                <a:spAutoFit/>
              </a:bodyPr>
              <a:lstStyle/>
              <a:p>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𝜏</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𝜇</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cos</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𝑣</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D4498D04-9AA1-4843-3BAE-FC3A446C8C36}"/>
                  </a:ext>
                </a:extLst>
              </p:cNvPr>
              <p:cNvSpPr txBox="1">
                <a:spLocks noRot="1" noChangeAspect="1" noMove="1" noResize="1" noEditPoints="1" noAdjustHandles="1" noChangeArrowheads="1" noChangeShapeType="1" noTextEdit="1"/>
              </p:cNvSpPr>
              <p:nvPr/>
            </p:nvSpPr>
            <p:spPr>
              <a:xfrm>
                <a:off x="5345493" y="3271960"/>
                <a:ext cx="6096000" cy="461665"/>
              </a:xfrm>
              <a:prstGeom prst="rect">
                <a:avLst/>
              </a:prstGeom>
              <a:blipFill>
                <a:blip r:embed="rId5"/>
                <a:stretch>
                  <a:fillRect t="-18667" b="-2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A4BC3C29-3EA1-A24C-171C-6695D3405398}"/>
                  </a:ext>
                </a:extLst>
              </p:cNvPr>
              <p:cNvSpPr txBox="1"/>
              <p:nvPr/>
            </p:nvSpPr>
            <p:spPr>
              <a:xfrm>
                <a:off x="2567608" y="4085902"/>
                <a:ext cx="6096000" cy="1724703"/>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m>
                      <m:mPr>
                        <m:plcHide m:val="on"/>
                        <m:mcs>
                          <m:mc>
                            <m:mcPr>
                              <m:count m:val="1"/>
                              <m:mcJc m:val="center"/>
                            </m:mcPr>
                          </m:mc>
                        </m:mcs>
                        <m:ctrlPr>
                          <a:rPr lang="zh-CN" altLang="en-US" sz="2400" i="1" smtClean="0">
                            <a:solidFill>
                              <a:schemeClr val="bg2"/>
                            </a:solidFill>
                            <a:latin typeface="Cambria Math" panose="02040503050406030204" pitchFamily="18" charset="0"/>
                          </a:rPr>
                        </m:ctrlPr>
                      </m:mPr>
                      <m:m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d>
                                <m:dPr>
                                  <m:begChr m:val="["/>
                                  <m:endChr m:val="]"/>
                                  <m:ctrlPr>
                                    <a:rPr lang="zh-CN" altLang="en-US" sz="2400" i="1">
                                      <a:solidFill>
                                        <a:schemeClr val="bg2"/>
                                      </a:solidFill>
                                      <a:latin typeface="Cambria Math" panose="02040503050406030204" pitchFamily="18" charset="0"/>
                                    </a:rPr>
                                  </m:ctrlPr>
                                </m:dPr>
                                <m:e>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d>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d>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e>
                      </m:mr>
                      <m:mr>
                        <m:e>
                          <m:d>
                            <m:dPr>
                              <m:beg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Γ</m:t>
                                      </m:r>
                                    </m:sub>
                                    <m:sup/>
                                    <m:e>
                                      <m:r>
                                        <a:rPr lang="zh-CN" altLang="en-US" sz="2400" i="0">
                                          <a:solidFill>
                                            <a:schemeClr val="bg2"/>
                                          </a:solidFill>
                                          <a:latin typeface="Cambria Math" panose="02040503050406030204" pitchFamily="18" charset="0"/>
                                        </a:rPr>
                                        <m:t>(</m:t>
                                      </m:r>
                                    </m:e>
                                  </m:nary>
                                </m:e>
                              </m:d>
                              <m:r>
                                <a:rPr lang="zh-CN" altLang="en-US" sz="2400" i="1">
                                  <a:solidFill>
                                    <a:schemeClr val="bg2"/>
                                  </a:solidFill>
                                  <a:latin typeface="Cambria Math" panose="02040503050406030204" pitchFamily="18" charset="0"/>
                                </a:rPr>
                                <m:t>𝑃</m:t>
                              </m:r>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𝜆</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𝜇</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𝑣</m:t>
                              </m:r>
                            </m:e>
                          </m:d>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𝑠</m:t>
                          </m:r>
                        </m:e>
                      </m:mr>
                    </m:m>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A4BC3C29-3EA1-A24C-171C-6695D3405398}"/>
                  </a:ext>
                </a:extLst>
              </p:cNvPr>
              <p:cNvSpPr txBox="1">
                <a:spLocks noRot="1" noChangeAspect="1" noMove="1" noResize="1" noEditPoints="1" noAdjustHandles="1" noChangeArrowheads="1" noChangeShapeType="1" noTextEdit="1"/>
              </p:cNvSpPr>
              <p:nvPr/>
            </p:nvSpPr>
            <p:spPr>
              <a:xfrm>
                <a:off x="2567608" y="4085902"/>
                <a:ext cx="6096000" cy="1724703"/>
              </a:xfrm>
              <a:prstGeom prst="rect">
                <a:avLst/>
              </a:prstGeom>
              <a:blipFill>
                <a:blip r:embed="rId6"/>
                <a:stretch>
                  <a:fillRect r="-242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8993376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4150">
                                            <p:txEl>
                                              <p:pRg st="0" end="0"/>
                                            </p:txEl>
                                          </p:spTgt>
                                        </p:tgtEl>
                                        <p:attrNameLst>
                                          <p:attrName>style.visibility</p:attrName>
                                        </p:attrNameLst>
                                      </p:cBhvr>
                                      <p:to>
                                        <p:strVal val="visible"/>
                                      </p:to>
                                    </p:set>
                                    <p:animEffect transition="in" filter="wipe(left)">
                                      <p:cBhvr>
                                        <p:cTn id="22" dur="500"/>
                                        <p:tgtEl>
                                          <p:spTgt spid="13415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4151">
                                            <p:txEl>
                                              <p:pRg st="0" end="0"/>
                                            </p:txEl>
                                          </p:spTgt>
                                        </p:tgtEl>
                                        <p:attrNameLst>
                                          <p:attrName>style.visibility</p:attrName>
                                        </p:attrNameLst>
                                      </p:cBhvr>
                                      <p:to>
                                        <p:strVal val="visible"/>
                                      </p:to>
                                    </p:set>
                                    <p:animEffect transition="in" filter="wipe(left)">
                                      <p:cBhvr>
                                        <p:cTn id="32" dur="500"/>
                                        <p:tgtEl>
                                          <p:spTgt spid="13415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wipe(left)">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4152">
                                            <p:txEl>
                                              <p:pRg st="0" end="0"/>
                                            </p:txEl>
                                          </p:spTgt>
                                        </p:tgtEl>
                                        <p:attrNameLst>
                                          <p:attrName>style.visibility</p:attrName>
                                        </p:attrNameLst>
                                      </p:cBhvr>
                                      <p:to>
                                        <p:strVal val="visible"/>
                                      </p:to>
                                    </p:set>
                                    <p:animEffect transition="in" filter="wipe(left)">
                                      <p:cBhvr>
                                        <p:cTn id="42" dur="500"/>
                                        <p:tgtEl>
                                          <p:spTgt spid="13415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0" grpId="0" build="p" autoUpdateAnimBg="0"/>
      <p:bldP spid="134151" grpId="0" build="p" autoUpdateAnimBg="0"/>
      <p:bldP spid="134152" grpId="0" build="p" autoUpdateAnimBg="0"/>
      <p:bldP spid="3" grpId="0"/>
      <p:bldP spid="5" grpId="0"/>
      <p:bldP spid="7" grpId="0"/>
      <p:bldP spid="15" grpId="0"/>
      <p:bldP spid="21" grpId="0"/>
      <p:bldP spid="23"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35179" name="Group 11">
            <a:extLst>
              <a:ext uri="{FF2B5EF4-FFF2-40B4-BE49-F238E27FC236}">
                <a16:creationId xmlns:a16="http://schemas.microsoft.com/office/drawing/2014/main" id="{E4250B30-88DF-0E47-B7E0-68C0BD8875C4}"/>
              </a:ext>
            </a:extLst>
          </p:cNvPr>
          <p:cNvGrpSpPr>
            <a:grpSpLocks/>
          </p:cNvGrpSpPr>
          <p:nvPr/>
        </p:nvGrpSpPr>
        <p:grpSpPr bwMode="auto">
          <a:xfrm>
            <a:off x="4229399" y="1672837"/>
            <a:ext cx="698500" cy="476250"/>
            <a:chOff x="4176" y="516"/>
            <a:chExt cx="440" cy="300"/>
          </a:xfrm>
        </p:grpSpPr>
        <p:sp>
          <p:nvSpPr>
            <p:cNvPr id="26662" name="Text Box 12">
              <a:extLst>
                <a:ext uri="{FF2B5EF4-FFF2-40B4-BE49-F238E27FC236}">
                  <a16:creationId xmlns:a16="http://schemas.microsoft.com/office/drawing/2014/main" id="{324C18CE-1B3F-394D-8F65-8D8154E7A230}"/>
                </a:ext>
              </a:extLst>
            </p:cNvPr>
            <p:cNvSpPr txBox="1">
              <a:spLocks noChangeArrowheads="1"/>
            </p:cNvSpPr>
            <p:nvPr/>
          </p:nvSpPr>
          <p:spPr bwMode="auto">
            <a:xfrm>
              <a:off x="4177" y="516"/>
              <a:ext cx="43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000" dirty="0">
                  <a:solidFill>
                    <a:srgbClr val="000000"/>
                  </a:solidFill>
                  <a:latin typeface="+mj-ea"/>
                  <a:ea typeface="+mj-ea"/>
                </a:rPr>
                <a:t>记作</a:t>
              </a:r>
            </a:p>
          </p:txBody>
        </p:sp>
        <p:sp>
          <p:nvSpPr>
            <p:cNvPr id="26663" name="Line 13">
              <a:extLst>
                <a:ext uri="{FF2B5EF4-FFF2-40B4-BE49-F238E27FC236}">
                  <a16:creationId xmlns:a16="http://schemas.microsoft.com/office/drawing/2014/main" id="{BFC1BD55-A5E3-4B4F-9EB4-D3A34A9C51FF}"/>
                </a:ext>
              </a:extLst>
            </p:cNvPr>
            <p:cNvSpPr>
              <a:spLocks noChangeShapeType="1"/>
            </p:cNvSpPr>
            <p:nvPr/>
          </p:nvSpPr>
          <p:spPr bwMode="auto">
            <a:xfrm>
              <a:off x="4176" y="768"/>
              <a:ext cx="43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6664" name="Line 14">
              <a:extLst>
                <a:ext uri="{FF2B5EF4-FFF2-40B4-BE49-F238E27FC236}">
                  <a16:creationId xmlns:a16="http://schemas.microsoft.com/office/drawing/2014/main" id="{39ADDF82-CC91-7E44-B724-38A4F3FFCC5D}"/>
                </a:ext>
              </a:extLst>
            </p:cNvPr>
            <p:cNvSpPr>
              <a:spLocks noChangeShapeType="1"/>
            </p:cNvSpPr>
            <p:nvPr/>
          </p:nvSpPr>
          <p:spPr bwMode="auto">
            <a:xfrm>
              <a:off x="4176" y="816"/>
              <a:ext cx="432"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pSp>
      <p:sp>
        <p:nvSpPr>
          <p:cNvPr id="2" name="文本框 1"/>
          <p:cNvSpPr txBox="1"/>
          <p:nvPr/>
        </p:nvSpPr>
        <p:spPr>
          <a:xfrm>
            <a:off x="6531278" y="2371743"/>
            <a:ext cx="1163336" cy="476887"/>
          </a:xfrm>
          <a:prstGeom prst="rect">
            <a:avLst/>
          </a:prstGeom>
          <a:noFill/>
          <a:ln>
            <a:solidFill>
              <a:schemeClr val="accent1"/>
            </a:solidFill>
          </a:ln>
        </p:spPr>
        <p:txBody>
          <a:bodyPr wrap="square" rtlCol="0">
            <a:spAutoFit/>
          </a:bodyPr>
          <a:lstStyle/>
          <a:p>
            <a:r>
              <a:rPr lang="en-US" altLang="zh-CN" sz="2400" dirty="0">
                <a:solidFill>
                  <a:srgbClr val="000099">
                    <a:lumMod val="60000"/>
                    <a:lumOff val="40000"/>
                  </a:srgbClr>
                </a:solidFill>
              </a:rPr>
              <a:t>rotation</a:t>
            </a:r>
          </a:p>
        </p:txBody>
      </p:sp>
      <p:sp>
        <p:nvSpPr>
          <p:cNvPr id="45" name="矩形 44"/>
          <p:cNvSpPr/>
          <p:nvPr/>
        </p:nvSpPr>
        <p:spPr>
          <a:xfrm>
            <a:off x="2782776" y="5526558"/>
            <a:ext cx="3877985" cy="461665"/>
          </a:xfrm>
          <a:prstGeom prst="rect">
            <a:avLst/>
          </a:prstGeom>
        </p:spPr>
        <p:txBody>
          <a:bodyPr wrap="none">
            <a:spAutoFit/>
          </a:bodyPr>
          <a:lstStyle/>
          <a:p>
            <a:r>
              <a:rPr lang="zh-CN" altLang="en-US" sz="2400" b="1" dirty="0">
                <a:solidFill>
                  <a:srgbClr val="C00000"/>
                </a:solidFill>
                <a:latin typeface="+mn-ea"/>
                <a:ea typeface="+mn-ea"/>
              </a:rPr>
              <a:t>环路积分等于旋度的面积分</a:t>
            </a:r>
            <a:endParaRPr lang="zh-CN" altLang="en-US" sz="2400" dirty="0">
              <a:solidFill>
                <a:srgbClr val="C00000"/>
              </a:solidFill>
              <a:latin typeface="+mn-ea"/>
              <a:ea typeface="+mn-ea"/>
            </a:endParaRPr>
          </a:p>
        </p:txBody>
      </p:sp>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592D6C7E-7C5F-3F8A-CC21-24A7DAA1CF94}"/>
                  </a:ext>
                </a:extLst>
              </p:cNvPr>
              <p:cNvSpPr txBox="1"/>
              <p:nvPr/>
            </p:nvSpPr>
            <p:spPr>
              <a:xfrm>
                <a:off x="2334828" y="390824"/>
                <a:ext cx="2531244" cy="508857"/>
              </a:xfrm>
              <a:prstGeom prst="rect">
                <a:avLst/>
              </a:prstGeom>
              <a:noFill/>
            </p:spPr>
            <p:txBody>
              <a:bodyPr wrap="square">
                <a:spAutoFit/>
              </a:bodyPr>
              <a:lstStyle/>
              <a:p>
                <a:r>
                  <a:rPr lang="zh-CN" altLang="en-US" sz="2400" dirty="0">
                    <a:solidFill>
                      <a:schemeClr val="bg2"/>
                    </a:solidFill>
                    <a:latin typeface="+mj-ea"/>
                    <a:ea typeface="+mj-ea"/>
                  </a:rPr>
                  <a:t>令</a:t>
                </a:r>
                <a14:m>
                  <m:oMath xmlns:m="http://schemas.openxmlformats.org/officeDocument/2006/math">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d>
                    <m:r>
                      <a:rPr lang="zh-CN" altLang="en-US" sz="2400" i="0">
                        <a:solidFill>
                          <a:schemeClr val="bg2"/>
                        </a:solidFill>
                        <a:latin typeface="Cambria Math" panose="02040503050406030204" pitchFamily="18" charset="0"/>
                      </a:rPr>
                      <m:t>,</m:t>
                    </m:r>
                    <m:r>
                      <m:rPr>
                        <m:nor/>
                      </m:rPr>
                      <a:rPr lang="zh-CN" altLang="en-US" sz="2400" b="0" i="1">
                        <a:solidFill>
                          <a:schemeClr val="bg2"/>
                        </a:solidFill>
                        <a:latin typeface="Cambria Math" panose="02040503050406030204" pitchFamily="18" charset="0"/>
                      </a:rPr>
                      <m:t> </m:t>
                    </m:r>
                  </m:oMath>
                </a14:m>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592D6C7E-7C5F-3F8A-CC21-24A7DAA1CF94}"/>
                  </a:ext>
                </a:extLst>
              </p:cNvPr>
              <p:cNvSpPr txBox="1">
                <a:spLocks noRot="1" noChangeAspect="1" noMove="1" noResize="1" noEditPoints="1" noAdjustHandles="1" noChangeArrowheads="1" noChangeShapeType="1" noTextEdit="1"/>
              </p:cNvSpPr>
              <p:nvPr/>
            </p:nvSpPr>
            <p:spPr>
              <a:xfrm>
                <a:off x="2334828" y="390824"/>
                <a:ext cx="2531244" cy="508857"/>
              </a:xfrm>
              <a:prstGeom prst="rect">
                <a:avLst/>
              </a:prstGeom>
              <a:blipFill>
                <a:blip r:embed="rId2"/>
                <a:stretch>
                  <a:fillRect l="-3614" t="-4762"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695C7964-D4DD-0909-CCED-A9B32E056B0A}"/>
                  </a:ext>
                </a:extLst>
              </p:cNvPr>
              <p:cNvSpPr txBox="1"/>
              <p:nvPr/>
            </p:nvSpPr>
            <p:spPr>
              <a:xfrm>
                <a:off x="3335929" y="390504"/>
                <a:ext cx="4627270" cy="4619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j-ea"/>
                          <a:ea typeface="+mj-ea"/>
                        </a:rPr>
                        <m:t>引进一个向量</m:t>
                      </m:r>
                      <m:r>
                        <m:rPr>
                          <m:nor/>
                        </m:rPr>
                        <a:rPr lang="zh-CN" altLang="en-US" sz="2400" b="0" i="1" smtClean="0">
                          <a:solidFill>
                            <a:schemeClr val="bg2"/>
                          </a:solidFill>
                          <a:latin typeface="+mj-ea"/>
                          <a:ea typeface="+mj-ea"/>
                        </a:rPr>
                        <m:t> </m:t>
                      </m:r>
                    </m:oMath>
                  </m:oMathPara>
                </a14:m>
                <a:endParaRPr lang="zh-CN" altLang="en-US" sz="2400" dirty="0">
                  <a:solidFill>
                    <a:schemeClr val="bg2"/>
                  </a:solidFill>
                  <a:latin typeface="+mj-ea"/>
                  <a:ea typeface="+mj-ea"/>
                </a:endParaRPr>
              </a:p>
            </p:txBody>
          </p:sp>
        </mc:Choice>
        <mc:Fallback xmlns="">
          <p:sp>
            <p:nvSpPr>
              <p:cNvPr id="6" name="文本框 5">
                <a:extLst>
                  <a:ext uri="{FF2B5EF4-FFF2-40B4-BE49-F238E27FC236}">
                    <a16:creationId xmlns:a16="http://schemas.microsoft.com/office/drawing/2014/main" id="{695C7964-D4DD-0909-CCED-A9B32E056B0A}"/>
                  </a:ext>
                </a:extLst>
              </p:cNvPr>
              <p:cNvSpPr txBox="1">
                <a:spLocks noRot="1" noChangeAspect="1" noMove="1" noResize="1" noEditPoints="1" noAdjustHandles="1" noChangeArrowheads="1" noChangeShapeType="1" noTextEdit="1"/>
              </p:cNvSpPr>
              <p:nvPr/>
            </p:nvSpPr>
            <p:spPr>
              <a:xfrm>
                <a:off x="3335929" y="390504"/>
                <a:ext cx="4627270" cy="461986"/>
              </a:xfrm>
              <a:prstGeom prst="rect">
                <a:avLst/>
              </a:prstGeom>
              <a:blipFill>
                <a:blip r:embed="rId3"/>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7912B546-AF9D-A8C0-3017-B3926CEF53D5}"/>
                  </a:ext>
                </a:extLst>
              </p:cNvPr>
              <p:cNvSpPr txBox="1"/>
              <p:nvPr/>
            </p:nvSpPr>
            <p:spPr>
              <a:xfrm>
                <a:off x="3011488" y="973866"/>
                <a:ext cx="3948608"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ctrlPr>
                          <a:rPr lang="zh-CN" altLang="en-US" sz="2400" i="1" smtClean="0">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d>
                  </m:oMath>
                </a14:m>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7912B546-AF9D-A8C0-3017-B3926CEF53D5}"/>
                  </a:ext>
                </a:extLst>
              </p:cNvPr>
              <p:cNvSpPr txBox="1">
                <a:spLocks noRot="1" noChangeAspect="1" noMove="1" noResize="1" noEditPoints="1" noAdjustHandles="1" noChangeArrowheads="1" noChangeShapeType="1" noTextEdit="1"/>
              </p:cNvSpPr>
              <p:nvPr/>
            </p:nvSpPr>
            <p:spPr>
              <a:xfrm>
                <a:off x="3011488" y="973866"/>
                <a:ext cx="3948608" cy="745460"/>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FEB4C2B9-B548-0BD6-87C8-5BF6E84BAA39}"/>
                  </a:ext>
                </a:extLst>
              </p:cNvPr>
              <p:cNvSpPr txBox="1"/>
              <p:nvPr/>
            </p:nvSpPr>
            <p:spPr>
              <a:xfrm>
                <a:off x="6646863" y="585473"/>
                <a:ext cx="2423869" cy="1515351"/>
              </a:xfrm>
              <a:prstGeom prst="rect">
                <a:avLst/>
              </a:prstGeom>
              <a:noFill/>
            </p:spPr>
            <p:txBody>
              <a:bodyPr wrap="square">
                <a:spAutoFit/>
              </a:bodyPr>
              <a:lstStyle/>
              <a:p>
                <a:r>
                  <a:rPr lang="en-US" altLang="zh-CN" sz="2400" b="0" dirty="0">
                    <a:solidFill>
                      <a:schemeClr val="bg2"/>
                    </a:solidFill>
                  </a:rPr>
                  <a:t> </a:t>
                </a:r>
                <a14:m>
                  <m:oMath xmlns:m="http://schemas.openxmlformats.org/officeDocument/2006/math">
                    <m:r>
                      <a:rPr lang="en-US" altLang="zh-CN" sz="2400" b="0" i="1" smtClean="0">
                        <a:solidFill>
                          <a:schemeClr val="bg2"/>
                        </a:solidFill>
                        <a:latin typeface="Cambria Math" panose="02040503050406030204" pitchFamily="18" charset="0"/>
                      </a:rPr>
                      <m:t>=</m:t>
                    </m:r>
                    <m:d>
                      <m:dPr>
                        <m:begChr m:val="|"/>
                        <m:endChr m:val="|"/>
                        <m:ctrlPr>
                          <a:rPr lang="zh-CN" altLang="en-US" sz="2400" i="1" smtClean="0">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mr>
                        </m:m>
                      </m:e>
                    </m:d>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FEB4C2B9-B548-0BD6-87C8-5BF6E84BAA39}"/>
                  </a:ext>
                </a:extLst>
              </p:cNvPr>
              <p:cNvSpPr txBox="1">
                <a:spLocks noRot="1" noChangeAspect="1" noMove="1" noResize="1" noEditPoints="1" noAdjustHandles="1" noChangeArrowheads="1" noChangeShapeType="1" noTextEdit="1"/>
              </p:cNvSpPr>
              <p:nvPr/>
            </p:nvSpPr>
            <p:spPr>
              <a:xfrm>
                <a:off x="6646863" y="585473"/>
                <a:ext cx="2423869" cy="1515351"/>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386B6B9E-82A6-5257-8BCB-F558E256AA66}"/>
                  </a:ext>
                </a:extLst>
              </p:cNvPr>
              <p:cNvSpPr txBox="1"/>
              <p:nvPr/>
            </p:nvSpPr>
            <p:spPr>
              <a:xfrm>
                <a:off x="2683054" y="1804311"/>
                <a:ext cx="1730673"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oMath>
                  </m:oMathPara>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386B6B9E-82A6-5257-8BCB-F558E256AA66}"/>
                  </a:ext>
                </a:extLst>
              </p:cNvPr>
              <p:cNvSpPr txBox="1">
                <a:spLocks noRot="1" noChangeAspect="1" noMove="1" noResize="1" noEditPoints="1" noAdjustHandles="1" noChangeArrowheads="1" noChangeShapeType="1" noTextEdit="1"/>
              </p:cNvSpPr>
              <p:nvPr/>
            </p:nvSpPr>
            <p:spPr>
              <a:xfrm>
                <a:off x="2683054" y="1804311"/>
                <a:ext cx="1730673" cy="508857"/>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779D5EE2-1488-0CF4-F960-A9FB0A979BF8}"/>
                  </a:ext>
                </a:extLst>
              </p:cNvPr>
              <p:cNvSpPr txBox="1"/>
              <p:nvPr/>
            </p:nvSpPr>
            <p:spPr>
              <a:xfrm>
                <a:off x="4220661" y="1796572"/>
                <a:ext cx="2374201"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r</m:t>
                      </m:r>
                      <m:r>
                        <m:rPr>
                          <m:sty m:val="p"/>
                        </m:rPr>
                        <a:rPr lang="zh-CN" altLang="en-US" sz="2400" i="0">
                          <a:solidFill>
                            <a:schemeClr val="bg2"/>
                          </a:solidFill>
                          <a:latin typeface="Cambria Math" panose="02040503050406030204" pitchFamily="18" charset="0"/>
                        </a:rPr>
                        <m:t>ot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oMath>
                  </m:oMathPara>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779D5EE2-1488-0CF4-F960-A9FB0A979BF8}"/>
                  </a:ext>
                </a:extLst>
              </p:cNvPr>
              <p:cNvSpPr txBox="1">
                <a:spLocks noRot="1" noChangeAspect="1" noMove="1" noResize="1" noEditPoints="1" noAdjustHandles="1" noChangeArrowheads="1" noChangeShapeType="1" noTextEdit="1"/>
              </p:cNvSpPr>
              <p:nvPr/>
            </p:nvSpPr>
            <p:spPr>
              <a:xfrm>
                <a:off x="4220661" y="1796572"/>
                <a:ext cx="2374201" cy="508857"/>
              </a:xfrm>
              <a:prstGeom prst="rect">
                <a:avLst/>
              </a:prstGeom>
              <a:blipFill>
                <a:blip r:embed="rId7"/>
                <a:stretch>
                  <a:fillRect/>
                </a:stretch>
              </a:blipFill>
            </p:spPr>
            <p:txBody>
              <a:bodyPr/>
              <a:lstStyle/>
              <a:p>
                <a:r>
                  <a:rPr lang="zh-CN" altLang="en-US">
                    <a:noFill/>
                  </a:rPr>
                  <a:t> </a:t>
                </a:r>
              </a:p>
            </p:txBody>
          </p:sp>
        </mc:Fallback>
      </mc:AlternateContent>
      <p:sp>
        <p:nvSpPr>
          <p:cNvPr id="16" name="文本框 15">
            <a:extLst>
              <a:ext uri="{FF2B5EF4-FFF2-40B4-BE49-F238E27FC236}">
                <a16:creationId xmlns:a16="http://schemas.microsoft.com/office/drawing/2014/main" id="{D07377B6-B25F-68BC-1B83-8E1819B398CE}"/>
              </a:ext>
            </a:extLst>
          </p:cNvPr>
          <p:cNvSpPr txBox="1"/>
          <p:nvPr/>
        </p:nvSpPr>
        <p:spPr>
          <a:xfrm>
            <a:off x="1851324" y="2406579"/>
            <a:ext cx="4978400"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于是得斯托克斯公式的向量形式：</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9167160D-9722-70BE-BF12-1DD69F669D0D}"/>
                  </a:ext>
                </a:extLst>
              </p:cNvPr>
              <p:cNvSpPr txBox="1"/>
              <p:nvPr/>
            </p:nvSpPr>
            <p:spPr>
              <a:xfrm>
                <a:off x="2255095" y="3026333"/>
                <a:ext cx="3948608" cy="5672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m:rPr>
                            <m:sty m:val="p"/>
                          </m:rPr>
                          <a:rPr lang="zh-CN" altLang="en-US" sz="2400" i="0">
                            <a:solidFill>
                              <a:schemeClr val="bg2"/>
                            </a:solidFill>
                            <a:latin typeface="Cambria Math" panose="02040503050406030204" pitchFamily="18" charset="0"/>
                          </a:rPr>
                          <m:t>rot</m:t>
                        </m:r>
                      </m:e>
                    </m:nary>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r>
                      <a:rPr lang="en-US" altLang="zh-CN" sz="2400">
                        <a:solidFill>
                          <a:schemeClr val="bg2"/>
                        </a:solidFill>
                        <a:latin typeface="Cambria Math" panose="02040503050406030204" pitchFamily="18" charset="0"/>
                      </a:rPr>
                      <m:t>=</m:t>
                    </m:r>
                    <m:nary>
                      <m:naryPr>
                        <m:chr m:val="∮"/>
                        <m:limLoc m:val="subSup"/>
                        <m:ctrlPr>
                          <a:rPr lang="zh-CN" altLang="zh-CN" sz="2400" i="1">
                            <a:solidFill>
                              <a:schemeClr val="bg2"/>
                            </a:solidFill>
                            <a:latin typeface="Cambria Math" panose="02040503050406030204" pitchFamily="18" charset="0"/>
                          </a:rPr>
                        </m:ctrlPr>
                      </m:naryPr>
                      <m:sub>
                        <m:r>
                          <m:rPr>
                            <m:sty m:val="p"/>
                          </m:rPr>
                          <a:rPr lang="en-US" altLang="zh-CN" sz="2400">
                            <a:solidFill>
                              <a:schemeClr val="bg2"/>
                            </a:solidFill>
                            <a:latin typeface="Cambria Math" panose="02040503050406030204" pitchFamily="18" charset="0"/>
                          </a:rPr>
                          <m:t>Γ</m:t>
                        </m:r>
                      </m:sub>
                      <m:sup>
                        <m:r>
                          <a:rPr lang="en-US" altLang="zh-CN" sz="2400" i="1">
                            <a:solidFill>
                              <a:schemeClr val="bg2"/>
                            </a:solidFill>
                            <a:latin typeface="Cambria Math" panose="02040503050406030204" pitchFamily="18" charset="0"/>
                          </a:rPr>
                          <m:t>​</m:t>
                        </m:r>
                      </m:sup>
                      <m:e>
                        <m:acc>
                          <m:accPr>
                            <m:chr m:val="⃗"/>
                            <m:ctrlPr>
                              <a:rPr lang="zh-CN" altLang="zh-CN" sz="2400" i="1">
                                <a:solidFill>
                                  <a:schemeClr val="bg2"/>
                                </a:solidFill>
                                <a:latin typeface="Cambria Math" panose="02040503050406030204" pitchFamily="18" charset="0"/>
                              </a:rPr>
                            </m:ctrlPr>
                          </m:accPr>
                          <m:e>
                            <m:r>
                              <a:rPr lang="en-US" altLang="zh-CN" sz="2400" i="1">
                                <a:solidFill>
                                  <a:schemeClr val="bg2"/>
                                </a:solidFill>
                                <a:latin typeface="Cambria Math" panose="02040503050406030204" pitchFamily="18" charset="0"/>
                              </a:rPr>
                              <m:t>𝐴</m:t>
                            </m:r>
                          </m:e>
                        </m:acc>
                      </m:e>
                    </m:nary>
                    <m:r>
                      <a:rPr lang="en-US" altLang="zh-CN" sz="2400">
                        <a:solidFill>
                          <a:schemeClr val="bg2"/>
                        </a:solidFill>
                        <a:latin typeface="Cambria Math" panose="02040503050406030204" pitchFamily="18" charset="0"/>
                      </a:rPr>
                      <m:t>⋅</m:t>
                    </m:r>
                    <m:acc>
                      <m:accPr>
                        <m:chr m:val="⃗"/>
                        <m:ctrlPr>
                          <a:rPr lang="zh-CN" altLang="zh-CN" sz="2400" i="1">
                            <a:solidFill>
                              <a:schemeClr val="bg2"/>
                            </a:solidFill>
                            <a:latin typeface="Cambria Math" panose="02040503050406030204" pitchFamily="18" charset="0"/>
                          </a:rPr>
                        </m:ctrlPr>
                      </m:accPr>
                      <m:e>
                        <m:r>
                          <a:rPr lang="en-US" altLang="zh-CN" sz="2400" i="1">
                            <a:solidFill>
                              <a:schemeClr val="bg2"/>
                            </a:solidFill>
                            <a:latin typeface="Cambria Math" panose="02040503050406030204" pitchFamily="18" charset="0"/>
                          </a:rPr>
                          <m:t>𝜏</m:t>
                        </m:r>
                      </m:e>
                    </m:acc>
                    <m:r>
                      <a:rPr lang="en-US" altLang="zh-CN" sz="2400">
                        <a:solidFill>
                          <a:schemeClr val="bg2"/>
                        </a:solidFill>
                        <a:latin typeface="Cambria Math" panose="02040503050406030204" pitchFamily="18" charset="0"/>
                      </a:rPr>
                      <m:t> </m:t>
                    </m:r>
                    <m:r>
                      <m:rPr>
                        <m:sty m:val="p"/>
                      </m:rPr>
                      <a:rPr lang="en-US" altLang="zh-CN" sz="2400">
                        <a:solidFill>
                          <a:schemeClr val="bg2"/>
                        </a:solidFill>
                        <a:latin typeface="Cambria Math" panose="02040503050406030204" pitchFamily="18" charset="0"/>
                      </a:rPr>
                      <m:t>d</m:t>
                    </m:r>
                    <m:r>
                      <a:rPr lang="en-US" altLang="zh-CN" sz="2400" i="1">
                        <a:solidFill>
                          <a:schemeClr val="bg2"/>
                        </a:solidFill>
                        <a:latin typeface="Cambria Math" panose="02040503050406030204" pitchFamily="18" charset="0"/>
                      </a:rPr>
                      <m:t>𝑠</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9167160D-9722-70BE-BF12-1DD69F669D0D}"/>
                  </a:ext>
                </a:extLst>
              </p:cNvPr>
              <p:cNvSpPr txBox="1">
                <a:spLocks noRot="1" noChangeAspect="1" noMove="1" noResize="1" noEditPoints="1" noAdjustHandles="1" noChangeArrowheads="1" noChangeShapeType="1" noTextEdit="1"/>
              </p:cNvSpPr>
              <p:nvPr/>
            </p:nvSpPr>
            <p:spPr>
              <a:xfrm>
                <a:off x="2255095" y="3026333"/>
                <a:ext cx="3948608" cy="567271"/>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A765AB64-7EF1-6F3D-33F4-0796E851E41C}"/>
                  </a:ext>
                </a:extLst>
              </p:cNvPr>
              <p:cNvSpPr txBox="1"/>
              <p:nvPr/>
            </p:nvSpPr>
            <p:spPr>
              <a:xfrm>
                <a:off x="5951984" y="3045725"/>
                <a:ext cx="6096000" cy="523220"/>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或</a:t>
                </a:r>
                <a:r>
                  <a:rPr lang="zh-CN" altLang="zh-CN" sz="2400" dirty="0">
                    <a:solidFill>
                      <a:schemeClr val="bg2"/>
                    </a:solidFill>
                    <a:effectLst/>
                    <a:ea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rot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sub>
                    </m:sSub>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𝑆</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𝜏</m:t>
                            </m:r>
                          </m:sub>
                        </m:sSub>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𝑠</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A765AB64-7EF1-6F3D-33F4-0796E851E41C}"/>
                  </a:ext>
                </a:extLst>
              </p:cNvPr>
              <p:cNvSpPr txBox="1">
                <a:spLocks noRot="1" noChangeAspect="1" noMove="1" noResize="1" noEditPoints="1" noAdjustHandles="1" noChangeArrowheads="1" noChangeShapeType="1" noTextEdit="1"/>
              </p:cNvSpPr>
              <p:nvPr/>
            </p:nvSpPr>
            <p:spPr>
              <a:xfrm>
                <a:off x="5951984" y="3045725"/>
                <a:ext cx="6096000" cy="523220"/>
              </a:xfrm>
              <a:prstGeom prst="rect">
                <a:avLst/>
              </a:prstGeom>
              <a:blipFill>
                <a:blip r:embed="rId9"/>
                <a:stretch>
                  <a:fillRect l="-310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B837A87B-6ABB-C845-7A7A-141720859B3C}"/>
                  </a:ext>
                </a:extLst>
              </p:cNvPr>
              <p:cNvSpPr txBox="1"/>
              <p:nvPr/>
            </p:nvSpPr>
            <p:spPr>
              <a:xfrm>
                <a:off x="1867199" y="3795904"/>
                <a:ext cx="6096000" cy="523220"/>
              </a:xfrm>
              <a:prstGeom prst="rect">
                <a:avLst/>
              </a:prstGeom>
              <a:noFill/>
            </p:spPr>
            <p:txBody>
              <a:bodyPr wrap="square">
                <a:spAutoFit/>
              </a:bodyPr>
              <a:lstStyle/>
              <a:p>
                <a:r>
                  <a:rPr lang="zh-CN" altLang="zh-CN" sz="2400" b="1" dirty="0">
                    <a:solidFill>
                      <a:schemeClr val="bg1">
                        <a:lumMod val="60000"/>
                        <a:lumOff val="40000"/>
                      </a:schemeClr>
                    </a:solidFill>
                    <a:effectLst/>
                    <a:latin typeface="Times New Roman" panose="02020603050405020304" pitchFamily="18" charset="0"/>
                    <a:ea typeface="宋体" panose="02010600030101010101" pitchFamily="2" charset="-122"/>
                    <a:cs typeface="Times New Roman" panose="02020603050405020304" pitchFamily="18" charset="0"/>
                  </a:rPr>
                  <a:t>定义：</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sSub>
                          <m:sSub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sub>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𝜏</m:t>
                            </m:r>
                          </m:sub>
                        </m:sSub>
                      </m:e>
                    </m:nary>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𝑠</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B837A87B-6ABB-C845-7A7A-141720859B3C}"/>
                  </a:ext>
                </a:extLst>
              </p:cNvPr>
              <p:cNvSpPr txBox="1">
                <a:spLocks noRot="1" noChangeAspect="1" noMove="1" noResize="1" noEditPoints="1" noAdjustHandles="1" noChangeArrowheads="1" noChangeShapeType="1" noTextEdit="1"/>
              </p:cNvSpPr>
              <p:nvPr/>
            </p:nvSpPr>
            <p:spPr>
              <a:xfrm>
                <a:off x="1867199" y="3795904"/>
                <a:ext cx="6096000" cy="523220"/>
              </a:xfrm>
              <a:prstGeom prst="rect">
                <a:avLst/>
              </a:prstGeom>
              <a:blipFill>
                <a:blip r:embed="rId10"/>
                <a:stretch>
                  <a:fillRect l="-1500" t="-140698" b="-20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1DEC8E32-CEDD-B471-7376-6BD91ABD278E}"/>
                  </a:ext>
                </a:extLst>
              </p:cNvPr>
              <p:cNvSpPr txBox="1"/>
              <p:nvPr/>
            </p:nvSpPr>
            <p:spPr>
              <a:xfrm>
                <a:off x="7248128" y="3746426"/>
                <a:ext cx="2039888"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称为向量场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endParaRPr lang="zh-CN" altLang="en-US" sz="2400" dirty="0">
                  <a:solidFill>
                    <a:schemeClr val="bg2"/>
                  </a:solidFill>
                </a:endParaRPr>
              </a:p>
            </p:txBody>
          </p:sp>
        </mc:Choice>
        <mc:Fallback xmlns="">
          <p:sp>
            <p:nvSpPr>
              <p:cNvPr id="24" name="文本框 23">
                <a:extLst>
                  <a:ext uri="{FF2B5EF4-FFF2-40B4-BE49-F238E27FC236}">
                    <a16:creationId xmlns:a16="http://schemas.microsoft.com/office/drawing/2014/main" id="{1DEC8E32-CEDD-B471-7376-6BD91ABD278E}"/>
                  </a:ext>
                </a:extLst>
              </p:cNvPr>
              <p:cNvSpPr txBox="1">
                <a:spLocks noRot="1" noChangeAspect="1" noMove="1" noResize="1" noEditPoints="1" noAdjustHandles="1" noChangeArrowheads="1" noChangeShapeType="1" noTextEdit="1"/>
              </p:cNvSpPr>
              <p:nvPr/>
            </p:nvSpPr>
            <p:spPr>
              <a:xfrm>
                <a:off x="7248128" y="3746426"/>
                <a:ext cx="2039888" cy="508857"/>
              </a:xfrm>
              <a:prstGeom prst="rect">
                <a:avLst/>
              </a:prstGeom>
              <a:blipFill>
                <a:blip r:embed="rId11"/>
                <a:stretch>
                  <a:fillRect l="-4776" t="-4819" b="-228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E4EFD75C-1E52-06D6-C6CF-67346C32E2DC}"/>
                  </a:ext>
                </a:extLst>
              </p:cNvPr>
              <p:cNvSpPr txBox="1"/>
              <p:nvPr/>
            </p:nvSpPr>
            <p:spPr>
              <a:xfrm>
                <a:off x="2782310" y="4422980"/>
                <a:ext cx="3912096"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沿有向闭曲线</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环流量</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26" name="文本框 25">
                <a:extLst>
                  <a:ext uri="{FF2B5EF4-FFF2-40B4-BE49-F238E27FC236}">
                    <a16:creationId xmlns:a16="http://schemas.microsoft.com/office/drawing/2014/main" id="{E4EFD75C-1E52-06D6-C6CF-67346C32E2DC}"/>
                  </a:ext>
                </a:extLst>
              </p:cNvPr>
              <p:cNvSpPr txBox="1">
                <a:spLocks noRot="1" noChangeAspect="1" noMove="1" noResize="1" noEditPoints="1" noAdjustHandles="1" noChangeArrowheads="1" noChangeShapeType="1" noTextEdit="1"/>
              </p:cNvSpPr>
              <p:nvPr/>
            </p:nvSpPr>
            <p:spPr>
              <a:xfrm>
                <a:off x="2782310" y="4422980"/>
                <a:ext cx="3912096" cy="461665"/>
              </a:xfrm>
              <a:prstGeom prst="rect">
                <a:avLst/>
              </a:prstGeom>
              <a:blipFill>
                <a:blip r:embed="rId12"/>
                <a:stretch>
                  <a:fillRect l="-2336" t="-14667" r="-935"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D5F7EB30-B1F6-A361-0D76-A7F66F000F7D}"/>
                  </a:ext>
                </a:extLst>
              </p:cNvPr>
              <p:cNvSpPr txBox="1"/>
              <p:nvPr/>
            </p:nvSpPr>
            <p:spPr>
              <a:xfrm>
                <a:off x="2782310" y="4951173"/>
                <a:ext cx="6096000" cy="508857"/>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向量</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rot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称为向量场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a:t>
                </a:r>
                <a:r>
                  <a:rPr lang="zh-CN" altLang="zh-CN" sz="2400" dirty="0">
                    <a:solidFill>
                      <a:schemeClr val="bg1">
                        <a:lumMod val="60000"/>
                        <a:lumOff val="40000"/>
                      </a:schemeClr>
                    </a:solidFill>
                    <a:effectLst/>
                    <a:ea typeface="宋体" panose="02010600030101010101" pitchFamily="2" charset="-122"/>
                    <a:cs typeface="Times New Roman" panose="02020603050405020304" pitchFamily="18" charset="0"/>
                  </a:rPr>
                  <a:t>旋度</a:t>
                </a:r>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33" name="文本框 32">
                <a:extLst>
                  <a:ext uri="{FF2B5EF4-FFF2-40B4-BE49-F238E27FC236}">
                    <a16:creationId xmlns:a16="http://schemas.microsoft.com/office/drawing/2014/main" id="{D5F7EB30-B1F6-A361-0D76-A7F66F000F7D}"/>
                  </a:ext>
                </a:extLst>
              </p:cNvPr>
              <p:cNvSpPr txBox="1">
                <a:spLocks noRot="1" noChangeAspect="1" noMove="1" noResize="1" noEditPoints="1" noAdjustHandles="1" noChangeArrowheads="1" noChangeShapeType="1" noTextEdit="1"/>
              </p:cNvSpPr>
              <p:nvPr/>
            </p:nvSpPr>
            <p:spPr>
              <a:xfrm>
                <a:off x="2782310" y="4951173"/>
                <a:ext cx="6096000" cy="508857"/>
              </a:xfrm>
              <a:prstGeom prst="rect">
                <a:avLst/>
              </a:prstGeom>
              <a:blipFill>
                <a:blip r:embed="rId13"/>
                <a:stretch>
                  <a:fillRect l="-1500" t="-4762" b="-2142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7241553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35179"/>
                                        </p:tgtEl>
                                        <p:attrNameLst>
                                          <p:attrName>style.visibility</p:attrName>
                                        </p:attrNameLst>
                                      </p:cBhvr>
                                      <p:to>
                                        <p:strVal val="visible"/>
                                      </p:to>
                                    </p:set>
                                    <p:animEffect transition="in" filter="wipe(left)">
                                      <p:cBhvr>
                                        <p:cTn id="26" dur="500"/>
                                        <p:tgtEl>
                                          <p:spTgt spid="13517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randombar(horizontal)">
                                      <p:cBhvr>
                                        <p:cTn id="40" dur="500"/>
                                        <p:tgtEl>
                                          <p:spTgt spid="2"/>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left)">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left)">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wipe(left)">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wipe(left)">
                                      <p:cBhvr>
                                        <p:cTn id="69" dur="500"/>
                                        <p:tgtEl>
                                          <p:spTgt spid="33"/>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ntr" presetSubtype="10"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randombar(horizontal)">
                                      <p:cBhvr>
                                        <p:cTn id="7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5" grpId="0"/>
      <p:bldP spid="6" grpId="0"/>
      <p:bldP spid="8" grpId="0"/>
      <p:bldP spid="10" grpId="0"/>
      <p:bldP spid="12" grpId="0"/>
      <p:bldP spid="14" grpId="0"/>
      <p:bldP spid="16" grpId="0"/>
      <p:bldP spid="18" grpId="0"/>
      <p:bldP spid="20" grpId="0"/>
      <p:bldP spid="22" grpId="0"/>
      <p:bldP spid="24" grpId="0"/>
      <p:bldP spid="26" grpId="0"/>
      <p:bldP spid="33" grpId="0"/>
    </p:bldLst>
  </p:timing>
</p:sld>
</file>

<file path=ppt/slides/slide69.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grpSp>
        <p:nvGrpSpPr>
          <p:cNvPr id="136194" name="Group 2">
            <a:extLst>
              <a:ext uri="{FF2B5EF4-FFF2-40B4-BE49-F238E27FC236}">
                <a16:creationId xmlns:a16="http://schemas.microsoft.com/office/drawing/2014/main" id="{4CCF3802-57E9-BC4B-BD41-5A9CF9F55678}"/>
              </a:ext>
            </a:extLst>
          </p:cNvPr>
          <p:cNvGrpSpPr>
            <a:grpSpLocks/>
          </p:cNvGrpSpPr>
          <p:nvPr/>
        </p:nvGrpSpPr>
        <p:grpSpPr bwMode="auto">
          <a:xfrm>
            <a:off x="8839200" y="1524000"/>
            <a:ext cx="1384300" cy="1993900"/>
            <a:chOff x="4608" y="864"/>
            <a:chExt cx="872" cy="1256"/>
          </a:xfrm>
        </p:grpSpPr>
        <p:grpSp>
          <p:nvGrpSpPr>
            <p:cNvPr id="27703" name="Group 3">
              <a:extLst>
                <a:ext uri="{FF2B5EF4-FFF2-40B4-BE49-F238E27FC236}">
                  <a16:creationId xmlns:a16="http://schemas.microsoft.com/office/drawing/2014/main" id="{B0F1574E-D47D-B140-B30D-2D718BF9B972}"/>
                </a:ext>
              </a:extLst>
            </p:cNvPr>
            <p:cNvGrpSpPr>
              <a:grpSpLocks/>
            </p:cNvGrpSpPr>
            <p:nvPr/>
          </p:nvGrpSpPr>
          <p:grpSpPr bwMode="auto">
            <a:xfrm>
              <a:off x="4608" y="864"/>
              <a:ext cx="872" cy="1256"/>
              <a:chOff x="4608" y="864"/>
              <a:chExt cx="872" cy="1256"/>
            </a:xfrm>
          </p:grpSpPr>
          <p:sp>
            <p:nvSpPr>
              <p:cNvPr id="27705" name="Line 4">
                <a:extLst>
                  <a:ext uri="{FF2B5EF4-FFF2-40B4-BE49-F238E27FC236}">
                    <a16:creationId xmlns:a16="http://schemas.microsoft.com/office/drawing/2014/main" id="{BF41D748-C257-9746-9C33-0CBB427087E5}"/>
                  </a:ext>
                </a:extLst>
              </p:cNvPr>
              <p:cNvSpPr>
                <a:spLocks noChangeShapeType="1"/>
              </p:cNvSpPr>
              <p:nvPr/>
            </p:nvSpPr>
            <p:spPr bwMode="auto">
              <a:xfrm flipV="1">
                <a:off x="4944" y="864"/>
                <a:ext cx="0" cy="768"/>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7706" name="Line 5">
                <a:extLst>
                  <a:ext uri="{FF2B5EF4-FFF2-40B4-BE49-F238E27FC236}">
                    <a16:creationId xmlns:a16="http://schemas.microsoft.com/office/drawing/2014/main" id="{159A66F3-4178-954F-BBE6-5B0BFB204993}"/>
                  </a:ext>
                </a:extLst>
              </p:cNvPr>
              <p:cNvSpPr>
                <a:spLocks noChangeShapeType="1"/>
              </p:cNvSpPr>
              <p:nvPr/>
            </p:nvSpPr>
            <p:spPr bwMode="auto">
              <a:xfrm>
                <a:off x="4944" y="1741"/>
                <a:ext cx="528"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7707" name="Line 6">
                <a:extLst>
                  <a:ext uri="{FF2B5EF4-FFF2-40B4-BE49-F238E27FC236}">
                    <a16:creationId xmlns:a16="http://schemas.microsoft.com/office/drawing/2014/main" id="{EC201DC2-FD20-2A46-95FD-5A4C3ABA7A17}"/>
                  </a:ext>
                </a:extLst>
              </p:cNvPr>
              <p:cNvSpPr>
                <a:spLocks noChangeShapeType="1"/>
              </p:cNvSpPr>
              <p:nvPr/>
            </p:nvSpPr>
            <p:spPr bwMode="auto">
              <a:xfrm flipH="1">
                <a:off x="4608" y="1728"/>
                <a:ext cx="336" cy="336"/>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aphicFrame>
            <p:nvGraphicFramePr>
              <p:cNvPr id="27708" name="Object 7">
                <a:extLst>
                  <a:ext uri="{FF2B5EF4-FFF2-40B4-BE49-F238E27FC236}">
                    <a16:creationId xmlns:a16="http://schemas.microsoft.com/office/drawing/2014/main" id="{94166617-C597-BF4D-A6B5-2B25DAC2F266}"/>
                  </a:ext>
                </a:extLst>
              </p:cNvPr>
              <p:cNvGraphicFramePr>
                <a:graphicFrameLocks noChangeAspect="1"/>
              </p:cNvGraphicFramePr>
              <p:nvPr/>
            </p:nvGraphicFramePr>
            <p:xfrm>
              <a:off x="4744" y="927"/>
              <a:ext cx="136" cy="136"/>
            </p:xfrm>
            <a:graphic>
              <a:graphicData uri="http://schemas.openxmlformats.org/presentationml/2006/ole">
                <mc:AlternateContent xmlns:mc="http://schemas.openxmlformats.org/markup-compatibility/2006">
                  <mc:Choice xmlns:v="urn:schemas-microsoft-com:vml" Requires="v">
                    <p:oleObj spid="_x0000_s35872" name="Equation" r:id="rId3" imgW="4978400" imgH="4978400" progId="Equation.3">
                      <p:embed/>
                    </p:oleObj>
                  </mc:Choice>
                  <mc:Fallback>
                    <p:oleObj name="Equation" r:id="rId3" imgW="4978400" imgH="4978400" progId="Equation.3">
                      <p:embed/>
                      <p:pic>
                        <p:nvPicPr>
                          <p:cNvPr id="27708" name="Object 7">
                            <a:extLst>
                              <a:ext uri="{FF2B5EF4-FFF2-40B4-BE49-F238E27FC236}">
                                <a16:creationId xmlns:a16="http://schemas.microsoft.com/office/drawing/2014/main" id="{94166617-C597-BF4D-A6B5-2B25DAC2F2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44" y="927"/>
                            <a:ext cx="136"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709" name="Object 8">
                <a:extLst>
                  <a:ext uri="{FF2B5EF4-FFF2-40B4-BE49-F238E27FC236}">
                    <a16:creationId xmlns:a16="http://schemas.microsoft.com/office/drawing/2014/main" id="{0A95F8A8-411F-B443-B0CE-A5E1038E3A1D}"/>
                  </a:ext>
                </a:extLst>
              </p:cNvPr>
              <p:cNvGraphicFramePr>
                <a:graphicFrameLocks noChangeAspect="1"/>
              </p:cNvGraphicFramePr>
              <p:nvPr/>
            </p:nvGraphicFramePr>
            <p:xfrm>
              <a:off x="4704" y="1968"/>
              <a:ext cx="144" cy="152"/>
            </p:xfrm>
            <a:graphic>
              <a:graphicData uri="http://schemas.openxmlformats.org/presentationml/2006/ole">
                <mc:AlternateContent xmlns:mc="http://schemas.openxmlformats.org/markup-compatibility/2006">
                  <mc:Choice xmlns:v="urn:schemas-microsoft-com:vml" Requires="v">
                    <p:oleObj spid="_x0000_s35873" name="Equation" r:id="rId5" imgW="5270500" imgH="5562600" progId="Equation.3">
                      <p:embed/>
                    </p:oleObj>
                  </mc:Choice>
                  <mc:Fallback>
                    <p:oleObj name="Equation" r:id="rId5" imgW="5270500" imgH="5562600" progId="Equation.3">
                      <p:embed/>
                      <p:pic>
                        <p:nvPicPr>
                          <p:cNvPr id="27709" name="Object 8">
                            <a:extLst>
                              <a:ext uri="{FF2B5EF4-FFF2-40B4-BE49-F238E27FC236}">
                                <a16:creationId xmlns:a16="http://schemas.microsoft.com/office/drawing/2014/main" id="{0A95F8A8-411F-B443-B0CE-A5E1038E3A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4" y="196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7710" name="Object 9">
                <a:extLst>
                  <a:ext uri="{FF2B5EF4-FFF2-40B4-BE49-F238E27FC236}">
                    <a16:creationId xmlns:a16="http://schemas.microsoft.com/office/drawing/2014/main" id="{D66BDD6C-FC98-7A42-A6EA-81128D40D2DD}"/>
                  </a:ext>
                </a:extLst>
              </p:cNvPr>
              <p:cNvGraphicFramePr>
                <a:graphicFrameLocks noChangeAspect="1"/>
              </p:cNvGraphicFramePr>
              <p:nvPr/>
            </p:nvGraphicFramePr>
            <p:xfrm>
              <a:off x="5328" y="1793"/>
              <a:ext cx="152" cy="200"/>
            </p:xfrm>
            <a:graphic>
              <a:graphicData uri="http://schemas.openxmlformats.org/presentationml/2006/ole">
                <mc:AlternateContent xmlns:mc="http://schemas.openxmlformats.org/markup-compatibility/2006">
                  <mc:Choice xmlns:v="urn:schemas-microsoft-com:vml" Requires="v">
                    <p:oleObj spid="_x0000_s35874" name="Equation" r:id="rId7" imgW="5562600" imgH="7315200" progId="Equation.3">
                      <p:embed/>
                    </p:oleObj>
                  </mc:Choice>
                  <mc:Fallback>
                    <p:oleObj name="Equation" r:id="rId7" imgW="5562600" imgH="7315200" progId="Equation.3">
                      <p:embed/>
                      <p:pic>
                        <p:nvPicPr>
                          <p:cNvPr id="27710" name="Object 9">
                            <a:extLst>
                              <a:ext uri="{FF2B5EF4-FFF2-40B4-BE49-F238E27FC236}">
                                <a16:creationId xmlns:a16="http://schemas.microsoft.com/office/drawing/2014/main" id="{D66BDD6C-FC98-7A42-A6EA-81128D40D2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28" y="1793"/>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pic>
          <p:nvPicPr>
            <p:cNvPr id="27704" name="Picture 10">
              <a:extLst>
                <a:ext uri="{FF2B5EF4-FFF2-40B4-BE49-F238E27FC236}">
                  <a16:creationId xmlns:a16="http://schemas.microsoft.com/office/drawing/2014/main" id="{11793455-03B9-7143-8BCF-7583516D534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04" y="1624"/>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136203" name="Freeform 11">
            <a:extLst>
              <a:ext uri="{FF2B5EF4-FFF2-40B4-BE49-F238E27FC236}">
                <a16:creationId xmlns:a16="http://schemas.microsoft.com/office/drawing/2014/main" id="{F18CB0CA-B296-7741-84F0-EB53A83C3709}"/>
              </a:ext>
            </a:extLst>
          </p:cNvPr>
          <p:cNvSpPr>
            <a:spLocks/>
          </p:cNvSpPr>
          <p:nvPr/>
        </p:nvSpPr>
        <p:spPr bwMode="auto">
          <a:xfrm>
            <a:off x="9448800" y="1979613"/>
            <a:ext cx="647700" cy="1079500"/>
          </a:xfrm>
          <a:custGeom>
            <a:avLst/>
            <a:gdLst>
              <a:gd name="T0" fmla="*/ 152400 w 408"/>
              <a:gd name="T1" fmla="*/ 169508 h 968"/>
              <a:gd name="T2" fmla="*/ 0 w 408"/>
              <a:gd name="T3" fmla="*/ 490682 h 968"/>
              <a:gd name="T4" fmla="*/ 152400 w 408"/>
              <a:gd name="T5" fmla="*/ 972442 h 968"/>
              <a:gd name="T6" fmla="*/ 381000 w 408"/>
              <a:gd name="T7" fmla="*/ 1025971 h 968"/>
              <a:gd name="T8" fmla="*/ 609600 w 408"/>
              <a:gd name="T9" fmla="*/ 651269 h 968"/>
              <a:gd name="T10" fmla="*/ 609600 w 408"/>
              <a:gd name="T11" fmla="*/ 169508 h 968"/>
              <a:gd name="T12" fmla="*/ 381000 w 408"/>
              <a:gd name="T13" fmla="*/ 8921 h 968"/>
              <a:gd name="T14" fmla="*/ 152400 w 408"/>
              <a:gd name="T15" fmla="*/ 169508 h 96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8" h="968">
                <a:moveTo>
                  <a:pt x="96" y="152"/>
                </a:moveTo>
                <a:cubicBezTo>
                  <a:pt x="56" y="224"/>
                  <a:pt x="0" y="320"/>
                  <a:pt x="0" y="440"/>
                </a:cubicBezTo>
                <a:cubicBezTo>
                  <a:pt x="0" y="560"/>
                  <a:pt x="56" y="792"/>
                  <a:pt x="96" y="872"/>
                </a:cubicBezTo>
                <a:cubicBezTo>
                  <a:pt x="136" y="952"/>
                  <a:pt x="192" y="968"/>
                  <a:pt x="240" y="920"/>
                </a:cubicBezTo>
                <a:cubicBezTo>
                  <a:pt x="288" y="872"/>
                  <a:pt x="360" y="712"/>
                  <a:pt x="384" y="584"/>
                </a:cubicBezTo>
                <a:cubicBezTo>
                  <a:pt x="408" y="456"/>
                  <a:pt x="408" y="248"/>
                  <a:pt x="384" y="152"/>
                </a:cubicBezTo>
                <a:cubicBezTo>
                  <a:pt x="360" y="56"/>
                  <a:pt x="280" y="16"/>
                  <a:pt x="240" y="8"/>
                </a:cubicBezTo>
                <a:cubicBezTo>
                  <a:pt x="200" y="0"/>
                  <a:pt x="136" y="80"/>
                  <a:pt x="96" y="152"/>
                </a:cubicBezTo>
                <a:close/>
              </a:path>
            </a:pathLst>
          </a:custGeom>
          <a:gradFill rotWithShape="0">
            <a:gsLst>
              <a:gs pos="0">
                <a:srgbClr val="0B5D0B"/>
              </a:gs>
              <a:gs pos="50000">
                <a:srgbClr val="009900"/>
              </a:gs>
              <a:gs pos="100000">
                <a:srgbClr val="0B5D0B"/>
              </a:gs>
            </a:gsLst>
            <a:lin ang="0" scaled="1"/>
          </a:gradFill>
          <a:ln w="9525">
            <a:solidFill>
              <a:srgbClr val="0F7D0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136204" name="Line 12">
            <a:extLst>
              <a:ext uri="{FF2B5EF4-FFF2-40B4-BE49-F238E27FC236}">
                <a16:creationId xmlns:a16="http://schemas.microsoft.com/office/drawing/2014/main" id="{562E5635-7594-424B-B758-F5CA8296CE25}"/>
              </a:ext>
            </a:extLst>
          </p:cNvPr>
          <p:cNvSpPr>
            <a:spLocks noChangeShapeType="1"/>
          </p:cNvSpPr>
          <p:nvPr/>
        </p:nvSpPr>
        <p:spPr bwMode="auto">
          <a:xfrm>
            <a:off x="9372600" y="1795463"/>
            <a:ext cx="0" cy="160020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aphicFrame>
        <p:nvGraphicFramePr>
          <p:cNvPr id="136205" name="Object 13">
            <a:extLst>
              <a:ext uri="{FF2B5EF4-FFF2-40B4-BE49-F238E27FC236}">
                <a16:creationId xmlns:a16="http://schemas.microsoft.com/office/drawing/2014/main" id="{F0DD6F0A-D655-3F46-BA8E-DB9C1BD1DB55}"/>
              </a:ext>
            </a:extLst>
          </p:cNvPr>
          <p:cNvGraphicFramePr>
            <a:graphicFrameLocks noChangeAspect="1"/>
          </p:cNvGraphicFramePr>
          <p:nvPr/>
        </p:nvGraphicFramePr>
        <p:xfrm>
          <a:off x="9423400" y="1795463"/>
          <a:ext cx="152400" cy="330200"/>
        </p:xfrm>
        <a:graphic>
          <a:graphicData uri="http://schemas.openxmlformats.org/presentationml/2006/ole">
            <mc:AlternateContent xmlns:mc="http://schemas.openxmlformats.org/markup-compatibility/2006">
              <mc:Choice xmlns:v="urn:schemas-microsoft-com:vml" Requires="v">
                <p:oleObj spid="_x0000_s35875" name="Equation" r:id="rId10" imgW="3505200" imgH="7607300" progId="Equation.3">
                  <p:embed/>
                </p:oleObj>
              </mc:Choice>
              <mc:Fallback>
                <p:oleObj name="Equation" r:id="rId10" imgW="3505200" imgH="7607300" progId="Equation.3">
                  <p:embed/>
                  <p:pic>
                    <p:nvPicPr>
                      <p:cNvPr id="136205" name="Object 13">
                        <a:extLst>
                          <a:ext uri="{FF2B5EF4-FFF2-40B4-BE49-F238E27FC236}">
                            <a16:creationId xmlns:a16="http://schemas.microsoft.com/office/drawing/2014/main" id="{F0DD6F0A-D655-3F46-BA8E-DB9C1BD1DB5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423400" y="1795463"/>
                        <a:ext cx="152400" cy="33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6206" name="Arc 14">
            <a:extLst>
              <a:ext uri="{FF2B5EF4-FFF2-40B4-BE49-F238E27FC236}">
                <a16:creationId xmlns:a16="http://schemas.microsoft.com/office/drawing/2014/main" id="{0433912C-FD8C-8149-9971-FFB9937E5C45}"/>
              </a:ext>
            </a:extLst>
          </p:cNvPr>
          <p:cNvSpPr>
            <a:spLocks/>
          </p:cNvSpPr>
          <p:nvPr/>
        </p:nvSpPr>
        <p:spPr bwMode="auto">
          <a:xfrm flipV="1">
            <a:off x="8890000" y="2252663"/>
            <a:ext cx="915988" cy="152400"/>
          </a:xfrm>
          <a:custGeom>
            <a:avLst/>
            <a:gdLst>
              <a:gd name="T0" fmla="*/ 0 w 43197"/>
              <a:gd name="T1" fmla="*/ 150015 h 21600"/>
              <a:gd name="T2" fmla="*/ 915988 w 43197"/>
              <a:gd name="T3" fmla="*/ 152400 h 21600"/>
              <a:gd name="T4" fmla="*/ 457962 w 43197"/>
              <a:gd name="T5" fmla="*/ 152400 h 21600"/>
              <a:gd name="T6" fmla="*/ 0 60000 65536"/>
              <a:gd name="T7" fmla="*/ 0 60000 65536"/>
              <a:gd name="T8" fmla="*/ 0 60000 65536"/>
            </a:gdLst>
            <a:ahLst/>
            <a:cxnLst>
              <a:cxn ang="T6">
                <a:pos x="T0" y="T1"/>
              </a:cxn>
              <a:cxn ang="T7">
                <a:pos x="T2" y="T3"/>
              </a:cxn>
              <a:cxn ang="T8">
                <a:pos x="T4" y="T5"/>
              </a:cxn>
            </a:cxnLst>
            <a:rect l="0" t="0" r="r" b="b"/>
            <a:pathLst>
              <a:path w="43197" h="21600" fill="none" extrusionOk="0">
                <a:moveTo>
                  <a:pt x="-1" y="21261"/>
                </a:moveTo>
                <a:cubicBezTo>
                  <a:pt x="184" y="9465"/>
                  <a:pt x="9799" y="0"/>
                  <a:pt x="21597" y="0"/>
                </a:cubicBezTo>
                <a:cubicBezTo>
                  <a:pt x="33526" y="0"/>
                  <a:pt x="43197" y="9670"/>
                  <a:pt x="43197" y="21600"/>
                </a:cubicBezTo>
              </a:path>
              <a:path w="43197" h="21600" stroke="0" extrusionOk="0">
                <a:moveTo>
                  <a:pt x="-1" y="21261"/>
                </a:moveTo>
                <a:cubicBezTo>
                  <a:pt x="184" y="9465"/>
                  <a:pt x="9799" y="0"/>
                  <a:pt x="21597" y="0"/>
                </a:cubicBezTo>
                <a:cubicBezTo>
                  <a:pt x="33526" y="0"/>
                  <a:pt x="43197" y="9670"/>
                  <a:pt x="43197" y="21600"/>
                </a:cubicBezTo>
                <a:lnTo>
                  <a:pt x="21597" y="21600"/>
                </a:lnTo>
                <a:lnTo>
                  <a:pt x="-1" y="21261"/>
                </a:lnTo>
                <a:close/>
              </a:path>
            </a:pathLst>
          </a:custGeom>
          <a:noFill/>
          <a:ln w="1905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FFFFFF"/>
              </a:solidFill>
            </a:endParaRPr>
          </a:p>
        </p:txBody>
      </p:sp>
      <p:sp>
        <p:nvSpPr>
          <p:cNvPr id="136207" name="Arc 15">
            <a:extLst>
              <a:ext uri="{FF2B5EF4-FFF2-40B4-BE49-F238E27FC236}">
                <a16:creationId xmlns:a16="http://schemas.microsoft.com/office/drawing/2014/main" id="{9724D797-4573-1B4D-AD8A-9140BA11EE11}"/>
              </a:ext>
            </a:extLst>
          </p:cNvPr>
          <p:cNvSpPr>
            <a:spLocks/>
          </p:cNvSpPr>
          <p:nvPr/>
        </p:nvSpPr>
        <p:spPr bwMode="auto">
          <a:xfrm>
            <a:off x="8890000" y="2100263"/>
            <a:ext cx="915988" cy="152400"/>
          </a:xfrm>
          <a:custGeom>
            <a:avLst/>
            <a:gdLst>
              <a:gd name="T0" fmla="*/ 0 w 43197"/>
              <a:gd name="T1" fmla="*/ 150015 h 21600"/>
              <a:gd name="T2" fmla="*/ 915988 w 43197"/>
              <a:gd name="T3" fmla="*/ 152400 h 21600"/>
              <a:gd name="T4" fmla="*/ 457962 w 43197"/>
              <a:gd name="T5" fmla="*/ 152400 h 21600"/>
              <a:gd name="T6" fmla="*/ 0 60000 65536"/>
              <a:gd name="T7" fmla="*/ 0 60000 65536"/>
              <a:gd name="T8" fmla="*/ 0 60000 65536"/>
            </a:gdLst>
            <a:ahLst/>
            <a:cxnLst>
              <a:cxn ang="T6">
                <a:pos x="T0" y="T1"/>
              </a:cxn>
              <a:cxn ang="T7">
                <a:pos x="T2" y="T3"/>
              </a:cxn>
              <a:cxn ang="T8">
                <a:pos x="T4" y="T5"/>
              </a:cxn>
            </a:cxnLst>
            <a:rect l="0" t="0" r="r" b="b"/>
            <a:pathLst>
              <a:path w="43197" h="21600" fill="none" extrusionOk="0">
                <a:moveTo>
                  <a:pt x="-1" y="21261"/>
                </a:moveTo>
                <a:cubicBezTo>
                  <a:pt x="184" y="9465"/>
                  <a:pt x="9799" y="0"/>
                  <a:pt x="21597" y="0"/>
                </a:cubicBezTo>
                <a:cubicBezTo>
                  <a:pt x="33526" y="0"/>
                  <a:pt x="43197" y="9670"/>
                  <a:pt x="43197" y="21600"/>
                </a:cubicBezTo>
              </a:path>
              <a:path w="43197" h="21600" stroke="0" extrusionOk="0">
                <a:moveTo>
                  <a:pt x="-1" y="21261"/>
                </a:moveTo>
                <a:cubicBezTo>
                  <a:pt x="184" y="9465"/>
                  <a:pt x="9799" y="0"/>
                  <a:pt x="21597" y="0"/>
                </a:cubicBezTo>
                <a:cubicBezTo>
                  <a:pt x="33526" y="0"/>
                  <a:pt x="43197" y="9670"/>
                  <a:pt x="43197" y="21600"/>
                </a:cubicBezTo>
                <a:lnTo>
                  <a:pt x="21597" y="21600"/>
                </a:lnTo>
                <a:lnTo>
                  <a:pt x="-1" y="21261"/>
                </a:lnTo>
                <a:close/>
              </a:path>
            </a:pathLst>
          </a:custGeom>
          <a:noFill/>
          <a:ln w="1905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rgbClr val="FFFFFF"/>
              </a:solidFill>
            </a:endParaRPr>
          </a:p>
        </p:txBody>
      </p:sp>
      <p:grpSp>
        <p:nvGrpSpPr>
          <p:cNvPr id="136212" name="Group 20">
            <a:extLst>
              <a:ext uri="{FF2B5EF4-FFF2-40B4-BE49-F238E27FC236}">
                <a16:creationId xmlns:a16="http://schemas.microsoft.com/office/drawing/2014/main" id="{24ACB5E5-5A4D-FB4B-A95A-521BBFEB2055}"/>
              </a:ext>
            </a:extLst>
          </p:cNvPr>
          <p:cNvGrpSpPr>
            <a:grpSpLocks/>
          </p:cNvGrpSpPr>
          <p:nvPr/>
        </p:nvGrpSpPr>
        <p:grpSpPr bwMode="auto">
          <a:xfrm>
            <a:off x="9804400" y="2057400"/>
            <a:ext cx="482600" cy="304800"/>
            <a:chOff x="4896" y="1968"/>
            <a:chExt cx="304" cy="192"/>
          </a:xfrm>
        </p:grpSpPr>
        <p:graphicFrame>
          <p:nvGraphicFramePr>
            <p:cNvPr id="27701" name="Object 21">
              <a:extLst>
                <a:ext uri="{FF2B5EF4-FFF2-40B4-BE49-F238E27FC236}">
                  <a16:creationId xmlns:a16="http://schemas.microsoft.com/office/drawing/2014/main" id="{EDA075FA-74FF-474F-8E1D-9E865B7E5E33}"/>
                </a:ext>
              </a:extLst>
            </p:cNvPr>
            <p:cNvGraphicFramePr>
              <a:graphicFrameLocks noChangeAspect="1"/>
            </p:cNvGraphicFramePr>
            <p:nvPr/>
          </p:nvGraphicFramePr>
          <p:xfrm>
            <a:off x="4944" y="1968"/>
            <a:ext cx="256" cy="192"/>
          </p:xfrm>
          <a:graphic>
            <a:graphicData uri="http://schemas.openxmlformats.org/presentationml/2006/ole">
              <mc:AlternateContent xmlns:mc="http://schemas.openxmlformats.org/markup-compatibility/2006">
                <mc:Choice xmlns:v="urn:schemas-microsoft-com:vml" Requires="v">
                  <p:oleObj spid="_x0000_s35876" name="Equation" r:id="rId12" imgW="9359900" imgH="7023100" progId="Equation.3">
                    <p:embed/>
                  </p:oleObj>
                </mc:Choice>
                <mc:Fallback>
                  <p:oleObj name="Equation" r:id="rId12" imgW="9359900" imgH="7023100" progId="Equation.3">
                    <p:embed/>
                    <p:pic>
                      <p:nvPicPr>
                        <p:cNvPr id="27701" name="Object 21">
                          <a:extLst>
                            <a:ext uri="{FF2B5EF4-FFF2-40B4-BE49-F238E27FC236}">
                              <a16:creationId xmlns:a16="http://schemas.microsoft.com/office/drawing/2014/main" id="{EDA075FA-74FF-474F-8E1D-9E865B7E5E3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44" y="1968"/>
                          <a:ext cx="256"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702" name="Oval 22">
              <a:extLst>
                <a:ext uri="{FF2B5EF4-FFF2-40B4-BE49-F238E27FC236}">
                  <a16:creationId xmlns:a16="http://schemas.microsoft.com/office/drawing/2014/main" id="{33E0DF58-20E0-524E-9341-37F546830F88}"/>
                </a:ext>
              </a:extLst>
            </p:cNvPr>
            <p:cNvSpPr>
              <a:spLocks noChangeArrowheads="1"/>
            </p:cNvSpPr>
            <p:nvPr/>
          </p:nvSpPr>
          <p:spPr bwMode="auto">
            <a:xfrm>
              <a:off x="4896" y="2064"/>
              <a:ext cx="34" cy="34"/>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endParaRPr lang="zh-CN" altLang="en-US">
                <a:solidFill>
                  <a:srgbClr val="000000"/>
                </a:solidFill>
              </a:endParaRPr>
            </a:p>
          </p:txBody>
        </p:sp>
      </p:grpSp>
      <p:sp>
        <p:nvSpPr>
          <p:cNvPr id="136216" name="Line 24">
            <a:extLst>
              <a:ext uri="{FF2B5EF4-FFF2-40B4-BE49-F238E27FC236}">
                <a16:creationId xmlns:a16="http://schemas.microsoft.com/office/drawing/2014/main" id="{868572B1-53DE-4848-BDDB-2FDCAACC066F}"/>
              </a:ext>
            </a:extLst>
          </p:cNvPr>
          <p:cNvSpPr>
            <a:spLocks noChangeShapeType="1"/>
          </p:cNvSpPr>
          <p:nvPr/>
        </p:nvSpPr>
        <p:spPr bwMode="auto">
          <a:xfrm flipV="1">
            <a:off x="9383713" y="2306638"/>
            <a:ext cx="431800" cy="609600"/>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7698" name="Line 30">
            <a:extLst>
              <a:ext uri="{FF2B5EF4-FFF2-40B4-BE49-F238E27FC236}">
                <a16:creationId xmlns:a16="http://schemas.microsoft.com/office/drawing/2014/main" id="{2C795906-F664-4A40-808D-B1180CEB15BA}"/>
              </a:ext>
            </a:extLst>
          </p:cNvPr>
          <p:cNvSpPr>
            <a:spLocks noChangeShapeType="1"/>
          </p:cNvSpPr>
          <p:nvPr/>
        </p:nvSpPr>
        <p:spPr bwMode="auto">
          <a:xfrm>
            <a:off x="7364414" y="-946490"/>
            <a:ext cx="269875" cy="0"/>
          </a:xfrm>
          <a:prstGeom prst="line">
            <a:avLst/>
          </a:prstGeom>
          <a:noFill/>
          <a:ln w="9525">
            <a:solidFill>
              <a:schemeClr val="bg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pSp>
        <p:nvGrpSpPr>
          <p:cNvPr id="136223" name="Group 31">
            <a:extLst>
              <a:ext uri="{FF2B5EF4-FFF2-40B4-BE49-F238E27FC236}">
                <a16:creationId xmlns:a16="http://schemas.microsoft.com/office/drawing/2014/main" id="{571AF083-02E0-2C44-8DBF-506425A0173D}"/>
              </a:ext>
            </a:extLst>
          </p:cNvPr>
          <p:cNvGrpSpPr>
            <a:grpSpLocks/>
          </p:cNvGrpSpPr>
          <p:nvPr/>
        </p:nvGrpSpPr>
        <p:grpSpPr bwMode="auto">
          <a:xfrm>
            <a:off x="9726614" y="2525713"/>
            <a:ext cx="255587" cy="290512"/>
            <a:chOff x="5144" y="2221"/>
            <a:chExt cx="161" cy="183"/>
          </a:xfrm>
        </p:grpSpPr>
        <p:graphicFrame>
          <p:nvGraphicFramePr>
            <p:cNvPr id="27695" name="Object 32">
              <a:extLst>
                <a:ext uri="{FF2B5EF4-FFF2-40B4-BE49-F238E27FC236}">
                  <a16:creationId xmlns:a16="http://schemas.microsoft.com/office/drawing/2014/main" id="{00BB8D70-20E7-894C-87EC-EC584DE34536}"/>
                </a:ext>
              </a:extLst>
            </p:cNvPr>
            <p:cNvGraphicFramePr>
              <a:graphicFrameLocks noChangeAspect="1"/>
            </p:cNvGraphicFramePr>
            <p:nvPr/>
          </p:nvGraphicFramePr>
          <p:xfrm>
            <a:off x="5144" y="2260"/>
            <a:ext cx="128" cy="144"/>
          </p:xfrm>
          <a:graphic>
            <a:graphicData uri="http://schemas.openxmlformats.org/presentationml/2006/ole">
              <mc:AlternateContent xmlns:mc="http://schemas.openxmlformats.org/markup-compatibility/2006">
                <mc:Choice xmlns:v="urn:schemas-microsoft-com:vml" Requires="v">
                  <p:oleObj spid="_x0000_s35877" name="Equation" r:id="rId14" imgW="4686300" imgH="5270500" progId="Equation.3">
                    <p:embed/>
                  </p:oleObj>
                </mc:Choice>
                <mc:Fallback>
                  <p:oleObj name="Equation" r:id="rId14" imgW="4686300" imgH="5270500" progId="Equation.3">
                    <p:embed/>
                    <p:pic>
                      <p:nvPicPr>
                        <p:cNvPr id="27695" name="Object 32">
                          <a:extLst>
                            <a:ext uri="{FF2B5EF4-FFF2-40B4-BE49-F238E27FC236}">
                              <a16:creationId xmlns:a16="http://schemas.microsoft.com/office/drawing/2014/main" id="{00BB8D70-20E7-894C-87EC-EC584DE3453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44" y="2260"/>
                          <a:ext cx="128" cy="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96" name="Line 33">
              <a:extLst>
                <a:ext uri="{FF2B5EF4-FFF2-40B4-BE49-F238E27FC236}">
                  <a16:creationId xmlns:a16="http://schemas.microsoft.com/office/drawing/2014/main" id="{C1E9393C-D5EB-CE45-8504-93F718172F2B}"/>
                </a:ext>
              </a:extLst>
            </p:cNvPr>
            <p:cNvSpPr>
              <a:spLocks noChangeShapeType="1"/>
            </p:cNvSpPr>
            <p:nvPr/>
          </p:nvSpPr>
          <p:spPr bwMode="auto">
            <a:xfrm>
              <a:off x="5146" y="2221"/>
              <a:ext cx="159" cy="0"/>
            </a:xfrm>
            <a:prstGeom prst="line">
              <a:avLst/>
            </a:prstGeom>
            <a:noFill/>
            <a:ln w="9525">
              <a:solidFill>
                <a:schemeClr val="bg2"/>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pSp>
      <p:sp>
        <p:nvSpPr>
          <p:cNvPr id="27676" name="Rectangle 62">
            <a:extLst>
              <a:ext uri="{FF2B5EF4-FFF2-40B4-BE49-F238E27FC236}">
                <a16:creationId xmlns:a16="http://schemas.microsoft.com/office/drawing/2014/main" id="{D8C895E9-77A5-6F48-A9A5-C38B61312257}"/>
              </a:ext>
            </a:extLst>
          </p:cNvPr>
          <p:cNvSpPr>
            <a:spLocks noGrp="1" noChangeArrowheads="1"/>
          </p:cNvSpPr>
          <p:nvPr>
            <p:ph type="title"/>
          </p:nvPr>
        </p:nvSpPr>
        <p:spPr>
          <a:xfrm>
            <a:off x="2133600" y="304800"/>
            <a:ext cx="2743200" cy="609600"/>
          </a:xfrm>
        </p:spPr>
        <p:txBody>
          <a:bodyPr/>
          <a:lstStyle/>
          <a:p>
            <a:pPr algn="l" eaLnBrk="1" hangingPunct="1"/>
            <a:r>
              <a:rPr lang="zh-CN" altLang="en-US" sz="2400" b="1" dirty="0">
                <a:solidFill>
                  <a:schemeClr val="bg1">
                    <a:lumMod val="60000"/>
                    <a:lumOff val="40000"/>
                  </a:schemeClr>
                </a:solidFill>
                <a:latin typeface="+mj-ea"/>
              </a:rPr>
              <a:t>旋度的力学意义</a:t>
            </a:r>
            <a:r>
              <a:rPr lang="en-US" altLang="zh-CN" sz="2400" b="1" dirty="0">
                <a:solidFill>
                  <a:schemeClr val="bg1">
                    <a:lumMod val="60000"/>
                    <a:lumOff val="40000"/>
                  </a:schemeClr>
                </a:solidFill>
                <a:latin typeface="+mj-ea"/>
              </a:rPr>
              <a:t>:</a:t>
            </a: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5BBEA31F-7173-7B5B-B7AF-C5179245238C}"/>
                  </a:ext>
                </a:extLst>
              </p:cNvPr>
              <p:cNvSpPr txBox="1"/>
              <p:nvPr/>
            </p:nvSpPr>
            <p:spPr>
              <a:xfrm>
                <a:off x="2051050" y="897309"/>
                <a:ext cx="3711748" cy="461665"/>
              </a:xfrm>
              <a:prstGeom prst="rect">
                <a:avLst/>
              </a:prstGeom>
              <a:noFill/>
            </p:spPr>
            <p:txBody>
              <a:bodyPr wrap="square">
                <a:spAutoFit/>
              </a:bodyPr>
              <a:lstStyle/>
              <a:p>
                <a:r>
                  <a:rPr lang="zh-CN" altLang="zh-CN" sz="2400" dirty="0">
                    <a:solidFill>
                      <a:schemeClr val="bg2"/>
                    </a:solidFill>
                    <a:effectLst/>
                    <a:ea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设某刚体绕定轴</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𝑙</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转动，</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5BBEA31F-7173-7B5B-B7AF-C5179245238C}"/>
                  </a:ext>
                </a:extLst>
              </p:cNvPr>
              <p:cNvSpPr txBox="1">
                <a:spLocks noRot="1" noChangeAspect="1" noMove="1" noResize="1" noEditPoints="1" noAdjustHandles="1" noChangeArrowheads="1" noChangeShapeType="1" noTextEdit="1"/>
              </p:cNvSpPr>
              <p:nvPr/>
            </p:nvSpPr>
            <p:spPr>
              <a:xfrm>
                <a:off x="2051050" y="897309"/>
                <a:ext cx="3711748" cy="461665"/>
              </a:xfrm>
              <a:prstGeom prst="rect">
                <a:avLst/>
              </a:prstGeom>
              <a:blipFill>
                <a:blip r:embed="rId16"/>
                <a:stretch>
                  <a:fillRect l="-493"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DF725212-773C-91D9-5ED7-0E5FADF020DE}"/>
                  </a:ext>
                </a:extLst>
              </p:cNvPr>
              <p:cNvSpPr txBox="1"/>
              <p:nvPr/>
            </p:nvSpPr>
            <p:spPr>
              <a:xfrm>
                <a:off x="5435600" y="911374"/>
                <a:ext cx="1928814"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角速度为</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𝜔</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DF725212-773C-91D9-5ED7-0E5FADF020DE}"/>
                  </a:ext>
                </a:extLst>
              </p:cNvPr>
              <p:cNvSpPr txBox="1">
                <a:spLocks noRot="1" noChangeAspect="1" noMove="1" noResize="1" noEditPoints="1" noAdjustHandles="1" noChangeArrowheads="1" noChangeShapeType="1" noTextEdit="1"/>
              </p:cNvSpPr>
              <p:nvPr/>
            </p:nvSpPr>
            <p:spPr>
              <a:xfrm>
                <a:off x="5435600" y="911374"/>
                <a:ext cx="1928814" cy="461665"/>
              </a:xfrm>
              <a:prstGeom prst="rect">
                <a:avLst/>
              </a:prstGeom>
              <a:blipFill>
                <a:blip r:embed="rId17"/>
                <a:stretch>
                  <a:fillRect l="-5063"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CB54F5C-2CCB-6CB9-53D4-DEF9785720C5}"/>
                  </a:ext>
                </a:extLst>
              </p:cNvPr>
              <p:cNvSpPr txBox="1"/>
              <p:nvPr/>
            </p:nvSpPr>
            <p:spPr>
              <a:xfrm>
                <a:off x="7158892" y="897308"/>
                <a:ext cx="3048000" cy="461665"/>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为刚体上任一点，</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2CB54F5C-2CCB-6CB9-53D4-DEF9785720C5}"/>
                  </a:ext>
                </a:extLst>
              </p:cNvPr>
              <p:cNvSpPr txBox="1">
                <a:spLocks noRot="1" noChangeAspect="1" noMove="1" noResize="1" noEditPoints="1" noAdjustHandles="1" noChangeArrowheads="1" noChangeShapeType="1" noTextEdit="1"/>
              </p:cNvSpPr>
              <p:nvPr/>
            </p:nvSpPr>
            <p:spPr>
              <a:xfrm>
                <a:off x="7158892" y="897308"/>
                <a:ext cx="3048000" cy="461665"/>
              </a:xfrm>
              <a:prstGeom prst="rect">
                <a:avLst/>
              </a:prstGeom>
              <a:blipFill>
                <a:blip r:embed="rId18"/>
                <a:stretch>
                  <a:fillRect l="-400" t="-14474" r="-400" b="-25000"/>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0A46709D-C7A7-50F9-12C7-05639EB42087}"/>
              </a:ext>
            </a:extLst>
          </p:cNvPr>
          <p:cNvSpPr txBox="1"/>
          <p:nvPr/>
        </p:nvSpPr>
        <p:spPr>
          <a:xfrm>
            <a:off x="1839119" y="1411436"/>
            <a:ext cx="2792412"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建立坐标系如图，</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6BF49DE2-2003-DB80-BB92-D5FF313FBE03}"/>
                  </a:ext>
                </a:extLst>
              </p:cNvPr>
              <p:cNvSpPr txBox="1"/>
              <p:nvPr/>
            </p:nvSpPr>
            <p:spPr>
              <a:xfrm>
                <a:off x="4146786" y="1425974"/>
                <a:ext cx="6096000" cy="946413"/>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则</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a:p>
                <a:pPr>
                  <a:buNone/>
                </a:pPr>
                <a:r>
                  <a:rPr lang="en-US" altLang="zh-CN" sz="2400" dirty="0">
                    <a:solidFill>
                      <a:schemeClr val="bg2"/>
                    </a:solidFill>
                    <a:effectLst/>
                    <a:ea typeface="Cambria Math" panose="02040503050406030204" pitchFamily="18" charset="0"/>
                    <a:cs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𝜔</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𝜔</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6BF49DE2-2003-DB80-BB92-D5FF313FBE03}"/>
                  </a:ext>
                </a:extLst>
              </p:cNvPr>
              <p:cNvSpPr txBox="1">
                <a:spLocks noRot="1" noChangeAspect="1" noMove="1" noResize="1" noEditPoints="1" noAdjustHandles="1" noChangeArrowheads="1" noChangeShapeType="1" noTextEdit="1"/>
              </p:cNvSpPr>
              <p:nvPr/>
            </p:nvSpPr>
            <p:spPr>
              <a:xfrm>
                <a:off x="4146786" y="1425974"/>
                <a:ext cx="6096000" cy="946413"/>
              </a:xfrm>
              <a:prstGeom prst="rect">
                <a:avLst/>
              </a:prstGeom>
              <a:blipFill>
                <a:blip r:embed="rId19"/>
                <a:stretch>
                  <a:fillRect l="-1500" t="-8387" b="-90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C18A4CC3-D6FC-900C-9222-0C7FECEB6CEC}"/>
                  </a:ext>
                </a:extLst>
              </p:cNvPr>
              <p:cNvSpPr txBox="1"/>
              <p:nvPr/>
            </p:nvSpPr>
            <p:spPr>
              <a:xfrm>
                <a:off x="6047413" y="1895991"/>
                <a:ext cx="192742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r>
                        <a:rPr lang="zh-CN" altLang="en-US" sz="2400" i="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d>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C18A4CC3-D6FC-900C-9222-0C7FECEB6CEC}"/>
                  </a:ext>
                </a:extLst>
              </p:cNvPr>
              <p:cNvSpPr txBox="1">
                <a:spLocks noRot="1" noChangeAspect="1" noMove="1" noResize="1" noEditPoints="1" noAdjustHandles="1" noChangeArrowheads="1" noChangeShapeType="1" noTextEdit="1"/>
              </p:cNvSpPr>
              <p:nvPr/>
            </p:nvSpPr>
            <p:spPr>
              <a:xfrm>
                <a:off x="6047413" y="1895991"/>
                <a:ext cx="1927428" cy="461665"/>
              </a:xfrm>
              <a:prstGeom prst="rect">
                <a:avLst/>
              </a:prstGeom>
              <a:blipFill>
                <a:blip r:embed="rId20"/>
                <a:stretch>
                  <a:fillRect t="-18421"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6FF60A3E-4DDE-9653-0EC2-74A828272DA6}"/>
                  </a:ext>
                </a:extLst>
              </p:cNvPr>
              <p:cNvSpPr txBox="1"/>
              <p:nvPr/>
            </p:nvSpPr>
            <p:spPr>
              <a:xfrm>
                <a:off x="2168525" y="2489498"/>
                <a:ext cx="2911475"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点</a:t>
                </a:r>
                <a:r>
                  <a:rPr lang="zh-CN" altLang="zh-CN" sz="2400" dirty="0">
                    <a:solidFill>
                      <a:schemeClr val="bg2"/>
                    </a:solidFill>
                    <a:effectLst/>
                    <a:latin typeface="Aptos" panose="020B00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𝑀</m:t>
                    </m:r>
                  </m:oMath>
                </a14:m>
                <a:r>
                  <a:rPr lang="en-US" altLang="zh-CN" sz="2400" dirty="0">
                    <a:solidFill>
                      <a:schemeClr val="bg2"/>
                    </a:solidFill>
                    <a:effectLst/>
                    <a:ea typeface="宋体" panose="02010600030101010101" pitchFamily="2" charset="-122"/>
                    <a:cs typeface="Times New Roman" panose="02020603050405020304" pitchFamily="18" charset="0"/>
                  </a:rPr>
                  <a:t> </a:t>
                </a:r>
                <a:r>
                  <a:rPr lang="zh-CN" altLang="zh-CN" sz="2400" dirty="0">
                    <a:solidFill>
                      <a:schemeClr val="bg2"/>
                    </a:solidFill>
                    <a:effectLst/>
                    <a:ea typeface="宋体" panose="02010600030101010101" pitchFamily="2" charset="-122"/>
                    <a:cs typeface="Times New Roman" panose="02020603050405020304" pitchFamily="18" charset="0"/>
                  </a:rPr>
                  <a:t>的线速度为</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5" name="文本框 14">
                <a:extLst>
                  <a:ext uri="{FF2B5EF4-FFF2-40B4-BE49-F238E27FC236}">
                    <a16:creationId xmlns:a16="http://schemas.microsoft.com/office/drawing/2014/main" id="{6FF60A3E-4DDE-9653-0EC2-74A828272DA6}"/>
                  </a:ext>
                </a:extLst>
              </p:cNvPr>
              <p:cNvSpPr txBox="1">
                <a:spLocks noRot="1" noChangeAspect="1" noMove="1" noResize="1" noEditPoints="1" noAdjustHandles="1" noChangeArrowheads="1" noChangeShapeType="1" noTextEdit="1"/>
              </p:cNvSpPr>
              <p:nvPr/>
            </p:nvSpPr>
            <p:spPr>
              <a:xfrm>
                <a:off x="2168525" y="2489498"/>
                <a:ext cx="2911475" cy="461665"/>
              </a:xfrm>
              <a:prstGeom prst="rect">
                <a:avLst/>
              </a:prstGeom>
              <a:blipFill>
                <a:blip r:embed="rId21"/>
                <a:stretch>
                  <a:fillRect l="-3354" t="-17105" b="-2236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5EC5F5C0-F446-5B80-97B2-E69E7E62C30F}"/>
                  </a:ext>
                </a:extLst>
              </p:cNvPr>
              <p:cNvSpPr txBox="1"/>
              <p:nvPr/>
            </p:nvSpPr>
            <p:spPr>
              <a:xfrm>
                <a:off x="2590800" y="3368057"/>
                <a:ext cx="18288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𝑣</m:t>
                          </m:r>
                        </m:e>
                      </m:acc>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𝜔</m:t>
                          </m:r>
                        </m:e>
                      </m:acc>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𝑟</m:t>
                          </m:r>
                        </m:e>
                      </m:acc>
                    </m:oMath>
                  </m:oMathPara>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5EC5F5C0-F446-5B80-97B2-E69E7E62C30F}"/>
                  </a:ext>
                </a:extLst>
              </p:cNvPr>
              <p:cNvSpPr txBox="1">
                <a:spLocks noRot="1" noChangeAspect="1" noMove="1" noResize="1" noEditPoints="1" noAdjustHandles="1" noChangeArrowheads="1" noChangeShapeType="1" noTextEdit="1"/>
              </p:cNvSpPr>
              <p:nvPr/>
            </p:nvSpPr>
            <p:spPr>
              <a:xfrm>
                <a:off x="2590800" y="3368057"/>
                <a:ext cx="1828800" cy="461665"/>
              </a:xfrm>
              <a:prstGeom prst="rect">
                <a:avLst/>
              </a:prstGeom>
              <a:blipFill>
                <a:blip r:embed="rId22"/>
                <a:stretch>
                  <a:fillRect t="-18667" r="-12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DE2CED9B-FC02-8E55-1766-02F30D556F53}"/>
                  </a:ext>
                </a:extLst>
              </p:cNvPr>
              <p:cNvSpPr txBox="1"/>
              <p:nvPr/>
            </p:nvSpPr>
            <p:spPr>
              <a:xfrm>
                <a:off x="4076700" y="2965799"/>
                <a:ext cx="2184400" cy="126618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e>
                          </m:mr>
                          <m:mr>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0</m:t>
                              </m:r>
                            </m:e>
                            <m:e>
                              <m:r>
                                <a:rPr lang="zh-CN" altLang="en-US" sz="2400" i="1">
                                  <a:solidFill>
                                    <a:schemeClr val="bg2"/>
                                  </a:solidFill>
                                  <a:latin typeface="Cambria Math" panose="02040503050406030204" pitchFamily="18" charset="0"/>
                                </a:rPr>
                                <m:t>𝜔</m:t>
                              </m:r>
                            </m:e>
                          </m:mr>
                          <m:mr>
                            <m:e>
                              <m:r>
                                <a:rPr lang="zh-CN" altLang="en-US" sz="2400" i="1">
                                  <a:solidFill>
                                    <a:schemeClr val="bg2"/>
                                  </a:solidFill>
                                  <a:latin typeface="Cambria Math" panose="02040503050406030204" pitchFamily="18" charset="0"/>
                                </a:rPr>
                                <m:t>𝑥</m:t>
                              </m:r>
                            </m:e>
                            <m:e>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𝑧</m:t>
                              </m:r>
                            </m:e>
                          </m:mr>
                        </m:m>
                      </m:e>
                    </m:d>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DE2CED9B-FC02-8E55-1766-02F30D556F53}"/>
                  </a:ext>
                </a:extLst>
              </p:cNvPr>
              <p:cNvSpPr txBox="1">
                <a:spLocks noRot="1" noChangeAspect="1" noMove="1" noResize="1" noEditPoints="1" noAdjustHandles="1" noChangeArrowheads="1" noChangeShapeType="1" noTextEdit="1"/>
              </p:cNvSpPr>
              <p:nvPr/>
            </p:nvSpPr>
            <p:spPr>
              <a:xfrm>
                <a:off x="4076700" y="2965799"/>
                <a:ext cx="2184400" cy="1266180"/>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D3805B13-22FD-C561-33FB-754BEDA39B10}"/>
                  </a:ext>
                </a:extLst>
              </p:cNvPr>
              <p:cNvSpPr txBox="1"/>
              <p:nvPr/>
            </p:nvSpPr>
            <p:spPr>
              <a:xfrm>
                <a:off x="5638544" y="3356992"/>
                <a:ext cx="2717971"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000" smtClean="0">
                          <a:solidFill>
                            <a:schemeClr val="bg2"/>
                          </a:solidFill>
                          <a:latin typeface="Cambria Math" panose="02040503050406030204" pitchFamily="18" charset="0"/>
                        </a:rPr>
                        <m:t>=</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𝜔</m:t>
                      </m:r>
                      <m:r>
                        <a:rPr lang="en-US" altLang="zh-CN" sz="2400" i="1">
                          <a:solidFill>
                            <a:schemeClr val="bg2"/>
                          </a:solidFill>
                          <a:latin typeface="Cambria Math" panose="02040503050406030204" pitchFamily="18" charset="0"/>
                        </a:rPr>
                        <m:t>𝑦</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𝜔</m:t>
                      </m:r>
                      <m:r>
                        <a:rPr lang="en-US" altLang="zh-CN" sz="2400" i="1">
                          <a:solidFill>
                            <a:schemeClr val="bg2"/>
                          </a:solidFill>
                          <a:latin typeface="Cambria Math" panose="02040503050406030204" pitchFamily="18" charset="0"/>
                        </a:rPr>
                        <m:t>𝑥</m:t>
                      </m:r>
                      <m:r>
                        <a:rPr lang="en-US" altLang="zh-CN" sz="2400">
                          <a:solidFill>
                            <a:schemeClr val="bg2"/>
                          </a:solidFill>
                          <a:latin typeface="Cambria Math" panose="02040503050406030204" pitchFamily="18" charset="0"/>
                        </a:rPr>
                        <m:t>,</m:t>
                      </m:r>
                      <m:r>
                        <a:rPr lang="en-US" altLang="zh-CN" sz="2400" i="1">
                          <a:solidFill>
                            <a:schemeClr val="bg2"/>
                          </a:solidFill>
                          <a:latin typeface="Cambria Math" panose="02040503050406030204" pitchFamily="18" charset="0"/>
                        </a:rPr>
                        <m:t>0</m:t>
                      </m:r>
                      <m:r>
                        <a:rPr lang="en-US" altLang="zh-CN" sz="2400">
                          <a:solidFill>
                            <a:schemeClr val="bg2"/>
                          </a:solidFill>
                          <a:latin typeface="Cambria Math" panose="02040503050406030204" pitchFamily="18" charset="0"/>
                        </a:rPr>
                        <m:t>)</m:t>
                      </m:r>
                    </m:oMath>
                  </m:oMathPara>
                </a14:m>
                <a:endParaRPr lang="zh-CN" altLang="en-US" sz="2000" dirty="0">
                  <a:solidFill>
                    <a:schemeClr val="bg2"/>
                  </a:solidFill>
                </a:endParaRPr>
              </a:p>
            </p:txBody>
          </p:sp>
        </mc:Choice>
        <mc:Fallback xmlns="">
          <p:sp>
            <p:nvSpPr>
              <p:cNvPr id="21" name="文本框 20">
                <a:extLst>
                  <a:ext uri="{FF2B5EF4-FFF2-40B4-BE49-F238E27FC236}">
                    <a16:creationId xmlns:a16="http://schemas.microsoft.com/office/drawing/2014/main" id="{D3805B13-22FD-C561-33FB-754BEDA39B10}"/>
                  </a:ext>
                </a:extLst>
              </p:cNvPr>
              <p:cNvSpPr txBox="1">
                <a:spLocks noRot="1" noChangeAspect="1" noMove="1" noResize="1" noEditPoints="1" noAdjustHandles="1" noChangeArrowheads="1" noChangeShapeType="1" noTextEdit="1"/>
              </p:cNvSpPr>
              <p:nvPr/>
            </p:nvSpPr>
            <p:spPr>
              <a:xfrm>
                <a:off x="5638544" y="3356992"/>
                <a:ext cx="2717971" cy="461665"/>
              </a:xfrm>
              <a:prstGeom prst="rect">
                <a:avLst/>
              </a:prstGeom>
              <a:blipFill>
                <a:blip r:embed="rId24"/>
                <a:stretch>
                  <a:fillRect b="-20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62250563-56A3-C312-4546-2702027C999B}"/>
                  </a:ext>
                </a:extLst>
              </p:cNvPr>
              <p:cNvSpPr txBox="1"/>
              <p:nvPr/>
            </p:nvSpPr>
            <p:spPr>
              <a:xfrm>
                <a:off x="2257276" y="5025380"/>
                <a:ext cx="1463824"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r</m:t>
                      </m:r>
                      <m:r>
                        <m:rPr>
                          <m:sty m:val="p"/>
                        </m:rPr>
                        <a:rPr lang="zh-CN" altLang="en-US" sz="2400" i="0">
                          <a:solidFill>
                            <a:schemeClr val="bg2"/>
                          </a:solidFill>
                          <a:latin typeface="Cambria Math" panose="02040503050406030204" pitchFamily="18" charset="0"/>
                        </a:rPr>
                        <m:t>ot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𝑣</m:t>
                          </m:r>
                        </m:e>
                      </m:acc>
                    </m:oMath>
                  </m:oMathPara>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62250563-56A3-C312-4546-2702027C999B}"/>
                  </a:ext>
                </a:extLst>
              </p:cNvPr>
              <p:cNvSpPr txBox="1">
                <a:spLocks noRot="1" noChangeAspect="1" noMove="1" noResize="1" noEditPoints="1" noAdjustHandles="1" noChangeArrowheads="1" noChangeShapeType="1" noTextEdit="1"/>
              </p:cNvSpPr>
              <p:nvPr/>
            </p:nvSpPr>
            <p:spPr>
              <a:xfrm>
                <a:off x="2257276" y="5025380"/>
                <a:ext cx="1463824" cy="461665"/>
              </a:xfrm>
              <a:prstGeom prst="rect">
                <a:avLst/>
              </a:prstGeom>
              <a:blipFill>
                <a:blip r:embed="rId25"/>
                <a:stretch>
                  <a:fillRect t="-18421" r="-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3C0CBA9D-8FA0-F2D4-66E5-217FCE540573}"/>
                  </a:ext>
                </a:extLst>
              </p:cNvPr>
              <p:cNvSpPr txBox="1"/>
              <p:nvPr/>
            </p:nvSpPr>
            <p:spPr>
              <a:xfrm>
                <a:off x="3235325" y="4519866"/>
                <a:ext cx="2832725" cy="152349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𝜔</m:t>
                              </m:r>
                              <m:r>
                                <a:rPr lang="zh-CN" altLang="en-US" sz="2400" i="1">
                                  <a:solidFill>
                                    <a:schemeClr val="bg2"/>
                                  </a:solidFill>
                                  <a:latin typeface="Cambria Math" panose="02040503050406030204" pitchFamily="18" charset="0"/>
                                </a:rPr>
                                <m:t>𝑦</m:t>
                              </m:r>
                            </m:e>
                            <m:e>
                              <m:r>
                                <a:rPr lang="zh-CN" altLang="en-US" sz="2400" i="1">
                                  <a:solidFill>
                                    <a:schemeClr val="bg2"/>
                                  </a:solidFill>
                                  <a:latin typeface="Cambria Math" panose="02040503050406030204" pitchFamily="18" charset="0"/>
                                </a:rPr>
                                <m:t>𝜔</m:t>
                              </m:r>
                              <m:r>
                                <a:rPr lang="zh-CN" altLang="en-US" sz="2400" i="1">
                                  <a:solidFill>
                                    <a:schemeClr val="bg2"/>
                                  </a:solidFill>
                                  <a:latin typeface="Cambria Math" panose="02040503050406030204" pitchFamily="18" charset="0"/>
                                </a:rPr>
                                <m:t>𝑥</m:t>
                              </m:r>
                            </m:e>
                            <m:e>
                              <m:r>
                                <a:rPr lang="zh-CN" altLang="en-US" sz="2400" i="0">
                                  <a:solidFill>
                                    <a:schemeClr val="bg2"/>
                                  </a:solidFill>
                                  <a:latin typeface="Cambria Math" panose="02040503050406030204" pitchFamily="18" charset="0"/>
                                </a:rPr>
                                <m:t>0</m:t>
                              </m:r>
                            </m:e>
                          </m:mr>
                        </m:m>
                      </m:e>
                    </m:d>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3C0CBA9D-8FA0-F2D4-66E5-217FCE540573}"/>
                  </a:ext>
                </a:extLst>
              </p:cNvPr>
              <p:cNvSpPr txBox="1">
                <a:spLocks noRot="1" noChangeAspect="1" noMove="1" noResize="1" noEditPoints="1" noAdjustHandles="1" noChangeArrowheads="1" noChangeShapeType="1" noTextEdit="1"/>
              </p:cNvSpPr>
              <p:nvPr/>
            </p:nvSpPr>
            <p:spPr>
              <a:xfrm>
                <a:off x="3235325" y="4519866"/>
                <a:ext cx="2832725" cy="1523494"/>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59BDC817-9639-B840-1038-0AC253C2210B}"/>
                  </a:ext>
                </a:extLst>
              </p:cNvPr>
              <p:cNvSpPr txBox="1"/>
              <p:nvPr/>
            </p:nvSpPr>
            <p:spPr>
              <a:xfrm>
                <a:off x="5638544" y="5050780"/>
                <a:ext cx="2032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𝜔</m:t>
                          </m:r>
                        </m:e>
                      </m:d>
                    </m:oMath>
                  </m:oMathPara>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59BDC817-9639-B840-1038-0AC253C2210B}"/>
                  </a:ext>
                </a:extLst>
              </p:cNvPr>
              <p:cNvSpPr txBox="1">
                <a:spLocks noRot="1" noChangeAspect="1" noMove="1" noResize="1" noEditPoints="1" noAdjustHandles="1" noChangeArrowheads="1" noChangeShapeType="1" noTextEdit="1"/>
              </p:cNvSpPr>
              <p:nvPr/>
            </p:nvSpPr>
            <p:spPr>
              <a:xfrm>
                <a:off x="5638544" y="5050780"/>
                <a:ext cx="2032000" cy="461665"/>
              </a:xfrm>
              <a:prstGeom prst="rect">
                <a:avLst/>
              </a:prstGeom>
              <a:blipFill>
                <a:blip r:embed="rId2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1ED7ADBA-2F88-BBB4-3CB5-01CA7DDB9872}"/>
                  </a:ext>
                </a:extLst>
              </p:cNvPr>
              <p:cNvSpPr txBox="1"/>
              <p:nvPr/>
            </p:nvSpPr>
            <p:spPr>
              <a:xfrm>
                <a:off x="7218338" y="5047249"/>
                <a:ext cx="12478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𝜔</m:t>
                          </m:r>
                        </m:e>
                      </m:acc>
                    </m:oMath>
                  </m:oMathPara>
                </a14:m>
                <a:endParaRPr lang="zh-CN" altLang="en-US" sz="2400" dirty="0">
                  <a:solidFill>
                    <a:schemeClr val="bg2"/>
                  </a:solidFill>
                </a:endParaRPr>
              </a:p>
            </p:txBody>
          </p:sp>
        </mc:Choice>
        <mc:Fallback xmlns="">
          <p:sp>
            <p:nvSpPr>
              <p:cNvPr id="29" name="文本框 28">
                <a:extLst>
                  <a:ext uri="{FF2B5EF4-FFF2-40B4-BE49-F238E27FC236}">
                    <a16:creationId xmlns:a16="http://schemas.microsoft.com/office/drawing/2014/main" id="{1ED7ADBA-2F88-BBB4-3CB5-01CA7DDB9872}"/>
                  </a:ext>
                </a:extLst>
              </p:cNvPr>
              <p:cNvSpPr txBox="1">
                <a:spLocks noRot="1" noChangeAspect="1" noMove="1" noResize="1" noEditPoints="1" noAdjustHandles="1" noChangeArrowheads="1" noChangeShapeType="1" noTextEdit="1"/>
              </p:cNvSpPr>
              <p:nvPr/>
            </p:nvSpPr>
            <p:spPr>
              <a:xfrm>
                <a:off x="7218338" y="5047249"/>
                <a:ext cx="1247800" cy="461665"/>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CD32B913-31F8-0367-0B3C-1F7E4D91F4BF}"/>
                  </a:ext>
                </a:extLst>
              </p:cNvPr>
              <p:cNvSpPr txBox="1"/>
              <p:nvPr/>
            </p:nvSpPr>
            <p:spPr>
              <a:xfrm>
                <a:off x="5308515" y="5708331"/>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CN" altLang="en-US" sz="2400" b="0" i="1" smtClean="0">
                              <a:solidFill>
                                <a:schemeClr val="bg2"/>
                              </a:solidFill>
                              <a:latin typeface="Cambria Math" panose="02040503050406030204" pitchFamily="18" charset="0"/>
                              <a:ea typeface="+mj-ea"/>
                            </a:rPr>
                          </m:ctrlPr>
                        </m:dPr>
                        <m:e>
                          <m:r>
                            <m:rPr>
                              <m:nor/>
                            </m:rPr>
                            <a:rPr lang="zh-CN" altLang="en-US" sz="2400" b="0">
                              <a:solidFill>
                                <a:schemeClr val="bg2"/>
                              </a:solidFill>
                              <a:latin typeface="+mj-ea"/>
                              <a:ea typeface="+mj-ea"/>
                            </a:rPr>
                            <m:t> 此即"旋度"一词的来源 </m:t>
                          </m:r>
                        </m:e>
                      </m:d>
                    </m:oMath>
                  </m:oMathPara>
                </a14:m>
                <a:endParaRPr lang="zh-CN" altLang="en-US" sz="2400" dirty="0">
                  <a:solidFill>
                    <a:schemeClr val="bg2"/>
                  </a:solidFill>
                  <a:latin typeface="+mj-ea"/>
                  <a:ea typeface="+mj-ea"/>
                </a:endParaRPr>
              </a:p>
            </p:txBody>
          </p:sp>
        </mc:Choice>
        <mc:Fallback xmlns="">
          <p:sp>
            <p:nvSpPr>
              <p:cNvPr id="31" name="文本框 30">
                <a:extLst>
                  <a:ext uri="{FF2B5EF4-FFF2-40B4-BE49-F238E27FC236}">
                    <a16:creationId xmlns:a16="http://schemas.microsoft.com/office/drawing/2014/main" id="{CD32B913-31F8-0367-0B3C-1F7E4D91F4BF}"/>
                  </a:ext>
                </a:extLst>
              </p:cNvPr>
              <p:cNvSpPr txBox="1">
                <a:spLocks noRot="1" noChangeAspect="1" noMove="1" noResize="1" noEditPoints="1" noAdjustHandles="1" noChangeArrowheads="1" noChangeShapeType="1" noTextEdit="1"/>
              </p:cNvSpPr>
              <p:nvPr/>
            </p:nvSpPr>
            <p:spPr>
              <a:xfrm>
                <a:off x="5308515" y="5708331"/>
                <a:ext cx="6096000" cy="461665"/>
              </a:xfrm>
              <a:prstGeom prst="rect">
                <a:avLst/>
              </a:prstGeom>
              <a:blipFill>
                <a:blip r:embed="rId29"/>
                <a:stretch>
                  <a:fillRect b="-118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1752499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6205"/>
                                        </p:tgtEl>
                                        <p:attrNameLst>
                                          <p:attrName>style.visibility</p:attrName>
                                        </p:attrNameLst>
                                      </p:cBhvr>
                                      <p:to>
                                        <p:strVal val="visible"/>
                                      </p:to>
                                    </p:set>
                                    <p:animEffect transition="in" filter="wipe(left)">
                                      <p:cBhvr>
                                        <p:cTn id="12" dur="500"/>
                                        <p:tgtEl>
                                          <p:spTgt spid="136205"/>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136204"/>
                                        </p:tgtEl>
                                        <p:attrNameLst>
                                          <p:attrName>style.visibility</p:attrName>
                                        </p:attrNameLst>
                                      </p:cBhvr>
                                      <p:to>
                                        <p:strVal val="visible"/>
                                      </p:to>
                                    </p:set>
                                    <p:animEffect transition="in" filter="wipe(up)">
                                      <p:cBhvr>
                                        <p:cTn id="16" dur="500"/>
                                        <p:tgtEl>
                                          <p:spTgt spid="136204"/>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6203"/>
                                        </p:tgtEl>
                                        <p:attrNameLst>
                                          <p:attrName>style.visibility</p:attrName>
                                        </p:attrNameLst>
                                      </p:cBhvr>
                                      <p:to>
                                        <p:strVal val="visible"/>
                                      </p:to>
                                    </p:set>
                                    <p:animEffect transition="in" filter="wipe(left)">
                                      <p:cBhvr>
                                        <p:cTn id="20" dur="500"/>
                                        <p:tgtEl>
                                          <p:spTgt spid="13620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6212"/>
                                        </p:tgtEl>
                                        <p:attrNameLst>
                                          <p:attrName>style.visibility</p:attrName>
                                        </p:attrNameLst>
                                      </p:cBhvr>
                                      <p:to>
                                        <p:strVal val="visible"/>
                                      </p:to>
                                    </p:set>
                                    <p:animEffect transition="in" filter="wipe(left)">
                                      <p:cBhvr>
                                        <p:cTn id="35" dur="500"/>
                                        <p:tgtEl>
                                          <p:spTgt spid="136212"/>
                                        </p:tgtEl>
                                      </p:cBhvr>
                                    </p:animEffect>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136207"/>
                                        </p:tgtEl>
                                        <p:attrNameLst>
                                          <p:attrName>style.visibility</p:attrName>
                                        </p:attrNameLst>
                                      </p:cBhvr>
                                      <p:to>
                                        <p:strVal val="visible"/>
                                      </p:to>
                                    </p:set>
                                    <p:animEffect transition="in" filter="wipe(right)">
                                      <p:cBhvr>
                                        <p:cTn id="39" dur="500"/>
                                        <p:tgtEl>
                                          <p:spTgt spid="136207"/>
                                        </p:tgtEl>
                                      </p:cBhvr>
                                    </p:animEffect>
                                  </p:childTnLst>
                                </p:cTn>
                              </p:par>
                            </p:childTnLst>
                          </p:cTn>
                        </p:par>
                        <p:par>
                          <p:cTn id="40" fill="hold">
                            <p:stCondLst>
                              <p:cond delay="1000"/>
                            </p:stCondLst>
                            <p:childTnLst>
                              <p:par>
                                <p:cTn id="41" presetID="22" presetClass="entr" presetSubtype="8" fill="hold" nodeType="afterEffect">
                                  <p:stCondLst>
                                    <p:cond delay="0"/>
                                  </p:stCondLst>
                                  <p:childTnLst>
                                    <p:set>
                                      <p:cBhvr>
                                        <p:cTn id="42" dur="1" fill="hold">
                                          <p:stCondLst>
                                            <p:cond delay="0"/>
                                          </p:stCondLst>
                                        </p:cTn>
                                        <p:tgtEl>
                                          <p:spTgt spid="136206"/>
                                        </p:tgtEl>
                                        <p:attrNameLst>
                                          <p:attrName>style.visibility</p:attrName>
                                        </p:attrNameLst>
                                      </p:cBhvr>
                                      <p:to>
                                        <p:strVal val="visible"/>
                                      </p:to>
                                    </p:set>
                                    <p:animEffect transition="in" filter="wipe(left)">
                                      <p:cBhvr>
                                        <p:cTn id="43" dur="500"/>
                                        <p:tgtEl>
                                          <p:spTgt spid="13620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136194"/>
                                        </p:tgtEl>
                                        <p:attrNameLst>
                                          <p:attrName>style.visibility</p:attrName>
                                        </p:attrNameLst>
                                      </p:cBhvr>
                                      <p:to>
                                        <p:strVal val="visible"/>
                                      </p:to>
                                    </p:set>
                                    <p:animEffect transition="in" filter="wipe(left)">
                                      <p:cBhvr>
                                        <p:cTn id="53" dur="500"/>
                                        <p:tgtEl>
                                          <p:spTgt spid="13619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1"/>
                                        </p:tgtEl>
                                        <p:attrNameLst>
                                          <p:attrName>style.visibility</p:attrName>
                                        </p:attrNameLst>
                                      </p:cBhvr>
                                      <p:to>
                                        <p:strVal val="visible"/>
                                      </p:to>
                                    </p:set>
                                    <p:animEffect transition="in" filter="wipe(left)">
                                      <p:cBhvr>
                                        <p:cTn id="58" dur="500"/>
                                        <p:tgtEl>
                                          <p:spTgt spid="11"/>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136216"/>
                                        </p:tgtEl>
                                        <p:attrNameLst>
                                          <p:attrName>style.visibility</p:attrName>
                                        </p:attrNameLst>
                                      </p:cBhvr>
                                      <p:to>
                                        <p:strVal val="visible"/>
                                      </p:to>
                                    </p:set>
                                    <p:animEffect transition="in" filter="wipe(down)">
                                      <p:cBhvr>
                                        <p:cTn id="63" dur="500"/>
                                        <p:tgtEl>
                                          <p:spTgt spid="136216"/>
                                        </p:tgtEl>
                                      </p:cBhvr>
                                    </p:animEffect>
                                  </p:childTnLst>
                                </p:cTn>
                              </p:par>
                            </p:childTnLst>
                          </p:cTn>
                        </p:par>
                        <p:par>
                          <p:cTn id="64" fill="hold">
                            <p:stCondLst>
                              <p:cond delay="500"/>
                            </p:stCondLst>
                            <p:childTnLst>
                              <p:par>
                                <p:cTn id="65" presetID="22" presetClass="entr" presetSubtype="8" fill="hold" nodeType="afterEffect">
                                  <p:stCondLst>
                                    <p:cond delay="0"/>
                                  </p:stCondLst>
                                  <p:childTnLst>
                                    <p:set>
                                      <p:cBhvr>
                                        <p:cTn id="66" dur="1" fill="hold">
                                          <p:stCondLst>
                                            <p:cond delay="0"/>
                                          </p:stCondLst>
                                        </p:cTn>
                                        <p:tgtEl>
                                          <p:spTgt spid="136223"/>
                                        </p:tgtEl>
                                        <p:attrNameLst>
                                          <p:attrName>style.visibility</p:attrName>
                                        </p:attrNameLst>
                                      </p:cBhvr>
                                      <p:to>
                                        <p:strVal val="visible"/>
                                      </p:to>
                                    </p:set>
                                    <p:animEffect transition="in" filter="wipe(left)">
                                      <p:cBhvr>
                                        <p:cTn id="67" dur="500"/>
                                        <p:tgtEl>
                                          <p:spTgt spid="13622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left)">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wipe(left)">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left)">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left)">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23"/>
                                        </p:tgtEl>
                                        <p:attrNameLst>
                                          <p:attrName>style.visibility</p:attrName>
                                        </p:attrNameLst>
                                      </p:cBhvr>
                                      <p:to>
                                        <p:strVal val="visible"/>
                                      </p:to>
                                    </p:set>
                                    <p:animEffect transition="in" filter="wipe(left)">
                                      <p:cBhvr>
                                        <p:cTn id="97" dur="500"/>
                                        <p:tgtEl>
                                          <p:spTgt spid="23"/>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25"/>
                                        </p:tgtEl>
                                        <p:attrNameLst>
                                          <p:attrName>style.visibility</p:attrName>
                                        </p:attrNameLst>
                                      </p:cBhvr>
                                      <p:to>
                                        <p:strVal val="visible"/>
                                      </p:to>
                                    </p:set>
                                    <p:animEffect transition="in" filter="wipe(left)">
                                      <p:cBhvr>
                                        <p:cTn id="102" dur="500"/>
                                        <p:tgtEl>
                                          <p:spTgt spid="25"/>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wipe(left)">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29"/>
                                        </p:tgtEl>
                                        <p:attrNameLst>
                                          <p:attrName>style.visibility</p:attrName>
                                        </p:attrNameLst>
                                      </p:cBhvr>
                                      <p:to>
                                        <p:strVal val="visible"/>
                                      </p:to>
                                    </p:set>
                                    <p:animEffect transition="in" filter="wipe(left)">
                                      <p:cBhvr>
                                        <p:cTn id="112" dur="500"/>
                                        <p:tgtEl>
                                          <p:spTgt spid="29"/>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31"/>
                                        </p:tgtEl>
                                        <p:attrNameLst>
                                          <p:attrName>style.visibility</p:attrName>
                                        </p:attrNameLst>
                                      </p:cBhvr>
                                      <p:to>
                                        <p:strVal val="visible"/>
                                      </p:to>
                                    </p:set>
                                    <p:animEffect transition="in" filter="wipe(left)">
                                      <p:cBhvr>
                                        <p:cTn id="1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3" grpId="0"/>
      <p:bldP spid="15" grpId="0"/>
      <p:bldP spid="17" grpId="0"/>
      <p:bldP spid="19" grpId="0"/>
      <p:bldP spid="21" grpId="0"/>
      <p:bldP spid="23" grpId="0"/>
      <p:bldP spid="25" grpId="0"/>
      <p:bldP spid="27" grpId="0"/>
      <p:bldP spid="29" grpId="0"/>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0D3DC1-8958-733A-4415-364681A35F0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FD9A1E6A-E4DE-4F97-2457-80A18777095E}"/>
                  </a:ext>
                </a:extLst>
              </p:cNvPr>
              <p:cNvSpPr txBox="1"/>
              <p:nvPr/>
            </p:nvSpPr>
            <p:spPr>
              <a:xfrm>
                <a:off x="2172218" y="872275"/>
                <a:ext cx="6097248" cy="1128579"/>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mn-lt"/>
                    <a:ea typeface="+mj-ea"/>
                    <a:cs typeface="Times New Roman" panose="02020603050405020304" pitchFamily="18" charset="0"/>
                  </a:rPr>
                  <a:t>例</a:t>
                </a:r>
                <a:r>
                  <a:rPr lang="en-US" altLang="zh-CN" sz="2400" b="1" dirty="0">
                    <a:solidFill>
                      <a:schemeClr val="bg1">
                        <a:lumMod val="60000"/>
                        <a:lumOff val="40000"/>
                      </a:schemeClr>
                    </a:solidFill>
                    <a:effectLst/>
                    <a:latin typeface="+mn-lt"/>
                    <a:ea typeface="+mj-ea"/>
                    <a:cs typeface="Times New Roman" panose="02020603050405020304" pitchFamily="18" charset="0"/>
                  </a:rPr>
                  <a:t>1</a:t>
                </a:r>
                <a:r>
                  <a:rPr lang="zh-CN" altLang="zh-CN" sz="2400" b="1" dirty="0">
                    <a:solidFill>
                      <a:schemeClr val="bg1">
                        <a:lumMod val="60000"/>
                        <a:lumOff val="40000"/>
                      </a:schemeClr>
                    </a:solidFill>
                    <a:effectLst/>
                    <a:latin typeface="+mn-lt"/>
                    <a:ea typeface="+mj-ea"/>
                    <a:cs typeface="Times New Roman" panose="02020603050405020304" pitchFamily="18" charset="0"/>
                  </a:rPr>
                  <a:t>．</a:t>
                </a:r>
                <a:r>
                  <a:rPr lang="zh-CN" altLang="zh-CN" sz="2400" dirty="0">
                    <a:solidFill>
                      <a:schemeClr val="bg2"/>
                    </a:solidFill>
                    <a:effectLst/>
                    <a:latin typeface="+mn-lt"/>
                    <a:ea typeface="+mj-ea"/>
                    <a:cs typeface="Times New Roman" panose="02020603050405020304" pitchFamily="18" charset="0"/>
                  </a:rPr>
                  <a:t>设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𝐿</m:t>
                    </m:r>
                  </m:oMath>
                </a14:m>
                <a:r>
                  <a:rPr lang="en-US" altLang="zh-CN" sz="2400" dirty="0">
                    <a:solidFill>
                      <a:schemeClr val="bg2"/>
                    </a:solidFill>
                    <a:effectLst/>
                    <a:latin typeface="+mn-lt"/>
                    <a:ea typeface="+mj-ea"/>
                    <a:cs typeface="Times New Roman" panose="02020603050405020304" pitchFamily="18" charset="0"/>
                  </a:rPr>
                  <a:t> </a:t>
                </a:r>
                <a:r>
                  <a:rPr lang="zh-CN" altLang="zh-CN" sz="2400" dirty="0">
                    <a:solidFill>
                      <a:schemeClr val="bg2"/>
                    </a:solidFill>
                    <a:effectLst/>
                    <a:latin typeface="+mn-lt"/>
                    <a:ea typeface="+mj-ea"/>
                    <a:cs typeface="Times New Roman" panose="02020603050405020304" pitchFamily="18" charset="0"/>
                  </a:rPr>
                  <a:t>是一条分段光滑的闭曲线，证明</a:t>
                </a:r>
              </a:p>
              <a:p>
                <a:pPr algn="ctr">
                  <a:spcBef>
                    <a:spcPts val="900"/>
                  </a:spcBef>
                  <a:spcAft>
                    <a:spcPts val="900"/>
                  </a:spcAft>
                  <a:buNone/>
                </a:pPr>
                <a:r>
                  <a:rPr lang="en-US" altLang="zh-CN" sz="2400" dirty="0">
                    <a:solidFill>
                      <a:schemeClr val="bg2"/>
                    </a:solidFill>
                    <a:effectLst/>
                    <a:ea typeface="+mj-ea"/>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𝐿</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j-ea"/>
                            <a:cs typeface="Times New Roman" panose="02020603050405020304" pitchFamily="18" charset="0"/>
                          </a:rPr>
                          <m:t>2</m:t>
                        </m:r>
                      </m:e>
                    </m:nary>
                    <m:r>
                      <a:rPr lang="en-US" altLang="zh-CN" sz="2400" i="1">
                        <a:solidFill>
                          <a:schemeClr val="bg2"/>
                        </a:solidFill>
                        <a:effectLst/>
                        <a:latin typeface="Cambria Math" panose="02040503050406030204" pitchFamily="18" charset="0"/>
                        <a:ea typeface="+mj-ea"/>
                        <a:cs typeface="Times New Roman" panose="02020603050405020304" pitchFamily="18" charset="0"/>
                      </a:rPr>
                      <m:t>𝑥𝑦</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0</m:t>
                    </m:r>
                  </m:oMath>
                </a14:m>
                <a:endParaRPr lang="zh-CN" altLang="zh-CN" sz="2400" dirty="0">
                  <a:solidFill>
                    <a:schemeClr val="bg2"/>
                  </a:solidFill>
                  <a:effectLst/>
                  <a:latin typeface="+mn-lt"/>
                  <a:ea typeface="+mj-ea"/>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FD9A1E6A-E4DE-4F97-2457-80A18777095E}"/>
                  </a:ext>
                </a:extLst>
              </p:cNvPr>
              <p:cNvSpPr txBox="1">
                <a:spLocks noRot="1" noChangeAspect="1" noMove="1" noResize="1" noEditPoints="1" noAdjustHandles="1" noChangeArrowheads="1" noChangeShapeType="1" noTextEdit="1"/>
              </p:cNvSpPr>
              <p:nvPr/>
            </p:nvSpPr>
            <p:spPr>
              <a:xfrm>
                <a:off x="2172218" y="872275"/>
                <a:ext cx="6097248" cy="1128579"/>
              </a:xfrm>
              <a:prstGeom prst="rect">
                <a:avLst/>
              </a:prstGeom>
              <a:blipFill>
                <a:blip r:embed="rId2"/>
                <a:stretch>
                  <a:fillRect l="-1499" t="-11892" b="-9297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6BE5B822-2765-1EDF-D92E-555774340A26}"/>
                  </a:ext>
                </a:extLst>
              </p:cNvPr>
              <p:cNvSpPr txBox="1"/>
              <p:nvPr/>
            </p:nvSpPr>
            <p:spPr>
              <a:xfrm>
                <a:off x="2423592" y="2276872"/>
                <a:ext cx="6097248" cy="470000"/>
              </a:xfrm>
              <a:prstGeom prst="rect">
                <a:avLst/>
              </a:prstGeom>
              <a:noFill/>
            </p:spPr>
            <p:txBody>
              <a:bodyPr wrap="square">
                <a:spAutoFit/>
              </a:bodyPr>
              <a:lstStyle/>
              <a:p>
                <a:r>
                  <a:rPr lang="zh-CN" altLang="zh-CN" sz="2400" b="1" dirty="0">
                    <a:solidFill>
                      <a:schemeClr val="bg1">
                        <a:lumMod val="60000"/>
                        <a:lumOff val="40000"/>
                      </a:schemeClr>
                    </a:solidFill>
                    <a:effectLst/>
                    <a:latin typeface="+mn-lt"/>
                    <a:ea typeface="+mn-ea"/>
                    <a:cs typeface="Times New Roman" panose="02020603050405020304" pitchFamily="18" charset="0"/>
                  </a:rPr>
                  <a:t>证：</a:t>
                </a:r>
                <a:r>
                  <a:rPr lang="zh-CN" altLang="zh-CN" sz="2400" dirty="0">
                    <a:solidFill>
                      <a:schemeClr val="bg2"/>
                    </a:solidFill>
                    <a:effectLst/>
                    <a:latin typeface="+mn-lt"/>
                    <a:ea typeface="+mn-ea"/>
                    <a:cs typeface="Times New Roman" panose="02020603050405020304" pitchFamily="18" charset="0"/>
                  </a:rPr>
                  <a:t>令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𝑃</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2</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n-ea"/>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a:t>
                </a:r>
                <a:endParaRPr lang="zh-CN" altLang="en-US" sz="2400" dirty="0">
                  <a:solidFill>
                    <a:schemeClr val="bg2"/>
                  </a:solidFill>
                  <a:latin typeface="+mn-lt"/>
                  <a:ea typeface="+mn-ea"/>
                </a:endParaRPr>
              </a:p>
            </p:txBody>
          </p:sp>
        </mc:Choice>
        <mc:Fallback xmlns="">
          <p:sp>
            <p:nvSpPr>
              <p:cNvPr id="5" name="文本框 4">
                <a:extLst>
                  <a:ext uri="{FF2B5EF4-FFF2-40B4-BE49-F238E27FC236}">
                    <a16:creationId xmlns:a16="http://schemas.microsoft.com/office/drawing/2014/main" id="{6BE5B822-2765-1EDF-D92E-555774340A26}"/>
                  </a:ext>
                </a:extLst>
              </p:cNvPr>
              <p:cNvSpPr txBox="1">
                <a:spLocks noRot="1" noChangeAspect="1" noMove="1" noResize="1" noEditPoints="1" noAdjustHandles="1" noChangeArrowheads="1" noChangeShapeType="1" noTextEdit="1"/>
              </p:cNvSpPr>
              <p:nvPr/>
            </p:nvSpPr>
            <p:spPr>
              <a:xfrm>
                <a:off x="2423592" y="2276872"/>
                <a:ext cx="6097248" cy="470000"/>
              </a:xfrm>
              <a:prstGeom prst="rect">
                <a:avLst/>
              </a:prstGeom>
              <a:blipFill>
                <a:blip r:embed="rId3"/>
                <a:stretch>
                  <a:fillRect l="-1600" t="-12987" b="-24675"/>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0345AE24-58E7-65E5-541E-F3A3D66B8377}"/>
              </a:ext>
            </a:extLst>
          </p:cNvPr>
          <p:cNvSpPr txBox="1"/>
          <p:nvPr/>
        </p:nvSpPr>
        <p:spPr>
          <a:xfrm>
            <a:off x="5844730" y="2281039"/>
            <a:ext cx="455087" cy="461665"/>
          </a:xfrm>
          <a:prstGeom prst="rect">
            <a:avLst/>
          </a:prstGeom>
          <a:noFill/>
        </p:spPr>
        <p:txBody>
          <a:bodyPr wrap="square">
            <a:spAutoFit/>
          </a:bodyPr>
          <a:lstStyle/>
          <a:p>
            <a:r>
              <a:rPr lang="zh-CN" altLang="zh-CN" sz="2400" dirty="0">
                <a:solidFill>
                  <a:schemeClr val="bg2"/>
                </a:solidFill>
                <a:effectLst/>
                <a:latin typeface="+mj-ea"/>
                <a:ea typeface="+mj-ea"/>
                <a:cs typeface="Times New Roman" panose="02020603050405020304" pitchFamily="18" charset="0"/>
              </a:rPr>
              <a:t>则</a:t>
            </a:r>
            <a:endParaRPr lang="zh-CN" altLang="en-US" sz="2400" dirty="0">
              <a:solidFill>
                <a:schemeClr val="bg2"/>
              </a:solidFill>
              <a:latin typeface="+mj-ea"/>
              <a:ea typeface="+mj-ea"/>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010235C5-38C7-EDA1-27FF-F3A4CEAD48CD}"/>
                  </a:ext>
                </a:extLst>
              </p:cNvPr>
              <p:cNvSpPr txBox="1"/>
              <p:nvPr/>
            </p:nvSpPr>
            <p:spPr>
              <a:xfrm>
                <a:off x="4104260" y="3067674"/>
                <a:ext cx="1823239" cy="6780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oMath>
                </a14:m>
                <a:endParaRPr lang="zh-CN" altLang="en-US" sz="2400" dirty="0">
                  <a:solidFill>
                    <a:schemeClr val="bg2"/>
                  </a:solidFill>
                  <a:latin typeface="+mn-lt"/>
                </a:endParaRPr>
              </a:p>
            </p:txBody>
          </p:sp>
        </mc:Choice>
        <mc:Fallback xmlns="">
          <p:sp>
            <p:nvSpPr>
              <p:cNvPr id="11" name="文本框 10">
                <a:extLst>
                  <a:ext uri="{FF2B5EF4-FFF2-40B4-BE49-F238E27FC236}">
                    <a16:creationId xmlns:a16="http://schemas.microsoft.com/office/drawing/2014/main" id="{010235C5-38C7-EDA1-27FF-F3A4CEAD48CD}"/>
                  </a:ext>
                </a:extLst>
              </p:cNvPr>
              <p:cNvSpPr txBox="1">
                <a:spLocks noRot="1" noChangeAspect="1" noMove="1" noResize="1" noEditPoints="1" noAdjustHandles="1" noChangeArrowheads="1" noChangeShapeType="1" noTextEdit="1"/>
              </p:cNvSpPr>
              <p:nvPr/>
            </p:nvSpPr>
            <p:spPr>
              <a:xfrm>
                <a:off x="4104260" y="3067674"/>
                <a:ext cx="1823239" cy="678071"/>
              </a:xfrm>
              <a:prstGeom prst="rect">
                <a:avLst/>
              </a:prstGeom>
              <a:blipFill>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82E1F150-3D8C-7C72-4F28-037A8069892F}"/>
                  </a:ext>
                </a:extLst>
              </p:cNvPr>
              <p:cNvSpPr txBox="1"/>
              <p:nvPr/>
            </p:nvSpPr>
            <p:spPr>
              <a:xfrm>
                <a:off x="3251193" y="3161891"/>
                <a:ext cx="6097248" cy="461665"/>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−2</m:t>
                    </m:r>
                    <m:r>
                      <a:rPr lang="zh-CN" altLang="en-US" sz="2400" i="1">
                        <a:solidFill>
                          <a:schemeClr val="bg2"/>
                        </a:solidFill>
                        <a:latin typeface="Cambria Math" panose="02040503050406030204" pitchFamily="18" charset="0"/>
                      </a:rPr>
                      <m:t>𝑥</m:t>
                    </m:r>
                    <m:r>
                      <a:rPr lang="en-US" altLang="zh-CN" sz="2400" b="0" i="1" smtClean="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82E1F150-3D8C-7C72-4F28-037A8069892F}"/>
                  </a:ext>
                </a:extLst>
              </p:cNvPr>
              <p:cNvSpPr txBox="1">
                <a:spLocks noRot="1" noChangeAspect="1" noMove="1" noResize="1" noEditPoints="1" noAdjustHandles="1" noChangeArrowheads="1" noChangeShapeType="1" noTextEdit="1"/>
              </p:cNvSpPr>
              <p:nvPr/>
            </p:nvSpPr>
            <p:spPr>
              <a:xfrm>
                <a:off x="3251193" y="3161891"/>
                <a:ext cx="6097248" cy="461665"/>
              </a:xfrm>
              <a:prstGeom prst="rect">
                <a:avLst/>
              </a:prstGeom>
              <a:blipFill>
                <a:blip r:embed="rId5"/>
                <a:stretch>
                  <a:fillRect/>
                </a:stretch>
              </a:blipFill>
            </p:spPr>
            <p:txBody>
              <a:bodyPr/>
              <a:lstStyle/>
              <a:p>
                <a:r>
                  <a:rPr lang="zh-CN" altLang="en-US">
                    <a:noFill/>
                  </a:rPr>
                  <a:t> </a:t>
                </a:r>
              </a:p>
            </p:txBody>
          </p:sp>
        </mc:Fallback>
      </mc:AlternateContent>
      <p:sp>
        <p:nvSpPr>
          <p:cNvPr id="19" name="文本框 18">
            <a:extLst>
              <a:ext uri="{FF2B5EF4-FFF2-40B4-BE49-F238E27FC236}">
                <a16:creationId xmlns:a16="http://schemas.microsoft.com/office/drawing/2014/main" id="{FAC64864-9258-B609-913D-5638495E2642}"/>
              </a:ext>
            </a:extLst>
          </p:cNvPr>
          <p:cNvSpPr txBox="1"/>
          <p:nvPr/>
        </p:nvSpPr>
        <p:spPr>
          <a:xfrm>
            <a:off x="3011938" y="4027499"/>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mn-lt"/>
                <a:ea typeface="+mj-ea"/>
                <a:cs typeface="Times New Roman" panose="02020603050405020304" pitchFamily="18" charset="0"/>
              </a:rPr>
              <a:t>利用格林公式，得</a:t>
            </a:r>
          </a:p>
        </p:txBody>
      </p:sp>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C6186586-74AD-2A02-B5E5-C6A84F4B657B}"/>
                  </a:ext>
                </a:extLst>
              </p:cNvPr>
              <p:cNvSpPr txBox="1"/>
              <p:nvPr/>
            </p:nvSpPr>
            <p:spPr>
              <a:xfrm>
                <a:off x="3251193" y="4811017"/>
                <a:ext cx="6097248" cy="51898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𝐿</m:t>
                        </m:r>
                      </m:sub>
                      <m:sup/>
                      <m:e>
                        <m:r>
                          <a:rPr lang="zh-CN" altLang="en-US" sz="2400" i="0">
                            <a:solidFill>
                              <a:schemeClr val="bg2"/>
                            </a:solidFill>
                            <a:latin typeface="Cambria Math" panose="02040503050406030204" pitchFamily="18" charset="0"/>
                          </a:rPr>
                          <m:t>2</m:t>
                        </m:r>
                      </m:e>
                    </m:nary>
                    <m:r>
                      <a:rPr lang="zh-CN" altLang="en-US" sz="2400" i="1">
                        <a:solidFill>
                          <a:schemeClr val="bg2"/>
                        </a:solidFill>
                        <a:latin typeface="Cambria Math" panose="02040503050406030204" pitchFamily="18" charset="0"/>
                      </a:rPr>
                      <m:t>𝑥𝑦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cs typeface="Times New Roman" panose="02020603050405020304" pitchFamily="18" charset="0"/>
                </a:endParaRPr>
              </a:p>
            </p:txBody>
          </p:sp>
        </mc:Choice>
        <mc:Fallback xmlns="">
          <p:sp>
            <p:nvSpPr>
              <p:cNvPr id="23" name="文本框 22">
                <a:extLst>
                  <a:ext uri="{FF2B5EF4-FFF2-40B4-BE49-F238E27FC236}">
                    <a16:creationId xmlns:a16="http://schemas.microsoft.com/office/drawing/2014/main" id="{C6186586-74AD-2A02-B5E5-C6A84F4B657B}"/>
                  </a:ext>
                </a:extLst>
              </p:cNvPr>
              <p:cNvSpPr txBox="1">
                <a:spLocks noRot="1" noChangeAspect="1" noMove="1" noResize="1" noEditPoints="1" noAdjustHandles="1" noChangeArrowheads="1" noChangeShapeType="1" noTextEdit="1"/>
              </p:cNvSpPr>
              <p:nvPr/>
            </p:nvSpPr>
            <p:spPr>
              <a:xfrm>
                <a:off x="3251193" y="4811017"/>
                <a:ext cx="6097248" cy="518988"/>
              </a:xfrm>
              <a:prstGeom prst="rect">
                <a:avLst/>
              </a:prstGeom>
              <a:blipFill>
                <a:blip r:embed="rId6"/>
                <a:stretch>
                  <a:fillRect l="-8092"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04135F4D-957D-D8C5-5857-FF0C7E0E1BBF}"/>
                  </a:ext>
                </a:extLst>
              </p:cNvPr>
              <p:cNvSpPr txBox="1"/>
              <p:nvPr/>
            </p:nvSpPr>
            <p:spPr>
              <a:xfrm>
                <a:off x="5735960" y="4787879"/>
                <a:ext cx="6097248"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r>
                          <a:rPr lang="zh-CN" altLang="en-US" sz="2400" i="0">
                            <a:solidFill>
                              <a:schemeClr val="bg2"/>
                            </a:solidFill>
                            <a:latin typeface="Cambria Math" panose="02040503050406030204" pitchFamily="18" charset="0"/>
                          </a:rPr>
                          <m:t>0</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latin typeface="+mn-lt"/>
                </a:endParaRPr>
              </a:p>
            </p:txBody>
          </p:sp>
        </mc:Choice>
        <mc:Fallback xmlns="">
          <p:sp>
            <p:nvSpPr>
              <p:cNvPr id="25" name="文本框 24">
                <a:extLst>
                  <a:ext uri="{FF2B5EF4-FFF2-40B4-BE49-F238E27FC236}">
                    <a16:creationId xmlns:a16="http://schemas.microsoft.com/office/drawing/2014/main" id="{04135F4D-957D-D8C5-5857-FF0C7E0E1BBF}"/>
                  </a:ext>
                </a:extLst>
              </p:cNvPr>
              <p:cNvSpPr txBox="1">
                <a:spLocks noRot="1" noChangeAspect="1" noMove="1" noResize="1" noEditPoints="1" noAdjustHandles="1" noChangeArrowheads="1" noChangeShapeType="1" noTextEdit="1"/>
              </p:cNvSpPr>
              <p:nvPr/>
            </p:nvSpPr>
            <p:spPr>
              <a:xfrm>
                <a:off x="5735960" y="4787879"/>
                <a:ext cx="6097248" cy="518668"/>
              </a:xfrm>
              <a:prstGeom prst="rect">
                <a:avLst/>
              </a:prstGeom>
              <a:blipFill>
                <a:blip r:embed="rId7"/>
                <a:stretch>
                  <a:fillRect l="-310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8389D768-DBB9-8F41-723C-D6705893FC9D}"/>
                  </a:ext>
                </a:extLst>
              </p:cNvPr>
              <p:cNvSpPr txBox="1"/>
              <p:nvPr/>
            </p:nvSpPr>
            <p:spPr>
              <a:xfrm>
                <a:off x="5015880" y="4816381"/>
                <a:ext cx="6097248"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ea typeface="+mj-ea"/>
                        </a:rPr>
                        <m:t>=</m:t>
                      </m:r>
                      <m:r>
                        <a:rPr lang="zh-CN" altLang="en-US" sz="2400" i="0">
                          <a:solidFill>
                            <a:schemeClr val="bg2"/>
                          </a:solidFill>
                          <a:latin typeface="Cambria Math" panose="02040503050406030204" pitchFamily="18" charset="0"/>
                          <a:ea typeface="+mj-ea"/>
                        </a:rPr>
                        <m:t>0</m:t>
                      </m:r>
                    </m:oMath>
                  </m:oMathPara>
                </a14:m>
                <a:endParaRPr lang="zh-CN" altLang="en-US" sz="2400" dirty="0">
                  <a:solidFill>
                    <a:schemeClr val="bg2"/>
                  </a:solidFill>
                  <a:latin typeface="+mj-ea"/>
                  <a:ea typeface="+mj-ea"/>
                </a:endParaRPr>
              </a:p>
            </p:txBody>
          </p:sp>
        </mc:Choice>
        <mc:Fallback xmlns="">
          <p:sp>
            <p:nvSpPr>
              <p:cNvPr id="27" name="文本框 26">
                <a:extLst>
                  <a:ext uri="{FF2B5EF4-FFF2-40B4-BE49-F238E27FC236}">
                    <a16:creationId xmlns:a16="http://schemas.microsoft.com/office/drawing/2014/main" id="{8389D768-DBB9-8F41-723C-D6705893FC9D}"/>
                  </a:ext>
                </a:extLst>
              </p:cNvPr>
              <p:cNvSpPr txBox="1">
                <a:spLocks noRot="1" noChangeAspect="1" noMove="1" noResize="1" noEditPoints="1" noAdjustHandles="1" noChangeArrowheads="1" noChangeShapeType="1" noTextEdit="1"/>
              </p:cNvSpPr>
              <p:nvPr/>
            </p:nvSpPr>
            <p:spPr>
              <a:xfrm>
                <a:off x="5015880" y="4816381"/>
                <a:ext cx="6097248" cy="461665"/>
              </a:xfrm>
              <a:prstGeom prst="rect">
                <a:avLst/>
              </a:prstGeom>
              <a:blipFill>
                <a:blip r:embed="rId8"/>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2048490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wipe(left)">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left)">
                                      <p:cBhvr>
                                        <p:cTn id="4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P spid="19" grpId="0"/>
      <p:bldP spid="23" grpId="0"/>
      <p:bldP spid="25" grpId="0"/>
      <p:bldP spid="27" grpId="0"/>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8712" name="Text Box 3">
                <a:extLst>
                  <a:ext uri="{FF2B5EF4-FFF2-40B4-BE49-F238E27FC236}">
                    <a16:creationId xmlns:a16="http://schemas.microsoft.com/office/drawing/2014/main" id="{9AC384E7-A25F-B04E-B031-42BA3F97AAF4}"/>
                  </a:ext>
                </a:extLst>
              </p:cNvPr>
              <p:cNvSpPr txBox="1">
                <a:spLocks noChangeArrowheads="1"/>
              </p:cNvSpPr>
              <p:nvPr/>
            </p:nvSpPr>
            <p:spPr bwMode="auto">
              <a:xfrm>
                <a:off x="2514600" y="1814515"/>
                <a:ext cx="3230180" cy="87818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chemeClr val="bg2"/>
                    </a:solidFill>
                    <a:latin typeface="+mn-lt"/>
                    <a:ea typeface="+mj-ea"/>
                  </a:rPr>
                  <a:t>向量场</a:t>
                </a:r>
                <a14:m>
                  <m:oMath xmlns:m="http://schemas.openxmlformats.org/officeDocument/2006/math">
                    <m:acc>
                      <m:accPr>
                        <m:chr m:val="⃗"/>
                        <m:ctrlPr>
                          <a:rPr lang="zh-CN" altLang="zh-CN" sz="2400" i="1">
                            <a:solidFill>
                              <a:schemeClr val="bg2"/>
                            </a:solidFill>
                            <a:latin typeface="Cambria Math" panose="02040503050406030204" pitchFamily="18" charset="0"/>
                          </a:rPr>
                        </m:ctrlPr>
                      </m:accPr>
                      <m:e>
                        <m:r>
                          <a:rPr lang="en-US" altLang="zh-CN" sz="2400" i="1">
                            <a:solidFill>
                              <a:schemeClr val="bg2"/>
                            </a:solidFill>
                            <a:latin typeface="Cambria Math" panose="02040503050406030204" pitchFamily="18" charset="0"/>
                          </a:rPr>
                          <m:t>𝐴</m:t>
                        </m:r>
                      </m:e>
                    </m:acc>
                  </m:oMath>
                </a14:m>
                <a:r>
                  <a:rPr lang="zh-CN" altLang="en-US" sz="2400" dirty="0">
                    <a:solidFill>
                      <a:schemeClr val="bg2"/>
                    </a:solidFill>
                    <a:latin typeface="+mn-lt"/>
                    <a:ea typeface="+mj-ea"/>
                  </a:rPr>
                  <a:t>产生的旋度场 </a:t>
                </a:r>
              </a:p>
              <a:p>
                <a:r>
                  <a:rPr lang="zh-CN" altLang="en-US" sz="2400" dirty="0">
                    <a:solidFill>
                      <a:schemeClr val="bg2"/>
                    </a:solidFill>
                    <a:latin typeface="+mn-lt"/>
                    <a:ea typeface="+mj-ea"/>
                  </a:rPr>
                  <a:t>穿过 </a:t>
                </a:r>
                <a14:m>
                  <m:oMath xmlns:m="http://schemas.openxmlformats.org/officeDocument/2006/math">
                    <m:r>
                      <a:rPr lang="en-US" altLang="zh-CN" sz="2400" i="1">
                        <a:solidFill>
                          <a:schemeClr val="bg2"/>
                        </a:solidFill>
                        <a:latin typeface="Cambria Math" panose="02040503050406030204" pitchFamily="18" charset="0"/>
                      </a:rPr>
                      <m:t>∑</m:t>
                    </m:r>
                  </m:oMath>
                </a14:m>
                <a:r>
                  <a:rPr lang="zh-CN" altLang="en-US" sz="2400" dirty="0">
                    <a:solidFill>
                      <a:schemeClr val="bg2"/>
                    </a:solidFill>
                    <a:latin typeface="+mn-lt"/>
                    <a:ea typeface="+mj-ea"/>
                    <a:sym typeface="Symbol" pitchFamily="2" charset="2"/>
                  </a:rPr>
                  <a:t>的通量 </a:t>
                </a:r>
                <a:endParaRPr lang="zh-CN" altLang="en-US" sz="2400" dirty="0">
                  <a:solidFill>
                    <a:schemeClr val="bg2"/>
                  </a:solidFill>
                  <a:latin typeface="+mn-lt"/>
                  <a:ea typeface="+mj-ea"/>
                </a:endParaRPr>
              </a:p>
            </p:txBody>
          </p:sp>
        </mc:Choice>
        <mc:Fallback xmlns="">
          <p:sp>
            <p:nvSpPr>
              <p:cNvPr id="28712" name="Text Box 3">
                <a:extLst>
                  <a:ext uri="{FF2B5EF4-FFF2-40B4-BE49-F238E27FC236}">
                    <a16:creationId xmlns:a16="http://schemas.microsoft.com/office/drawing/2014/main" id="{9AC384E7-A25F-B04E-B031-42BA3F97AAF4}"/>
                  </a:ext>
                </a:extLst>
              </p:cNvPr>
              <p:cNvSpPr txBox="1">
                <a:spLocks noRot="1" noChangeAspect="1" noMove="1" noResize="1" noEditPoints="1" noAdjustHandles="1" noChangeArrowheads="1" noChangeShapeType="1" noTextEdit="1"/>
              </p:cNvSpPr>
              <p:nvPr/>
            </p:nvSpPr>
            <p:spPr bwMode="auto">
              <a:xfrm>
                <a:off x="2514600" y="1814515"/>
                <a:ext cx="3230180" cy="878189"/>
              </a:xfrm>
              <a:prstGeom prst="rect">
                <a:avLst/>
              </a:prstGeom>
              <a:blipFill>
                <a:blip r:embed="rId3"/>
                <a:stretch>
                  <a:fillRect l="-3025" t="-2778" b="-1319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7221" name="Text Box 5">
                <a:extLst>
                  <a:ext uri="{FF2B5EF4-FFF2-40B4-BE49-F238E27FC236}">
                    <a16:creationId xmlns:a16="http://schemas.microsoft.com/office/drawing/2014/main" id="{1BE7DAD7-67A5-364E-9355-F5E345301E54}"/>
                  </a:ext>
                </a:extLst>
              </p:cNvPr>
              <p:cNvSpPr txBox="1">
                <a:spLocks noChangeArrowheads="1"/>
              </p:cNvSpPr>
              <p:nvPr/>
            </p:nvSpPr>
            <p:spPr bwMode="auto">
              <a:xfrm>
                <a:off x="6042026" y="2271713"/>
                <a:ext cx="4363695" cy="46166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n-lt"/>
                    <a:ea typeface="+mj-ea"/>
                  </a:rPr>
                  <a:t>注意 </a:t>
                </a:r>
                <a14:m>
                  <m:oMath xmlns:m="http://schemas.openxmlformats.org/officeDocument/2006/math">
                    <m:r>
                      <a:rPr lang="en-US" altLang="zh-CN" sz="2400" i="1">
                        <a:solidFill>
                          <a:schemeClr val="bg2"/>
                        </a:solidFill>
                        <a:latin typeface="Cambria Math" panose="02040503050406030204" pitchFamily="18" charset="0"/>
                        <a:ea typeface="+mj-ea"/>
                      </a:rPr>
                      <m:t>∑</m:t>
                    </m:r>
                  </m:oMath>
                </a14:m>
                <a:r>
                  <a:rPr lang="zh-CN" altLang="en-US" sz="2400" dirty="0">
                    <a:solidFill>
                      <a:srgbClr val="000000"/>
                    </a:solidFill>
                    <a:latin typeface="+mn-lt"/>
                    <a:ea typeface="+mj-ea"/>
                    <a:sym typeface="Symbol" pitchFamily="2" charset="2"/>
                  </a:rPr>
                  <a:t>与 </a:t>
                </a:r>
                <a14:m>
                  <m:oMath xmlns:m="http://schemas.openxmlformats.org/officeDocument/2006/math">
                    <m:r>
                      <m:rPr>
                        <m:sty m:val="p"/>
                      </m:rPr>
                      <a:rPr lang="zh-CN" altLang="en-US" sz="2400">
                        <a:solidFill>
                          <a:schemeClr val="bg2"/>
                        </a:solidFill>
                        <a:latin typeface="Cambria Math" panose="02040503050406030204" pitchFamily="18" charset="0"/>
                        <a:ea typeface="+mj-ea"/>
                      </a:rPr>
                      <m:t>Γ</m:t>
                    </m:r>
                  </m:oMath>
                </a14:m>
                <a:r>
                  <a:rPr lang="zh-CN" altLang="en-US" sz="2400" dirty="0">
                    <a:solidFill>
                      <a:srgbClr val="000000"/>
                    </a:solidFill>
                    <a:latin typeface="+mn-lt"/>
                    <a:ea typeface="+mj-ea"/>
                    <a:sym typeface="Symbol" pitchFamily="2" charset="2"/>
                  </a:rPr>
                  <a:t> 的方向形成右手系</a:t>
                </a:r>
                <a:r>
                  <a:rPr lang="en-US" altLang="zh-CN" sz="2400" dirty="0">
                    <a:solidFill>
                      <a:srgbClr val="000000"/>
                    </a:solidFill>
                    <a:latin typeface="+mn-lt"/>
                    <a:ea typeface="+mj-ea"/>
                    <a:sym typeface="Symbol" pitchFamily="2" charset="2"/>
                  </a:rPr>
                  <a:t>! </a:t>
                </a:r>
                <a:endParaRPr lang="en-US" altLang="zh-CN" sz="2400" dirty="0">
                  <a:solidFill>
                    <a:srgbClr val="000000"/>
                  </a:solidFill>
                  <a:latin typeface="+mn-lt"/>
                  <a:ea typeface="+mj-ea"/>
                </a:endParaRPr>
              </a:p>
            </p:txBody>
          </p:sp>
        </mc:Choice>
        <mc:Fallback xmlns="">
          <p:sp>
            <p:nvSpPr>
              <p:cNvPr id="137221" name="Text Box 5">
                <a:extLst>
                  <a:ext uri="{FF2B5EF4-FFF2-40B4-BE49-F238E27FC236}">
                    <a16:creationId xmlns:a16="http://schemas.microsoft.com/office/drawing/2014/main" id="{1BE7DAD7-67A5-364E-9355-F5E345301E54}"/>
                  </a:ext>
                </a:extLst>
              </p:cNvPr>
              <p:cNvSpPr txBox="1">
                <a:spLocks noRot="1" noChangeAspect="1" noMove="1" noResize="1" noEditPoints="1" noAdjustHandles="1" noChangeArrowheads="1" noChangeShapeType="1" noTextEdit="1"/>
              </p:cNvSpPr>
              <p:nvPr/>
            </p:nvSpPr>
            <p:spPr bwMode="auto">
              <a:xfrm>
                <a:off x="6042026" y="2271713"/>
                <a:ext cx="4363695" cy="461665"/>
              </a:xfrm>
              <a:prstGeom prst="rect">
                <a:avLst/>
              </a:prstGeom>
              <a:blipFill>
                <a:blip r:embed="rId4"/>
                <a:stretch>
                  <a:fillRect l="-2095" t="-14667" r="-1257" b="-3200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sp>
        <p:nvSpPr>
          <p:cNvPr id="137223" name="Line 7">
            <a:extLst>
              <a:ext uri="{FF2B5EF4-FFF2-40B4-BE49-F238E27FC236}">
                <a16:creationId xmlns:a16="http://schemas.microsoft.com/office/drawing/2014/main" id="{36BC08F5-D4B3-1747-829A-237855F2835C}"/>
              </a:ext>
            </a:extLst>
          </p:cNvPr>
          <p:cNvSpPr>
            <a:spLocks noChangeShapeType="1"/>
          </p:cNvSpPr>
          <p:nvPr/>
        </p:nvSpPr>
        <p:spPr bwMode="auto">
          <a:xfrm>
            <a:off x="4097338" y="1281113"/>
            <a:ext cx="0" cy="457200"/>
          </a:xfrm>
          <a:prstGeom prst="line">
            <a:avLst/>
          </a:prstGeom>
          <a:noFill/>
          <a:ln w="19050">
            <a:solidFill>
              <a:srgbClr val="C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137224" name="Freeform 8">
            <a:extLst>
              <a:ext uri="{FF2B5EF4-FFF2-40B4-BE49-F238E27FC236}">
                <a16:creationId xmlns:a16="http://schemas.microsoft.com/office/drawing/2014/main" id="{87FF2664-1F97-AA46-8413-57D49392FA55}"/>
              </a:ext>
            </a:extLst>
          </p:cNvPr>
          <p:cNvSpPr>
            <a:spLocks/>
          </p:cNvSpPr>
          <p:nvPr/>
        </p:nvSpPr>
        <p:spPr bwMode="auto">
          <a:xfrm>
            <a:off x="6465888" y="1376710"/>
            <a:ext cx="755650" cy="381000"/>
          </a:xfrm>
          <a:custGeom>
            <a:avLst/>
            <a:gdLst>
              <a:gd name="T0" fmla="*/ 0 w 624"/>
              <a:gd name="T1" fmla="*/ 0 h 240"/>
              <a:gd name="T2" fmla="*/ 0 w 624"/>
              <a:gd name="T3" fmla="*/ 381000 h 240"/>
              <a:gd name="T4" fmla="*/ 990600 w 624"/>
              <a:gd name="T5" fmla="*/ 381000 h 240"/>
              <a:gd name="T6" fmla="*/ 0 60000 65536"/>
              <a:gd name="T7" fmla="*/ 0 60000 65536"/>
              <a:gd name="T8" fmla="*/ 0 60000 65536"/>
            </a:gdLst>
            <a:ahLst/>
            <a:cxnLst>
              <a:cxn ang="T6">
                <a:pos x="T0" y="T1"/>
              </a:cxn>
              <a:cxn ang="T7">
                <a:pos x="T2" y="T3"/>
              </a:cxn>
              <a:cxn ang="T8">
                <a:pos x="T4" y="T5"/>
              </a:cxn>
            </a:cxnLst>
            <a:rect l="0" t="0" r="r" b="b"/>
            <a:pathLst>
              <a:path w="624" h="240">
                <a:moveTo>
                  <a:pt x="0" y="0"/>
                </a:moveTo>
                <a:lnTo>
                  <a:pt x="0" y="240"/>
                </a:lnTo>
                <a:lnTo>
                  <a:pt x="624" y="240"/>
                </a:lnTo>
              </a:path>
            </a:pathLst>
          </a:custGeom>
          <a:noFill/>
          <a:ln w="19050" cmpd="sng">
            <a:solidFill>
              <a:srgbClr val="C00000"/>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mc:AlternateContent xmlns:mc="http://schemas.openxmlformats.org/markup-compatibility/2006" xmlns:a14="http://schemas.microsoft.com/office/drawing/2010/main">
        <mc:Choice Requires="a14">
          <p:sp>
            <p:nvSpPr>
              <p:cNvPr id="28710" name="Text Box 10">
                <a:extLst>
                  <a:ext uri="{FF2B5EF4-FFF2-40B4-BE49-F238E27FC236}">
                    <a16:creationId xmlns:a16="http://schemas.microsoft.com/office/drawing/2014/main" id="{DFA16FB4-36BF-4148-8644-4847B8AB637F}"/>
                  </a:ext>
                </a:extLst>
              </p:cNvPr>
              <p:cNvSpPr txBox="1">
                <a:spLocks noChangeArrowheads="1"/>
              </p:cNvSpPr>
              <p:nvPr/>
            </p:nvSpPr>
            <p:spPr bwMode="auto">
              <a:xfrm>
                <a:off x="7297738" y="1268760"/>
                <a:ext cx="1845185" cy="87818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r>
                  <a:rPr lang="zh-CN" altLang="en-US" sz="2400" dirty="0">
                    <a:solidFill>
                      <a:srgbClr val="000000"/>
                    </a:solidFill>
                    <a:latin typeface="+mn-lt"/>
                    <a:ea typeface="+mj-ea"/>
                  </a:rPr>
                  <a:t>向量场 </a:t>
                </a:r>
                <a14:m>
                  <m:oMath xmlns:m="http://schemas.openxmlformats.org/officeDocument/2006/math">
                    <m:acc>
                      <m:accPr>
                        <m:chr m:val="⃗"/>
                        <m:ctrlPr>
                          <a:rPr lang="zh-CN" altLang="zh-CN" sz="2400" i="1">
                            <a:solidFill>
                              <a:schemeClr val="bg2"/>
                            </a:solidFill>
                            <a:latin typeface="Cambria Math" panose="02040503050406030204" pitchFamily="18" charset="0"/>
                            <a:ea typeface="+mj-ea"/>
                          </a:rPr>
                        </m:ctrlPr>
                      </m:accPr>
                      <m:e>
                        <m:r>
                          <a:rPr lang="en-US" altLang="zh-CN" sz="2400" i="1">
                            <a:solidFill>
                              <a:schemeClr val="bg2"/>
                            </a:solidFill>
                            <a:latin typeface="Cambria Math" panose="02040503050406030204" pitchFamily="18" charset="0"/>
                            <a:ea typeface="+mj-ea"/>
                          </a:rPr>
                          <m:t>𝐴</m:t>
                        </m:r>
                      </m:e>
                    </m:acc>
                  </m:oMath>
                </a14:m>
                <a:r>
                  <a:rPr lang="en-US" altLang="zh-CN" sz="2400" i="1" dirty="0">
                    <a:solidFill>
                      <a:srgbClr val="000000"/>
                    </a:solidFill>
                    <a:latin typeface="+mn-lt"/>
                    <a:ea typeface="+mj-ea"/>
                  </a:rPr>
                  <a:t> </a:t>
                </a:r>
                <a:r>
                  <a:rPr lang="zh-CN" altLang="en-US" sz="2400" dirty="0">
                    <a:solidFill>
                      <a:srgbClr val="000000"/>
                    </a:solidFill>
                    <a:latin typeface="+mn-lt"/>
                    <a:ea typeface="+mj-ea"/>
                  </a:rPr>
                  <a:t>沿 </a:t>
                </a:r>
              </a:p>
              <a:p>
                <a14:m>
                  <m:oMath xmlns:m="http://schemas.openxmlformats.org/officeDocument/2006/math">
                    <m:r>
                      <m:rPr>
                        <m:sty m:val="p"/>
                      </m:rPr>
                      <a:rPr lang="zh-CN" altLang="en-US" sz="2400">
                        <a:solidFill>
                          <a:schemeClr val="bg2"/>
                        </a:solidFill>
                        <a:latin typeface="Cambria Math" panose="02040503050406030204" pitchFamily="18" charset="0"/>
                      </a:rPr>
                      <m:t>Γ</m:t>
                    </m:r>
                  </m:oMath>
                </a14:m>
                <a:r>
                  <a:rPr lang="zh-CN" altLang="en-US" sz="2400" dirty="0">
                    <a:solidFill>
                      <a:srgbClr val="000000"/>
                    </a:solidFill>
                    <a:latin typeface="+mn-lt"/>
                    <a:ea typeface="+mj-ea"/>
                    <a:sym typeface="Symbol" pitchFamily="2" charset="2"/>
                  </a:rPr>
                  <a:t>的环流量</a:t>
                </a:r>
                <a:endParaRPr lang="zh-CN" altLang="en-US" dirty="0">
                  <a:solidFill>
                    <a:srgbClr val="000000"/>
                  </a:solidFill>
                  <a:latin typeface="+mn-lt"/>
                  <a:ea typeface="+mj-ea"/>
                  <a:sym typeface="Symbol" pitchFamily="2" charset="2"/>
                </a:endParaRPr>
              </a:p>
            </p:txBody>
          </p:sp>
        </mc:Choice>
        <mc:Fallback xmlns="">
          <p:sp>
            <p:nvSpPr>
              <p:cNvPr id="28710" name="Text Box 10">
                <a:extLst>
                  <a:ext uri="{FF2B5EF4-FFF2-40B4-BE49-F238E27FC236}">
                    <a16:creationId xmlns:a16="http://schemas.microsoft.com/office/drawing/2014/main" id="{DFA16FB4-36BF-4148-8644-4847B8AB637F}"/>
                  </a:ext>
                </a:extLst>
              </p:cNvPr>
              <p:cNvSpPr txBox="1">
                <a:spLocks noRot="1" noChangeAspect="1" noMove="1" noResize="1" noEditPoints="1" noAdjustHandles="1" noChangeArrowheads="1" noChangeShapeType="1" noTextEdit="1"/>
              </p:cNvSpPr>
              <p:nvPr/>
            </p:nvSpPr>
            <p:spPr bwMode="auto">
              <a:xfrm>
                <a:off x="7297738" y="1268760"/>
                <a:ext cx="1845185" cy="878189"/>
              </a:xfrm>
              <a:prstGeom prst="rect">
                <a:avLst/>
              </a:prstGeom>
              <a:blipFill>
                <a:blip r:embed="rId5"/>
                <a:stretch>
                  <a:fillRect l="-4950" t="-2778" b="-13194"/>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zh-CN" altLang="en-US">
                    <a:noFill/>
                  </a:rPr>
                  <a:t> </a:t>
                </a:r>
              </a:p>
            </p:txBody>
          </p:sp>
        </mc:Fallback>
      </mc:AlternateContent>
      <p:sp>
        <p:nvSpPr>
          <p:cNvPr id="28680" name="Rectangle 12">
            <a:extLst>
              <a:ext uri="{FF2B5EF4-FFF2-40B4-BE49-F238E27FC236}">
                <a16:creationId xmlns:a16="http://schemas.microsoft.com/office/drawing/2014/main" id="{508BCD3B-4949-E14F-97AD-126D2150D777}"/>
              </a:ext>
            </a:extLst>
          </p:cNvPr>
          <p:cNvSpPr>
            <a:spLocks noGrp="1" noChangeArrowheads="1"/>
          </p:cNvSpPr>
          <p:nvPr>
            <p:ph type="title"/>
          </p:nvPr>
        </p:nvSpPr>
        <p:spPr>
          <a:xfrm>
            <a:off x="1317626" y="252413"/>
            <a:ext cx="4724400" cy="609600"/>
          </a:xfrm>
        </p:spPr>
        <p:txBody>
          <a:bodyPr/>
          <a:lstStyle/>
          <a:p>
            <a:pPr algn="l" eaLnBrk="1" hangingPunct="1"/>
            <a:r>
              <a:rPr lang="zh-CN" altLang="en-US" sz="2400" b="1" dirty="0">
                <a:solidFill>
                  <a:schemeClr val="bg1">
                    <a:lumMod val="60000"/>
                    <a:lumOff val="40000"/>
                  </a:schemeClr>
                </a:solidFill>
                <a:latin typeface="+mj-ea"/>
              </a:rPr>
              <a:t>斯托克斯公式①的物理意义</a:t>
            </a:r>
            <a:r>
              <a:rPr lang="en-US" altLang="zh-CN" sz="2400" b="1" dirty="0">
                <a:solidFill>
                  <a:schemeClr val="bg1">
                    <a:lumMod val="60000"/>
                    <a:lumOff val="40000"/>
                  </a:schemeClr>
                </a:solidFill>
                <a:latin typeface="+mj-ea"/>
              </a:rPr>
              <a:t>:</a:t>
            </a:r>
          </a:p>
        </p:txBody>
      </p:sp>
      <p:grpSp>
        <p:nvGrpSpPr>
          <p:cNvPr id="137267" name="Group 51">
            <a:extLst>
              <a:ext uri="{FF2B5EF4-FFF2-40B4-BE49-F238E27FC236}">
                <a16:creationId xmlns:a16="http://schemas.microsoft.com/office/drawing/2014/main" id="{1989083D-044F-A246-B939-553FD8379BEF}"/>
              </a:ext>
            </a:extLst>
          </p:cNvPr>
          <p:cNvGrpSpPr>
            <a:grpSpLocks/>
          </p:cNvGrpSpPr>
          <p:nvPr/>
        </p:nvGrpSpPr>
        <p:grpSpPr bwMode="auto">
          <a:xfrm>
            <a:off x="9169601" y="260648"/>
            <a:ext cx="1066800" cy="1063626"/>
            <a:chOff x="4776" y="236"/>
            <a:chExt cx="672" cy="670"/>
          </a:xfrm>
        </p:grpSpPr>
        <p:graphicFrame>
          <p:nvGraphicFramePr>
            <p:cNvPr id="28694" name="Object 36">
              <a:extLst>
                <a:ext uri="{FF2B5EF4-FFF2-40B4-BE49-F238E27FC236}">
                  <a16:creationId xmlns:a16="http://schemas.microsoft.com/office/drawing/2014/main" id="{380FA31E-5585-A345-85F1-6C88E089B3AC}"/>
                </a:ext>
              </a:extLst>
            </p:cNvPr>
            <p:cNvGraphicFramePr>
              <a:graphicFrameLocks noChangeAspect="1"/>
            </p:cNvGraphicFramePr>
            <p:nvPr/>
          </p:nvGraphicFramePr>
          <p:xfrm>
            <a:off x="4776" y="432"/>
            <a:ext cx="672" cy="474"/>
          </p:xfrm>
          <a:graphic>
            <a:graphicData uri="http://schemas.openxmlformats.org/presentationml/2006/ole">
              <mc:AlternateContent xmlns:mc="http://schemas.openxmlformats.org/markup-compatibility/2006">
                <mc:Choice xmlns:v="urn:schemas-microsoft-com:vml" Requires="v">
                  <p:oleObj spid="_x0000_s36886" name="BMP 图象" r:id="rId6" imgW="1016000" imgH="501650" progId="Paint.Picture">
                    <p:embed/>
                  </p:oleObj>
                </mc:Choice>
                <mc:Fallback>
                  <p:oleObj name="BMP 图象" r:id="rId6" imgW="1016000" imgH="501650" progId="Paint.Picture">
                    <p:embed/>
                    <p:pic>
                      <p:nvPicPr>
                        <p:cNvPr id="28694" name="Object 36">
                          <a:extLst>
                            <a:ext uri="{FF2B5EF4-FFF2-40B4-BE49-F238E27FC236}">
                              <a16:creationId xmlns:a16="http://schemas.microsoft.com/office/drawing/2014/main" id="{380FA31E-5585-A345-85F1-6C88E089B3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6" y="432"/>
                          <a:ext cx="672" cy="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695" name="Object 39">
              <a:extLst>
                <a:ext uri="{FF2B5EF4-FFF2-40B4-BE49-F238E27FC236}">
                  <a16:creationId xmlns:a16="http://schemas.microsoft.com/office/drawing/2014/main" id="{61493C27-213A-4D44-91DA-7CE96A08DFE3}"/>
                </a:ext>
              </a:extLst>
            </p:cNvPr>
            <p:cNvGraphicFramePr>
              <a:graphicFrameLocks noChangeAspect="1"/>
            </p:cNvGraphicFramePr>
            <p:nvPr/>
          </p:nvGraphicFramePr>
          <p:xfrm>
            <a:off x="4830" y="709"/>
            <a:ext cx="142" cy="136"/>
          </p:xfrm>
          <a:graphic>
            <a:graphicData uri="http://schemas.openxmlformats.org/presentationml/2006/ole">
              <mc:AlternateContent xmlns:mc="http://schemas.openxmlformats.org/markup-compatibility/2006">
                <mc:Choice xmlns:v="urn:schemas-microsoft-com:vml" Requires="v">
                  <p:oleObj spid="_x0000_s36887" name="Equation" r:id="rId8" imgW="7023100" imgH="6731000" progId="Equation.3">
                    <p:embed/>
                  </p:oleObj>
                </mc:Choice>
                <mc:Fallback>
                  <p:oleObj name="Equation" r:id="rId8" imgW="7023100" imgH="6731000" progId="Equation.3">
                    <p:embed/>
                    <p:pic>
                      <p:nvPicPr>
                        <p:cNvPr id="28695" name="Object 39">
                          <a:extLst>
                            <a:ext uri="{FF2B5EF4-FFF2-40B4-BE49-F238E27FC236}">
                              <a16:creationId xmlns:a16="http://schemas.microsoft.com/office/drawing/2014/main" id="{61493C27-213A-4D44-91DA-7CE96A08DFE3}"/>
                            </a:ext>
                          </a:extLst>
                        </p:cNvPr>
                        <p:cNvPicPr>
                          <a:picLocks noChangeAspect="1" noChangeArrowheads="1"/>
                        </p:cNvPicPr>
                        <p:nvPr/>
                      </p:nvPicPr>
                      <p:blipFill>
                        <a:blip r:embed="rId9">
                          <a:lum bright="100000"/>
                          <a:extLst>
                            <a:ext uri="{28A0092B-C50C-407E-A947-70E740481C1C}">
                              <a14:useLocalDpi xmlns:a14="http://schemas.microsoft.com/office/drawing/2010/main" val="0"/>
                            </a:ext>
                          </a:extLst>
                        </a:blip>
                        <a:srcRect/>
                        <a:stretch>
                          <a:fillRect/>
                        </a:stretch>
                      </p:blipFill>
                      <p:spPr bwMode="auto">
                        <a:xfrm>
                          <a:off x="4830" y="709"/>
                          <a:ext cx="142"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8696" name="Object 44">
              <a:extLst>
                <a:ext uri="{FF2B5EF4-FFF2-40B4-BE49-F238E27FC236}">
                  <a16:creationId xmlns:a16="http://schemas.microsoft.com/office/drawing/2014/main" id="{55EC9EC4-7BE0-6B44-AEBC-36DB2C74D5F4}"/>
                </a:ext>
              </a:extLst>
            </p:cNvPr>
            <p:cNvGraphicFramePr>
              <a:graphicFrameLocks noChangeAspect="1"/>
            </p:cNvGraphicFramePr>
            <p:nvPr/>
          </p:nvGraphicFramePr>
          <p:xfrm>
            <a:off x="5078" y="553"/>
            <a:ext cx="166" cy="159"/>
          </p:xfrm>
          <a:graphic>
            <a:graphicData uri="http://schemas.openxmlformats.org/presentationml/2006/ole">
              <mc:AlternateContent xmlns:mc="http://schemas.openxmlformats.org/markup-compatibility/2006">
                <mc:Choice xmlns:v="urn:schemas-microsoft-com:vml" Requires="v">
                  <p:oleObj spid="_x0000_s36888" name="Equation" r:id="rId10" imgW="7315200" imgH="7023100" progId="Equation.3">
                    <p:embed/>
                  </p:oleObj>
                </mc:Choice>
                <mc:Fallback>
                  <p:oleObj name="Equation" r:id="rId10" imgW="7315200" imgH="7023100" progId="Equation.3">
                    <p:embed/>
                    <p:pic>
                      <p:nvPicPr>
                        <p:cNvPr id="28696" name="Object 44">
                          <a:extLst>
                            <a:ext uri="{FF2B5EF4-FFF2-40B4-BE49-F238E27FC236}">
                              <a16:creationId xmlns:a16="http://schemas.microsoft.com/office/drawing/2014/main" id="{55EC9EC4-7BE0-6B44-AEBC-36DB2C74D5F4}"/>
                            </a:ext>
                          </a:extLst>
                        </p:cNvPr>
                        <p:cNvPicPr>
                          <a:picLocks noChangeAspect="1" noChangeArrowheads="1"/>
                        </p:cNvPicPr>
                        <p:nvPr/>
                      </p:nvPicPr>
                      <p:blipFill>
                        <a:blip r:embed="rId11">
                          <a:lum bright="100000"/>
                          <a:extLst>
                            <a:ext uri="{28A0092B-C50C-407E-A947-70E740481C1C}">
                              <a14:useLocalDpi xmlns:a14="http://schemas.microsoft.com/office/drawing/2010/main" val="0"/>
                            </a:ext>
                          </a:extLst>
                        </a:blip>
                        <a:srcRect/>
                        <a:stretch>
                          <a:fillRect/>
                        </a:stretch>
                      </p:blipFill>
                      <p:spPr bwMode="auto">
                        <a:xfrm>
                          <a:off x="5078" y="553"/>
                          <a:ext cx="166" cy="1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97" name="Line 46">
              <a:extLst>
                <a:ext uri="{FF2B5EF4-FFF2-40B4-BE49-F238E27FC236}">
                  <a16:creationId xmlns:a16="http://schemas.microsoft.com/office/drawing/2014/main" id="{3CFE1BAA-CB53-B449-BA4D-B2BC8DDD779D}"/>
                </a:ext>
              </a:extLst>
            </p:cNvPr>
            <p:cNvSpPr>
              <a:spLocks noChangeShapeType="1"/>
            </p:cNvSpPr>
            <p:nvPr/>
          </p:nvSpPr>
          <p:spPr bwMode="auto">
            <a:xfrm>
              <a:off x="5129" y="852"/>
              <a:ext cx="144" cy="0"/>
            </a:xfrm>
            <a:prstGeom prst="line">
              <a:avLst/>
            </a:prstGeom>
            <a:noFill/>
            <a:ln w="28575">
              <a:solidFill>
                <a:schemeClr val="accent5">
                  <a:lumMod val="50000"/>
                </a:schemeClr>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8698" name="Line 47">
              <a:extLst>
                <a:ext uri="{FF2B5EF4-FFF2-40B4-BE49-F238E27FC236}">
                  <a16:creationId xmlns:a16="http://schemas.microsoft.com/office/drawing/2014/main" id="{5AD7E429-04C2-AB4A-92A7-8B1BEB3926CC}"/>
                </a:ext>
              </a:extLst>
            </p:cNvPr>
            <p:cNvSpPr>
              <a:spLocks noChangeShapeType="1"/>
            </p:cNvSpPr>
            <p:nvPr/>
          </p:nvSpPr>
          <p:spPr bwMode="auto">
            <a:xfrm flipH="1" flipV="1">
              <a:off x="4944" y="336"/>
              <a:ext cx="96" cy="240"/>
            </a:xfrm>
            <a:prstGeom prst="line">
              <a:avLst/>
            </a:prstGeom>
            <a:noFill/>
            <a:ln w="19050">
              <a:solidFill>
                <a:schemeClr val="accent5">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pSp>
          <p:nvGrpSpPr>
            <p:cNvPr id="28699" name="Group 48">
              <a:extLst>
                <a:ext uri="{FF2B5EF4-FFF2-40B4-BE49-F238E27FC236}">
                  <a16:creationId xmlns:a16="http://schemas.microsoft.com/office/drawing/2014/main" id="{5D2741BA-D834-B647-A800-D65BB1BD5C8B}"/>
                </a:ext>
              </a:extLst>
            </p:cNvPr>
            <p:cNvGrpSpPr>
              <a:grpSpLocks/>
            </p:cNvGrpSpPr>
            <p:nvPr/>
          </p:nvGrpSpPr>
          <p:grpSpPr bwMode="auto">
            <a:xfrm>
              <a:off x="5012" y="236"/>
              <a:ext cx="145" cy="155"/>
              <a:chOff x="3118" y="716"/>
              <a:chExt cx="145" cy="155"/>
            </a:xfrm>
          </p:grpSpPr>
          <p:graphicFrame>
            <p:nvGraphicFramePr>
              <p:cNvPr id="28700" name="Object 49">
                <a:extLst>
                  <a:ext uri="{FF2B5EF4-FFF2-40B4-BE49-F238E27FC236}">
                    <a16:creationId xmlns:a16="http://schemas.microsoft.com/office/drawing/2014/main" id="{71009586-7C17-E24E-B600-568E43082080}"/>
                  </a:ext>
                </a:extLst>
              </p:cNvPr>
              <p:cNvGraphicFramePr>
                <a:graphicFrameLocks noChangeAspect="1"/>
              </p:cNvGraphicFramePr>
              <p:nvPr/>
            </p:nvGraphicFramePr>
            <p:xfrm>
              <a:off x="3118" y="735"/>
              <a:ext cx="129" cy="136"/>
            </p:xfrm>
            <a:graphic>
              <a:graphicData uri="http://schemas.openxmlformats.org/presentationml/2006/ole">
                <mc:AlternateContent xmlns:mc="http://schemas.openxmlformats.org/markup-compatibility/2006">
                  <mc:Choice xmlns:v="urn:schemas-microsoft-com:vml" Requires="v">
                    <p:oleObj spid="_x0000_s36889" name="Equation" r:id="rId12" imgW="5270500" imgH="5562600" progId="Equation.3">
                      <p:embed/>
                    </p:oleObj>
                  </mc:Choice>
                  <mc:Fallback>
                    <p:oleObj name="Equation" r:id="rId12" imgW="5270500" imgH="5562600" progId="Equation.3">
                      <p:embed/>
                      <p:pic>
                        <p:nvPicPr>
                          <p:cNvPr id="28700" name="Object 49">
                            <a:extLst>
                              <a:ext uri="{FF2B5EF4-FFF2-40B4-BE49-F238E27FC236}">
                                <a16:creationId xmlns:a16="http://schemas.microsoft.com/office/drawing/2014/main" id="{71009586-7C17-E24E-B600-568E4308208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18" y="735"/>
                            <a:ext cx="129" cy="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701" name="Line 50">
                <a:extLst>
                  <a:ext uri="{FF2B5EF4-FFF2-40B4-BE49-F238E27FC236}">
                    <a16:creationId xmlns:a16="http://schemas.microsoft.com/office/drawing/2014/main" id="{EF30642F-B26B-DD4B-BED2-7CE288A54152}"/>
                  </a:ext>
                </a:extLst>
              </p:cNvPr>
              <p:cNvSpPr>
                <a:spLocks noChangeShapeType="1"/>
              </p:cNvSpPr>
              <p:nvPr/>
            </p:nvSpPr>
            <p:spPr bwMode="auto">
              <a:xfrm>
                <a:off x="3127" y="716"/>
                <a:ext cx="136" cy="0"/>
              </a:xfrm>
              <a:prstGeom prst="line">
                <a:avLst/>
              </a:prstGeom>
              <a:noFill/>
              <a:ln w="9525">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grpSp>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312FCB5F-F8DB-0E45-3C3D-D7E9E4662AEA}"/>
                  </a:ext>
                </a:extLst>
              </p:cNvPr>
              <p:cNvSpPr txBox="1"/>
              <p:nvPr/>
            </p:nvSpPr>
            <p:spPr>
              <a:xfrm>
                <a:off x="3446465" y="823756"/>
                <a:ext cx="3611562" cy="564514"/>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ctrlPr>
                          <a:rPr lang="zh-CN" altLang="en-US" sz="2400" i="1" smtClean="0">
                            <a:solidFill>
                              <a:schemeClr val="bg2"/>
                            </a:solidFill>
                            <a:latin typeface="Cambria Math" panose="02040503050406030204" pitchFamily="18" charset="0"/>
                          </a:rPr>
                        </m:ctrlPr>
                      </m:naryPr>
                      <m:sub>
                        <m:nary>
                          <m:naryPr>
                            <m:chr m:val="∑"/>
                            <m:subHide m:val="on"/>
                            <m:supHide m:val="on"/>
                            <m:ctrlPr>
                              <a:rPr lang="zh-CN" altLang="en-US" sz="2400" i="1">
                                <a:solidFill>
                                  <a:schemeClr val="bg2"/>
                                </a:solidFill>
                                <a:latin typeface="Cambria Math" panose="02040503050406030204" pitchFamily="18" charset="0"/>
                              </a:rPr>
                            </m:ctrlPr>
                          </m:naryPr>
                          <m:sub/>
                          <m:sup/>
                          <m:e>
                            <m:r>
                              <a:rPr lang="zh-CN" altLang="en-US" sz="2400" i="0">
                                <a:solidFill>
                                  <a:schemeClr val="bg2"/>
                                </a:solidFill>
                                <a:latin typeface="Cambria Math" panose="02040503050406030204" pitchFamily="18" charset="0"/>
                              </a:rPr>
                              <m:t> </m:t>
                            </m:r>
                          </m:e>
                        </m:nary>
                      </m:sub>
                      <m:sup>
                        <m:r>
                          <a:rPr lang="zh-CN" altLang="en-US" sz="2400" i="0">
                            <a:solidFill>
                              <a:schemeClr val="bg2"/>
                            </a:solidFill>
                            <a:latin typeface="Cambria Math" panose="02040503050406030204" pitchFamily="18" charset="0"/>
                          </a:rPr>
                          <m:t> </m:t>
                        </m:r>
                      </m:sup>
                      <m:e>
                        <m:sSub>
                          <m:sSubPr>
                            <m:ctrlPr>
                              <a:rPr lang="zh-CN" altLang="en-US" sz="2400" i="1">
                                <a:solidFill>
                                  <a:schemeClr val="bg2"/>
                                </a:solidFill>
                                <a:latin typeface="Cambria Math" panose="02040503050406030204" pitchFamily="18" charset="0"/>
                              </a:rPr>
                            </m:ctrlPr>
                          </m:sSubPr>
                          <m:e>
                            <m:d>
                              <m:dPr>
                                <m:ctrlPr>
                                  <a:rPr lang="zh-CN" altLang="en-US" sz="2400" i="1">
                                    <a:solidFill>
                                      <a:schemeClr val="bg2"/>
                                    </a:solidFill>
                                    <a:latin typeface="Cambria Math" panose="02040503050406030204" pitchFamily="18" charset="0"/>
                                  </a:rPr>
                                </m:ctrlPr>
                              </m:dPr>
                              <m:e>
                                <m:r>
                                  <m:rPr>
                                    <m:sty m:val="p"/>
                                  </m:rPr>
                                  <a:rPr lang="zh-CN" altLang="en-US" sz="2400" i="0">
                                    <a:solidFill>
                                      <a:schemeClr val="bg2"/>
                                    </a:solidFill>
                                    <a:latin typeface="Cambria Math" panose="02040503050406030204" pitchFamily="18" charset="0"/>
                                  </a:rPr>
                                  <m:t>rot</m:t>
                                </m:r>
                                <m:r>
                                  <a:rPr lang="zh-CN" altLang="en-US" sz="2400" i="1">
                                    <a:solidFill>
                                      <a:schemeClr val="bg2"/>
                                    </a:solidFill>
                                    <a:latin typeface="Cambria Math" panose="02040503050406030204" pitchFamily="18" charset="0"/>
                                  </a:rPr>
                                  <m:t>𝐴</m:t>
                                </m:r>
                              </m:e>
                            </m:d>
                          </m:e>
                          <m:sub>
                            <m:r>
                              <a:rPr lang="zh-CN" altLang="en-US" sz="2400" i="1">
                                <a:solidFill>
                                  <a:schemeClr val="bg2"/>
                                </a:solidFill>
                                <a:latin typeface="Cambria Math" panose="02040503050406030204" pitchFamily="18" charset="0"/>
                              </a:rPr>
                              <m:t>𝑛</m:t>
                            </m:r>
                          </m:sub>
                        </m:sSub>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r>
                      <a:rPr lang="zh-CN" altLang="en-US" sz="2400" i="0">
                        <a:solidFill>
                          <a:schemeClr val="bg2"/>
                        </a:solidFill>
                        <a:latin typeface="Cambria Math" panose="02040503050406030204" pitchFamily="18" charset="0"/>
                      </a:rPr>
                      <m:t>=</m:t>
                    </m:r>
                    <m:nary>
                      <m:naryPr>
                        <m:chr m:val="∮"/>
                        <m:limLoc m:val="subSup"/>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Γ</m:t>
                        </m:r>
                      </m:sub>
                      <m:sup>
                        <m:r>
                          <a:rPr lang="zh-CN" altLang="en-US" sz="2400" i="0">
                            <a:solidFill>
                              <a:schemeClr val="bg2"/>
                            </a:solidFill>
                            <a:latin typeface="Cambria Math" panose="02040503050406030204" pitchFamily="18" charset="0"/>
                          </a:rPr>
                          <m:t> </m:t>
                        </m:r>
                      </m:sup>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𝐴</m:t>
                            </m:r>
                          </m:e>
                          <m:sub>
                            <m:r>
                              <a:rPr lang="zh-CN" altLang="en-US" sz="2400" i="1">
                                <a:solidFill>
                                  <a:schemeClr val="bg2"/>
                                </a:solidFill>
                                <a:latin typeface="Cambria Math" panose="02040503050406030204" pitchFamily="18" charset="0"/>
                              </a:rPr>
                              <m:t>𝜏</m:t>
                            </m:r>
                          </m:sub>
                        </m:sSub>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𝑠</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312FCB5F-F8DB-0E45-3C3D-D7E9E4662AEA}"/>
                  </a:ext>
                </a:extLst>
              </p:cNvPr>
              <p:cNvSpPr txBox="1">
                <a:spLocks noRot="1" noChangeAspect="1" noMove="1" noResize="1" noEditPoints="1" noAdjustHandles="1" noChangeArrowheads="1" noChangeShapeType="1" noTextEdit="1"/>
              </p:cNvSpPr>
              <p:nvPr/>
            </p:nvSpPr>
            <p:spPr>
              <a:xfrm>
                <a:off x="3446465" y="823756"/>
                <a:ext cx="3611562" cy="564514"/>
              </a:xfrm>
              <a:prstGeom prst="rect">
                <a:avLst/>
              </a:prstGeom>
              <a:blipFill>
                <a:blip r:embed="rId14"/>
                <a:stretch>
                  <a:fillRect l="-13659" t="-130108" r="-843" b="-1774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7CF4CDE4-4B42-B64D-C32D-62792D087AC5}"/>
                  </a:ext>
                </a:extLst>
              </p:cNvPr>
              <p:cNvSpPr txBox="1"/>
              <p:nvPr/>
            </p:nvSpPr>
            <p:spPr>
              <a:xfrm>
                <a:off x="1628583" y="3114537"/>
                <a:ext cx="5002214" cy="598754"/>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4</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求电场强度</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𝐸</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𝑞</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的旋度．</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7CF4CDE4-4B42-B64D-C32D-62792D087AC5}"/>
                  </a:ext>
                </a:extLst>
              </p:cNvPr>
              <p:cNvSpPr txBox="1">
                <a:spLocks noRot="1" noChangeAspect="1" noMove="1" noResize="1" noEditPoints="1" noAdjustHandles="1" noChangeArrowheads="1" noChangeShapeType="1" noTextEdit="1"/>
              </p:cNvSpPr>
              <p:nvPr/>
            </p:nvSpPr>
            <p:spPr>
              <a:xfrm>
                <a:off x="1628583" y="3114537"/>
                <a:ext cx="5002214" cy="598754"/>
              </a:xfrm>
              <a:prstGeom prst="rect">
                <a:avLst/>
              </a:prstGeom>
              <a:blipFill>
                <a:blip r:embed="rId15"/>
                <a:stretch>
                  <a:fillRect l="-1827" t="-4082" b="-81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F38FC509-32E8-16AB-4100-DF7C47D8D1DF}"/>
                  </a:ext>
                </a:extLst>
              </p:cNvPr>
              <p:cNvSpPr txBox="1"/>
              <p:nvPr/>
            </p:nvSpPr>
            <p:spPr>
              <a:xfrm>
                <a:off x="1779083" y="3686294"/>
                <a:ext cx="3947030" cy="1750223"/>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rot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𝐸</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3"/>
                                  <m:mcJc m:val="center"/>
                                </m:mcPr>
                              </m:mc>
                            </m:mcs>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mPr>
                          <m:mr>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e>
                              </m:acc>
                            </m:e>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𝑗</m:t>
                                  </m:r>
                                </m:e>
                              </m:acc>
                            </m:e>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𝑘</m:t>
                                  </m:r>
                                </m:e>
                              </m:acc>
                            </m:e>
                          </m:mr>
                          <m:m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mr>
                          <m:m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𝑞𝑥</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𝑞𝑦</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𝑞𝑧</m:t>
                                  </m:r>
                                </m:num>
                                <m:den>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sup>
                                  </m:sSup>
                                </m:den>
                              </m:f>
                            </m:e>
                          </m:mr>
                        </m:m>
                      </m:e>
                    </m:d>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F38FC509-32E8-16AB-4100-DF7C47D8D1DF}"/>
                  </a:ext>
                </a:extLst>
              </p:cNvPr>
              <p:cNvSpPr txBox="1">
                <a:spLocks noRot="1" noChangeAspect="1" noMove="1" noResize="1" noEditPoints="1" noAdjustHandles="1" noChangeArrowheads="1" noChangeShapeType="1" noTextEdit="1"/>
              </p:cNvSpPr>
              <p:nvPr/>
            </p:nvSpPr>
            <p:spPr>
              <a:xfrm>
                <a:off x="1779083" y="3686294"/>
                <a:ext cx="3947030" cy="1750223"/>
              </a:xfrm>
              <a:prstGeom prst="rect">
                <a:avLst/>
              </a:prstGeom>
              <a:blipFill>
                <a:blip r:embed="rId16"/>
                <a:stretch>
                  <a:fillRect l="-2473"/>
                </a:stretch>
              </a:blipFill>
            </p:spPr>
            <p:txBody>
              <a:bodyPr/>
              <a:lstStyle/>
              <a:p>
                <a:r>
                  <a:rPr lang="zh-CN" altLang="en-US">
                    <a:noFill/>
                  </a:rPr>
                  <a:t> </a:t>
                </a:r>
              </a:p>
            </p:txBody>
          </p:sp>
        </mc:Fallback>
      </mc:AlternateContent>
      <p:sp>
        <p:nvSpPr>
          <p:cNvPr id="8" name="矩形 7">
            <a:extLst>
              <a:ext uri="{FF2B5EF4-FFF2-40B4-BE49-F238E27FC236}">
                <a16:creationId xmlns:a16="http://schemas.microsoft.com/office/drawing/2014/main" id="{40BA0482-536A-9ACC-046A-69FD5BF8226A}"/>
              </a:ext>
            </a:extLst>
          </p:cNvPr>
          <p:cNvSpPr/>
          <p:nvPr/>
        </p:nvSpPr>
        <p:spPr bwMode="auto">
          <a:xfrm>
            <a:off x="3647728" y="4789520"/>
            <a:ext cx="1440160" cy="598753"/>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zh-CN" altLang="en-US" sz="2800" b="0" i="0" u="none" strike="noStrike" cap="none" normalizeH="0" baseline="0">
              <a:ln>
                <a:noFill/>
              </a:ln>
              <a:solidFill>
                <a:schemeClr val="tx1"/>
              </a:solidFill>
              <a:effectLst/>
              <a:latin typeface="Times New Roman" panose="02020603050405020304" pitchFamily="18" charset="0"/>
              <a:ea typeface="楷体_GB2312" pitchFamily="49" charset="-122"/>
            </a:endParaRPr>
          </a:p>
        </p:txBody>
      </p: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7EE4E313-DD5F-1481-3515-93CF2D52955F}"/>
                  </a:ext>
                </a:extLst>
              </p:cNvPr>
              <p:cNvSpPr txBox="1"/>
              <p:nvPr/>
            </p:nvSpPr>
            <p:spPr>
              <a:xfrm>
                <a:off x="5252246" y="4311993"/>
                <a:ext cx="6096000" cy="461665"/>
              </a:xfrm>
              <a:prstGeom prst="rect">
                <a:avLst/>
              </a:prstGeom>
              <a:noFill/>
            </p:spPr>
            <p:txBody>
              <a:bodyPr wrap="square">
                <a:spAutoFit/>
              </a:bodyPr>
              <a:lstStyle/>
              <a:p>
                <a14:m>
                  <m:oMath xmlns:m="http://schemas.openxmlformats.org/officeDocument/2006/math">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0</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r>
                  <a:rPr lang="zh-CN" altLang="zh-CN" sz="2400" dirty="0">
                    <a:solidFill>
                      <a:schemeClr val="bg2"/>
                    </a:solidFill>
                    <a:effectLst/>
                    <a:ea typeface="宋体" panose="02010600030101010101" pitchFamily="2" charset="-122"/>
                    <a:cs typeface="Times New Roman" panose="02020603050405020304" pitchFamily="18" charset="0"/>
                  </a:rPr>
                  <a:t>（除原点外）</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7EE4E313-DD5F-1481-3515-93CF2D52955F}"/>
                  </a:ext>
                </a:extLst>
              </p:cNvPr>
              <p:cNvSpPr txBox="1">
                <a:spLocks noRot="1" noChangeAspect="1" noMove="1" noResize="1" noEditPoints="1" noAdjustHandles="1" noChangeArrowheads="1" noChangeShapeType="1" noTextEdit="1"/>
              </p:cNvSpPr>
              <p:nvPr/>
            </p:nvSpPr>
            <p:spPr>
              <a:xfrm>
                <a:off x="5252246" y="4311993"/>
                <a:ext cx="6096000" cy="461665"/>
              </a:xfrm>
              <a:prstGeom prst="rect">
                <a:avLst/>
              </a:prstGeom>
              <a:blipFill>
                <a:blip r:embed="rId17"/>
                <a:stretch>
                  <a:fillRect t="-14474" b="-25000"/>
                </a:stretch>
              </a:blipFill>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DF60AA1E-3B88-5A4A-9CC7-15B24D4ACD9C}"/>
              </a:ext>
            </a:extLst>
          </p:cNvPr>
          <p:cNvSpPr txBox="1"/>
          <p:nvPr/>
        </p:nvSpPr>
        <p:spPr>
          <a:xfrm>
            <a:off x="2314838" y="5550082"/>
            <a:ext cx="7624709" cy="461665"/>
          </a:xfrm>
          <a:prstGeom prst="rect">
            <a:avLst/>
          </a:prstGeom>
          <a:noFill/>
        </p:spPr>
        <p:txBody>
          <a:bodyPr wrap="square">
            <a:spAutoFit/>
          </a:bodyPr>
          <a:lstStyle/>
          <a:p>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这说明，在除点电荷所在原点外，整个电场无旋．</a:t>
            </a:r>
            <a:endParaRPr lang="zh-CN" altLang="en-US" sz="2400" dirty="0">
              <a:solidFill>
                <a:schemeClr val="bg2"/>
              </a:solidFill>
            </a:endParaRPr>
          </a:p>
        </p:txBody>
      </p:sp>
    </p:spTree>
    <p:extLst>
      <p:ext uri="{BB962C8B-B14F-4D97-AF65-F5344CB8AC3E}">
        <p14:creationId xmlns:p14="http://schemas.microsoft.com/office/powerpoint/2010/main" val="42121629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37223"/>
                                        </p:tgtEl>
                                        <p:attrNameLst>
                                          <p:attrName>style.visibility</p:attrName>
                                        </p:attrNameLst>
                                      </p:cBhvr>
                                      <p:to>
                                        <p:strVal val="visible"/>
                                      </p:to>
                                    </p:set>
                                    <p:animEffect transition="in" filter="wipe(up)">
                                      <p:cBhvr>
                                        <p:cTn id="12" dur="500"/>
                                        <p:tgtEl>
                                          <p:spTgt spid="137223"/>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8712"/>
                                        </p:tgtEl>
                                        <p:attrNameLst>
                                          <p:attrName>style.visibility</p:attrName>
                                        </p:attrNameLst>
                                      </p:cBhvr>
                                      <p:to>
                                        <p:strVal val="visible"/>
                                      </p:to>
                                    </p:set>
                                    <p:animEffect transition="in" filter="wipe(left)">
                                      <p:cBhvr>
                                        <p:cTn id="16" dur="500"/>
                                        <p:tgtEl>
                                          <p:spTgt spid="287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37224"/>
                                        </p:tgtEl>
                                        <p:attrNameLst>
                                          <p:attrName>style.visibility</p:attrName>
                                        </p:attrNameLst>
                                      </p:cBhvr>
                                      <p:to>
                                        <p:strVal val="visible"/>
                                      </p:to>
                                    </p:set>
                                    <p:animEffect transition="in" filter="wipe(left)">
                                      <p:cBhvr>
                                        <p:cTn id="21" dur="500"/>
                                        <p:tgtEl>
                                          <p:spTgt spid="13722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28710"/>
                                        </p:tgtEl>
                                        <p:attrNameLst>
                                          <p:attrName>style.visibility</p:attrName>
                                        </p:attrNameLst>
                                      </p:cBhvr>
                                      <p:to>
                                        <p:strVal val="visible"/>
                                      </p:to>
                                    </p:set>
                                    <p:animEffect transition="in" filter="wipe(left)">
                                      <p:cBhvr>
                                        <p:cTn id="25" dur="500"/>
                                        <p:tgtEl>
                                          <p:spTgt spid="287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37221">
                                            <p:txEl>
                                              <p:pRg st="0" end="0"/>
                                            </p:txEl>
                                          </p:spTgt>
                                        </p:tgtEl>
                                        <p:attrNameLst>
                                          <p:attrName>style.visibility</p:attrName>
                                        </p:attrNameLst>
                                      </p:cBhvr>
                                      <p:to>
                                        <p:strVal val="visible"/>
                                      </p:to>
                                    </p:set>
                                    <p:animEffect transition="in" filter="wipe(left)">
                                      <p:cBhvr>
                                        <p:cTn id="30" dur="500"/>
                                        <p:tgtEl>
                                          <p:spTgt spid="137221">
                                            <p:txEl>
                                              <p:pRg st="0" end="0"/>
                                            </p:txEl>
                                          </p:spTgt>
                                        </p:tgtEl>
                                      </p:cBhvr>
                                    </p:animEffect>
                                  </p:childTnLst>
                                </p:cTn>
                              </p:par>
                            </p:childTnLst>
                          </p:cTn>
                        </p:par>
                        <p:par>
                          <p:cTn id="31" fill="hold">
                            <p:stCondLst>
                              <p:cond delay="500"/>
                            </p:stCondLst>
                            <p:childTnLst>
                              <p:par>
                                <p:cTn id="32" presetID="22" presetClass="entr" presetSubtype="8" fill="hold" nodeType="afterEffect">
                                  <p:stCondLst>
                                    <p:cond delay="0"/>
                                  </p:stCondLst>
                                  <p:childTnLst>
                                    <p:set>
                                      <p:cBhvr>
                                        <p:cTn id="33" dur="1" fill="hold">
                                          <p:stCondLst>
                                            <p:cond delay="0"/>
                                          </p:stCondLst>
                                        </p:cTn>
                                        <p:tgtEl>
                                          <p:spTgt spid="137267"/>
                                        </p:tgtEl>
                                        <p:attrNameLst>
                                          <p:attrName>style.visibility</p:attrName>
                                        </p:attrNameLst>
                                      </p:cBhvr>
                                      <p:to>
                                        <p:strVal val="visible"/>
                                      </p:to>
                                    </p:set>
                                    <p:animEffect transition="in" filter="wipe(left)">
                                      <p:cBhvr>
                                        <p:cTn id="34" dur="500"/>
                                        <p:tgtEl>
                                          <p:spTgt spid="13726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8" fill="hold" grpId="1" nodeType="clickEffect">
                                  <p:stCondLst>
                                    <p:cond delay="0"/>
                                  </p:stCondLst>
                                  <p:childTnLst>
                                    <p:animEffect transition="out" filter="wipe(left)">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left)">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12" grpId="0"/>
      <p:bldP spid="137221" grpId="0" build="p" autoUpdateAnimBg="0"/>
      <p:bldP spid="28710" grpId="0"/>
      <p:bldP spid="3" grpId="0"/>
      <p:bldP spid="5" grpId="0"/>
      <p:bldP spid="7" grpId="0"/>
      <p:bldP spid="8" grpId="0" animBg="1"/>
      <p:bldP spid="8" grpId="1" animBg="1"/>
      <p:bldP spid="10" grpId="0"/>
      <p:bldP spid="12" grpId="0"/>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F07B9FFE-3867-50E4-ACC0-77CE934662E4}"/>
                  </a:ext>
                </a:extLst>
              </p:cNvPr>
              <p:cNvSpPr txBox="1"/>
              <p:nvPr/>
            </p:nvSpPr>
            <p:spPr>
              <a:xfrm>
                <a:off x="1790822" y="435400"/>
                <a:ext cx="3627438" cy="508857"/>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例</a:t>
                </a:r>
                <a:r>
                  <a:rPr lang="en-US" altLang="zh-CN" sz="2400" b="1" dirty="0">
                    <a:solidFill>
                      <a:schemeClr val="bg1">
                        <a:lumMod val="60000"/>
                        <a:lumOff val="40000"/>
                      </a:schemeClr>
                    </a:solidFill>
                    <a:effectLst/>
                    <a:ea typeface="宋体" panose="02010600030101010101" pitchFamily="2" charset="-122"/>
                  </a:rPr>
                  <a:t>5</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a:t>
                </a:r>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d>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4" name="文本框 3">
                <a:extLst>
                  <a:ext uri="{FF2B5EF4-FFF2-40B4-BE49-F238E27FC236}">
                    <a16:creationId xmlns:a16="http://schemas.microsoft.com/office/drawing/2014/main" id="{F07B9FFE-3867-50E4-ACC0-77CE934662E4}"/>
                  </a:ext>
                </a:extLst>
              </p:cNvPr>
              <p:cNvSpPr txBox="1">
                <a:spLocks noRot="1" noChangeAspect="1" noMove="1" noResize="1" noEditPoints="1" noAdjustHandles="1" noChangeArrowheads="1" noChangeShapeType="1" noTextEdit="1"/>
              </p:cNvSpPr>
              <p:nvPr/>
            </p:nvSpPr>
            <p:spPr>
              <a:xfrm>
                <a:off x="1790822" y="435400"/>
                <a:ext cx="3627438" cy="508857"/>
              </a:xfrm>
              <a:prstGeom prst="rect">
                <a:avLst/>
              </a:prstGeom>
              <a:blipFill>
                <a:blip r:embed="rId3"/>
                <a:stretch>
                  <a:fillRect l="-2689" t="-4762" b="-2619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B6EB2A29-EC8F-4F79-741E-566480784B42}"/>
                  </a:ext>
                </a:extLst>
              </p:cNvPr>
              <p:cNvSpPr txBox="1"/>
              <p:nvPr/>
            </p:nvSpPr>
            <p:spPr>
              <a:xfrm>
                <a:off x="3640137" y="477194"/>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Σ</m:t>
                      </m:r>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=4,</m:t>
                      </m:r>
                    </m:oMath>
                  </m:oMathPara>
                </a14:m>
                <a:endParaRPr lang="zh-CN" altLang="en-US" sz="2400" dirty="0">
                  <a:solidFill>
                    <a:schemeClr val="bg2"/>
                  </a:solidFill>
                </a:endParaRPr>
              </a:p>
            </p:txBody>
          </p:sp>
        </mc:Choice>
        <mc:Fallback xmlns="">
          <p:sp>
            <p:nvSpPr>
              <p:cNvPr id="6" name="文本框 5">
                <a:extLst>
                  <a:ext uri="{FF2B5EF4-FFF2-40B4-BE49-F238E27FC236}">
                    <a16:creationId xmlns:a16="http://schemas.microsoft.com/office/drawing/2014/main" id="{B6EB2A29-EC8F-4F79-741E-566480784B42}"/>
                  </a:ext>
                </a:extLst>
              </p:cNvPr>
              <p:cNvSpPr txBox="1">
                <a:spLocks noRot="1" noChangeAspect="1" noMove="1" noResize="1" noEditPoints="1" noAdjustHandles="1" noChangeArrowheads="1" noChangeShapeType="1" noTextEdit="1"/>
              </p:cNvSpPr>
              <p:nvPr/>
            </p:nvSpPr>
            <p:spPr>
              <a:xfrm>
                <a:off x="3640137" y="477194"/>
                <a:ext cx="6096000" cy="461665"/>
              </a:xfrm>
              <a:prstGeom prst="rect">
                <a:avLst/>
              </a:prstGeom>
              <a:blipFill>
                <a:blip r:embed="rId4"/>
                <a:stretch>
                  <a:fillRect b="-1184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3A78DCCE-E1F1-88FA-DA25-18F197AAF022}"/>
                  </a:ext>
                </a:extLst>
              </p:cNvPr>
              <p:cNvSpPr txBox="1"/>
              <p:nvPr/>
            </p:nvSpPr>
            <p:spPr>
              <a:xfrm>
                <a:off x="8112224" y="458995"/>
                <a:ext cx="2903984" cy="461665"/>
              </a:xfrm>
              <a:prstGeom prst="rect">
                <a:avLst/>
              </a:prstGeom>
              <a:noFill/>
            </p:spPr>
            <p:txBody>
              <a:bodyPr wrap="square">
                <a:spAutoFit/>
              </a:bodyPr>
              <a:lstStyle/>
              <a:p>
                <a14:m>
                  <m:oMath xmlns:m="http://schemas.openxmlformats.org/officeDocument/2006/math">
                    <m:acc>
                      <m:accPr>
                        <m:chr m:val="⃗"/>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为</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zh-CN" altLang="zh-CN" sz="2400" dirty="0">
                    <a:solidFill>
                      <a:schemeClr val="bg2"/>
                    </a:solidFill>
                    <a:effectLst/>
                    <a:ea typeface="宋体" panose="02010600030101010101" pitchFamily="2" charset="-122"/>
                    <a:cs typeface="Times New Roman" panose="02020603050405020304" pitchFamily="18" charset="0"/>
                  </a:rPr>
                  <a:t>的外法向量，</a:t>
                </a:r>
                <a:endParaRPr lang="zh-CN" altLang="en-US" sz="2400" dirty="0">
                  <a:solidFill>
                    <a:schemeClr val="bg2"/>
                  </a:solidFill>
                </a:endParaRPr>
              </a:p>
            </p:txBody>
          </p:sp>
        </mc:Choice>
        <mc:Fallback xmlns="">
          <p:sp>
            <p:nvSpPr>
              <p:cNvPr id="8" name="文本框 7">
                <a:extLst>
                  <a:ext uri="{FF2B5EF4-FFF2-40B4-BE49-F238E27FC236}">
                    <a16:creationId xmlns:a16="http://schemas.microsoft.com/office/drawing/2014/main" id="{3A78DCCE-E1F1-88FA-DA25-18F197AAF022}"/>
                  </a:ext>
                </a:extLst>
              </p:cNvPr>
              <p:cNvSpPr txBox="1">
                <a:spLocks noRot="1" noChangeAspect="1" noMove="1" noResize="1" noEditPoints="1" noAdjustHandles="1" noChangeArrowheads="1" noChangeShapeType="1" noTextEdit="1"/>
              </p:cNvSpPr>
              <p:nvPr/>
            </p:nvSpPr>
            <p:spPr>
              <a:xfrm>
                <a:off x="8112224" y="458995"/>
                <a:ext cx="2903984" cy="461665"/>
              </a:xfrm>
              <a:prstGeom prst="rect">
                <a:avLst/>
              </a:prstGeom>
              <a:blipFill>
                <a:blip r:embed="rId5"/>
                <a:stretch>
                  <a:fillRect t="-14474" r="-210"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31CAE251-5052-FD1C-61BC-2CE8F3D5BAA1}"/>
                  </a:ext>
                </a:extLst>
              </p:cNvPr>
              <p:cNvSpPr txBox="1"/>
              <p:nvPr/>
            </p:nvSpPr>
            <p:spPr>
              <a:xfrm>
                <a:off x="2139993" y="1087000"/>
                <a:ext cx="6096000" cy="567271"/>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计算</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𝐼</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ary>
                      <m:naryPr>
                        <m:chr m:val="∯"/>
                        <m:ctrlPr>
                          <a:rPr lang="en-US" altLang="zh-CN" sz="240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ctrlPr>
                      </m:naryPr>
                      <m:sub>
                        <m:r>
                          <m:rPr>
                            <m:sty m:val="p"/>
                            <m:brk m:alnAt="23"/>
                          </m:rPr>
                          <a:rPr lang="el-GR"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t>Σ</m:t>
                        </m:r>
                      </m:sub>
                      <m:sup>
                        <m:r>
                          <a:rPr lang="en-US" altLang="zh-CN" sz="2400" b="0" i="1"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sup>
                      <m:e>
                        <m:r>
                          <m:rPr>
                            <m:sty m:val="p"/>
                          </m:rPr>
                          <a:rPr lang="en-US" altLang="zh-CN" sz="2400" b="0" i="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rot</m:t>
                        </m:r>
                        <m:acc>
                          <m:accPr>
                            <m:chr m:val="⃗"/>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𝑛</m:t>
                            </m:r>
                          </m:e>
                        </m:acc>
                        <m: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latin typeface="Cambria Math" panose="02040503050406030204" pitchFamily="18" charset="0"/>
                            <a:ea typeface="宋体" panose="02010600030101010101" pitchFamily="2" charset="-122"/>
                            <a:cs typeface="Times New Roman" panose="02020603050405020304" pitchFamily="18" charset="0"/>
                          </a:rPr>
                          <m:t>𝑆</m:t>
                        </m:r>
                      </m:e>
                    </m:nary>
                  </m:oMath>
                </a14:m>
                <a:r>
                  <a:rPr lang="zh-CN" altLang="zh-CN" sz="2400" dirty="0">
                    <a:solidFill>
                      <a:schemeClr val="bg2"/>
                    </a:solidFill>
                    <a:effectLst/>
                    <a:ea typeface="宋体" panose="02010600030101010101" pitchFamily="2" charset="-122"/>
                    <a:cs typeface="Times New Roman" panose="02020603050405020304" pitchFamily="18" charset="0"/>
                  </a:rPr>
                  <a:t>．</a:t>
                </a:r>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31CAE251-5052-FD1C-61BC-2CE8F3D5BAA1}"/>
                  </a:ext>
                </a:extLst>
              </p:cNvPr>
              <p:cNvSpPr txBox="1">
                <a:spLocks noRot="1" noChangeAspect="1" noMove="1" noResize="1" noEditPoints="1" noAdjustHandles="1" noChangeArrowheads="1" noChangeShapeType="1" noTextEdit="1"/>
              </p:cNvSpPr>
              <p:nvPr/>
            </p:nvSpPr>
            <p:spPr>
              <a:xfrm>
                <a:off x="2139993" y="1087000"/>
                <a:ext cx="6096000" cy="567271"/>
              </a:xfrm>
              <a:prstGeom prst="rect">
                <a:avLst/>
              </a:prstGeom>
              <a:blipFill>
                <a:blip r:embed="rId6"/>
                <a:stretch>
                  <a:fillRect l="-1500" t="-3226" b="-1075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3546F185-49CC-1255-E90A-B758D813755C}"/>
                  </a:ext>
                </a:extLst>
              </p:cNvPr>
              <p:cNvSpPr txBox="1"/>
              <p:nvPr/>
            </p:nvSpPr>
            <p:spPr>
              <a:xfrm>
                <a:off x="1955801" y="1733062"/>
                <a:ext cx="5004295" cy="1570751"/>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解：</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rot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d>
                      <m:dPr>
                        <m:begChr m:val="|"/>
                        <m:end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3"/>
                                  <m:mcJc m:val="center"/>
                                </m:mcPr>
                              </m:mc>
                            </m:mcs>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mPr>
                          <m:mr>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𝑖</m:t>
                                  </m:r>
                                </m:e>
                              </m:acc>
                            </m:e>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𝑗</m:t>
                                  </m:r>
                                </m:e>
                              </m:acc>
                            </m:e>
                            <m:e>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𝑘</m:t>
                                  </m:r>
                                </m:e>
                              </m:acc>
                            </m:e>
                          </m:mr>
                          <m:mr>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den>
                              </m:f>
                            </m:e>
                            <m:e>
                              <m:f>
                                <m:f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num>
                                <m:den>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den>
                              </m:f>
                            </m:e>
                          </m:mr>
                          <m:m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3</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mr>
                        </m:m>
                      </m:e>
                    </m:d>
                  </m:oMath>
                </a14:m>
                <a:endParaRPr lang="zh-CN" altLang="en-US" sz="2400" dirty="0">
                  <a:solidFill>
                    <a:schemeClr val="bg2"/>
                  </a:solidFill>
                </a:endParaRPr>
              </a:p>
            </p:txBody>
          </p:sp>
        </mc:Choice>
        <mc:Fallback xmlns="">
          <p:sp>
            <p:nvSpPr>
              <p:cNvPr id="12" name="文本框 11">
                <a:extLst>
                  <a:ext uri="{FF2B5EF4-FFF2-40B4-BE49-F238E27FC236}">
                    <a16:creationId xmlns:a16="http://schemas.microsoft.com/office/drawing/2014/main" id="{3546F185-49CC-1255-E90A-B758D813755C}"/>
                  </a:ext>
                </a:extLst>
              </p:cNvPr>
              <p:cNvSpPr txBox="1">
                <a:spLocks noRot="1" noChangeAspect="1" noMove="1" noResize="1" noEditPoints="1" noAdjustHandles="1" noChangeArrowheads="1" noChangeShapeType="1" noTextEdit="1"/>
              </p:cNvSpPr>
              <p:nvPr/>
            </p:nvSpPr>
            <p:spPr>
              <a:xfrm>
                <a:off x="1955801" y="1733062"/>
                <a:ext cx="5004295" cy="1570751"/>
              </a:xfrm>
              <a:prstGeom prst="rect">
                <a:avLst/>
              </a:prstGeom>
              <a:blipFill>
                <a:blip r:embed="rId7"/>
                <a:stretch>
                  <a:fillRect l="-194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0DCBFAA9-3C3D-6467-B0FB-2633940426DB}"/>
                  </a:ext>
                </a:extLst>
              </p:cNvPr>
              <p:cNvSpPr txBox="1"/>
              <p:nvPr/>
            </p:nvSpPr>
            <p:spPr>
              <a:xfrm>
                <a:off x="6432860" y="2275565"/>
                <a:ext cx="196788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1</m:t>
                          </m:r>
                        </m:e>
                      </m:d>
                    </m:oMath>
                  </m:oMathPara>
                </a14:m>
                <a:endParaRPr lang="zh-CN" altLang="en-US" sz="2400" dirty="0">
                  <a:solidFill>
                    <a:schemeClr val="bg2"/>
                  </a:solidFill>
                </a:endParaRPr>
              </a:p>
            </p:txBody>
          </p:sp>
        </mc:Choice>
        <mc:Fallback xmlns="">
          <p:sp>
            <p:nvSpPr>
              <p:cNvPr id="14" name="文本框 13">
                <a:extLst>
                  <a:ext uri="{FF2B5EF4-FFF2-40B4-BE49-F238E27FC236}">
                    <a16:creationId xmlns:a16="http://schemas.microsoft.com/office/drawing/2014/main" id="{0DCBFAA9-3C3D-6467-B0FB-2633940426DB}"/>
                  </a:ext>
                </a:extLst>
              </p:cNvPr>
              <p:cNvSpPr txBox="1">
                <a:spLocks noRot="1" noChangeAspect="1" noMove="1" noResize="1" noEditPoints="1" noAdjustHandles="1" noChangeArrowheads="1" noChangeShapeType="1" noTextEdit="1"/>
              </p:cNvSpPr>
              <p:nvPr/>
            </p:nvSpPr>
            <p:spPr>
              <a:xfrm>
                <a:off x="6432860" y="2275565"/>
                <a:ext cx="1967880" cy="461665"/>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D42BC9CB-D013-BA2B-0A1A-A19F0B0C3EA1}"/>
                  </a:ext>
                </a:extLst>
              </p:cNvPr>
              <p:cNvSpPr txBox="1"/>
              <p:nvPr/>
            </p:nvSpPr>
            <p:spPr>
              <a:xfrm>
                <a:off x="1559496" y="3413228"/>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𝑛</m:t>
                          </m:r>
                        </m:e>
                      </m:acc>
                      <m:r>
                        <a:rPr lang="zh-CN" altLang="en-US" sz="2400" i="0">
                          <a:solidFill>
                            <a:schemeClr val="bg2"/>
                          </a:solidFill>
                          <a:latin typeface="Cambria Math" panose="02040503050406030204" pitchFamily="18" charset="0"/>
                        </a:rPr>
                        <m:t>=</m:t>
                      </m:r>
                      <m:r>
                        <a:rPr lang="en-US" altLang="zh-CN" sz="2400" b="0" i="1" smtClean="0">
                          <a:solidFill>
                            <a:schemeClr val="bg2"/>
                          </a:solidFill>
                          <a:latin typeface="Cambria Math" panose="02040503050406030204" pitchFamily="18" charset="0"/>
                        </a:rPr>
                        <m:t>(</m:t>
                      </m:r>
                      <m:r>
                        <m:rPr>
                          <m:sty m:val="p"/>
                        </m:rPr>
                        <a:rPr lang="en-US" altLang="zh-CN" sz="2400" b="0" i="0" smtClean="0">
                          <a:solidFill>
                            <a:schemeClr val="bg2"/>
                          </a:solidFill>
                          <a:latin typeface="Cambria Math" panose="02040503050406030204" pitchFamily="18" charset="0"/>
                        </a:rPr>
                        <m:t>cos</m:t>
                      </m:r>
                      <m:r>
                        <a:rPr lang="zh-CN" altLang="en-US" sz="2400" b="0" i="1" smtClean="0">
                          <a:solidFill>
                            <a:schemeClr val="bg2"/>
                          </a:solidFill>
                          <a:latin typeface="Cambria Math" panose="02040503050406030204" pitchFamily="18" charset="0"/>
                        </a:rPr>
                        <m:t>𝛼</m:t>
                      </m:r>
                      <m:r>
                        <a:rPr lang="en-US" altLang="zh-CN" sz="2400" b="0" i="1" smtClean="0">
                          <a:solidFill>
                            <a:schemeClr val="bg2"/>
                          </a:solidFill>
                          <a:latin typeface="Cambria Math" panose="02040503050406030204" pitchFamily="18" charset="0"/>
                        </a:rPr>
                        <m:t>, </m:t>
                      </m:r>
                      <m:r>
                        <m:rPr>
                          <m:sty m:val="p"/>
                        </m:rPr>
                        <a:rPr lang="en-US" altLang="zh-CN" sz="2400" b="0" i="0" smtClean="0">
                          <a:solidFill>
                            <a:schemeClr val="bg2"/>
                          </a:solidFill>
                          <a:latin typeface="Cambria Math" panose="02040503050406030204" pitchFamily="18" charset="0"/>
                        </a:rPr>
                        <m:t>cos</m:t>
                      </m:r>
                      <m:r>
                        <a:rPr lang="zh-CN" altLang="en-US" sz="2400" b="0" i="1" smtClean="0">
                          <a:solidFill>
                            <a:schemeClr val="bg2"/>
                          </a:solidFill>
                          <a:latin typeface="Cambria Math" panose="02040503050406030204" pitchFamily="18" charset="0"/>
                        </a:rPr>
                        <m:t>𝛽</m:t>
                      </m:r>
                      <m:r>
                        <a:rPr lang="en-US" altLang="zh-CN" sz="2400" b="0" i="1" smtClean="0">
                          <a:solidFill>
                            <a:schemeClr val="bg2"/>
                          </a:solidFill>
                          <a:latin typeface="Cambria Math" panose="02040503050406030204" pitchFamily="18" charset="0"/>
                        </a:rPr>
                        <m:t>, </m:t>
                      </m:r>
                      <m:r>
                        <m:rPr>
                          <m:sty m:val="p"/>
                        </m:rPr>
                        <a:rPr lang="en-US" altLang="zh-CN" sz="2400" b="0" i="0" smtClean="0">
                          <a:solidFill>
                            <a:schemeClr val="bg2"/>
                          </a:solidFill>
                          <a:latin typeface="Cambria Math" panose="02040503050406030204" pitchFamily="18" charset="0"/>
                        </a:rPr>
                        <m:t>cos</m:t>
                      </m:r>
                      <m:r>
                        <a:rPr lang="zh-CN" altLang="en-US" sz="2400" b="0" i="1" smtClean="0">
                          <a:solidFill>
                            <a:schemeClr val="bg2"/>
                          </a:solidFill>
                          <a:latin typeface="Cambria Math" panose="02040503050406030204" pitchFamily="18" charset="0"/>
                        </a:rPr>
                        <m:t>𝛾</m:t>
                      </m:r>
                      <m:r>
                        <a:rPr lang="en-US" altLang="zh-CN" sz="2400" b="0" i="1" smtClean="0">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16" name="文本框 15">
                <a:extLst>
                  <a:ext uri="{FF2B5EF4-FFF2-40B4-BE49-F238E27FC236}">
                    <a16:creationId xmlns:a16="http://schemas.microsoft.com/office/drawing/2014/main" id="{D42BC9CB-D013-BA2B-0A1A-A19F0B0C3EA1}"/>
                  </a:ext>
                </a:extLst>
              </p:cNvPr>
              <p:cNvSpPr txBox="1">
                <a:spLocks noRot="1" noChangeAspect="1" noMove="1" noResize="1" noEditPoints="1" noAdjustHandles="1" noChangeArrowheads="1" noChangeShapeType="1" noTextEdit="1"/>
              </p:cNvSpPr>
              <p:nvPr/>
            </p:nvSpPr>
            <p:spPr>
              <a:xfrm>
                <a:off x="1559496" y="3413228"/>
                <a:ext cx="6096000" cy="461665"/>
              </a:xfrm>
              <a:prstGeom prst="rect">
                <a:avLst/>
              </a:prstGeom>
              <a:blipFill>
                <a:blip r:embed="rId9"/>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6BDB50EE-BF4F-8871-EC2F-B916E8DCBA0D}"/>
                  </a:ext>
                </a:extLst>
              </p:cNvPr>
              <p:cNvSpPr txBox="1"/>
              <p:nvPr/>
            </p:nvSpPr>
            <p:spPr>
              <a:xfrm>
                <a:off x="2489306" y="4111178"/>
                <a:ext cx="2903984"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 </m:t>
                    </m:r>
                    <m:r>
                      <a:rPr lang="zh-CN" altLang="en-US" sz="2400" i="1">
                        <a:solidFill>
                          <a:schemeClr val="bg2"/>
                        </a:solidFill>
                        <a:latin typeface="Cambria Math" panose="02040503050406030204" pitchFamily="18" charset="0"/>
                      </a:rPr>
                      <m:t>𝐼</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m:rPr>
                            <m:sty m:val="p"/>
                          </m:rPr>
                          <a:rPr lang="zh-CN" altLang="en-US" sz="2400" i="0">
                            <a:solidFill>
                              <a:schemeClr val="bg2"/>
                            </a:solidFill>
                            <a:latin typeface="Cambria Math" panose="02040503050406030204" pitchFamily="18" charset="0"/>
                          </a:rPr>
                          <m:t>cos</m:t>
                        </m:r>
                      </m:e>
                    </m:nary>
                    <m:r>
                      <a:rPr lang="zh-CN" altLang="en-US" sz="2400" i="1">
                        <a:solidFill>
                          <a:schemeClr val="bg2"/>
                        </a:solidFill>
                        <a:latin typeface="Cambria Math" panose="02040503050406030204" pitchFamily="18" charset="0"/>
                      </a:rPr>
                      <m:t>𝛾</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18" name="文本框 17">
                <a:extLst>
                  <a:ext uri="{FF2B5EF4-FFF2-40B4-BE49-F238E27FC236}">
                    <a16:creationId xmlns:a16="http://schemas.microsoft.com/office/drawing/2014/main" id="{6BDB50EE-BF4F-8871-EC2F-B916E8DCBA0D}"/>
                  </a:ext>
                </a:extLst>
              </p:cNvPr>
              <p:cNvSpPr txBox="1">
                <a:spLocks noRot="1" noChangeAspect="1" noMove="1" noResize="1" noEditPoints="1" noAdjustHandles="1" noChangeArrowheads="1" noChangeShapeType="1" noTextEdit="1"/>
              </p:cNvSpPr>
              <p:nvPr/>
            </p:nvSpPr>
            <p:spPr>
              <a:xfrm>
                <a:off x="2489306" y="4111178"/>
                <a:ext cx="2903984" cy="518668"/>
              </a:xfrm>
              <a:prstGeom prst="rect">
                <a:avLst/>
              </a:prstGeom>
              <a:blipFill>
                <a:blip r:embed="rId10"/>
                <a:stretch>
                  <a:fillRect t="-142353" r="-1048"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4E0E8EE9-3F60-DA60-1590-53AC6FD872FB}"/>
                  </a:ext>
                </a:extLst>
              </p:cNvPr>
              <p:cNvSpPr txBox="1"/>
              <p:nvPr/>
            </p:nvSpPr>
            <p:spPr>
              <a:xfrm>
                <a:off x="5064224" y="4106026"/>
                <a:ext cx="6096000" cy="74289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sSub>
                              <m:sSubPr>
                                <m:ctrlPr>
                                  <a:rPr lang="en-US" altLang="zh-CN" sz="2400" i="1" smtClean="0">
                                    <a:solidFill>
                                      <a:schemeClr val="bg2"/>
                                    </a:solidFill>
                                    <a:latin typeface="Cambria Math" panose="02040503050406030204" pitchFamily="18" charset="0"/>
                                  </a:rPr>
                                </m:ctrlPr>
                              </m:sSubPr>
                              <m:e>
                                <m:r>
                                  <m:rPr>
                                    <m:sty m:val="p"/>
                                  </m:rPr>
                                  <a:rPr lang="zh-CN" altLang="en-US" sz="2400">
                                    <a:solidFill>
                                      <a:schemeClr val="bg2"/>
                                    </a:solidFill>
                                    <a:latin typeface="Cambria Math" panose="02040503050406030204" pitchFamily="18" charset="0"/>
                                  </a:rPr>
                                  <m:t>Σ</m:t>
                                </m:r>
                              </m:e>
                              <m:sub>
                                <m:r>
                                  <a:rPr lang="zh-CN" altLang="en-US" sz="2400" i="0">
                                    <a:solidFill>
                                      <a:schemeClr val="bg2"/>
                                    </a:solidFill>
                                    <a:latin typeface="Cambria Math" panose="02040503050406030204" pitchFamily="18" charset="0"/>
                                    <a:ea typeface="+mj-ea"/>
                                  </a:rPr>
                                  <m:t>上</m:t>
                                </m:r>
                              </m:sub>
                            </m:sSub>
                          </m:e>
                          <m:sub>
                            <m:r>
                              <m:rPr>
                                <m:nor/>
                              </m:rPr>
                              <a:rPr lang="zh-CN" altLang="en-US" sz="2400" b="0" i="1">
                                <a:solidFill>
                                  <a:schemeClr val="bg2"/>
                                </a:solidFill>
                                <a:latin typeface="Cambria Math" panose="02040503050406030204" pitchFamily="18" charset="0"/>
                              </a:rPr>
                              <m:t> </m:t>
                            </m:r>
                          </m:sub>
                        </m:sSub>
                      </m:sub>
                      <m:sup/>
                      <m:e>
                        <m:r>
                          <m:rPr>
                            <m:sty m:val="p"/>
                          </m:rPr>
                          <a:rPr lang="zh-CN" altLang="en-US" sz="2400" b="0" i="0">
                            <a:solidFill>
                              <a:schemeClr val="bg2"/>
                            </a:solidFill>
                            <a:latin typeface="Cambria Math" panose="02040503050406030204" pitchFamily="18" charset="0"/>
                          </a:rPr>
                          <m:t>d</m:t>
                        </m:r>
                      </m:e>
                    </m:nary>
                    <m:r>
                      <a:rPr lang="zh-CN" altLang="en-US" sz="2400" b="0" i="1">
                        <a:solidFill>
                          <a:schemeClr val="bg2"/>
                        </a:solidFill>
                        <a:latin typeface="Cambria Math" panose="02040503050406030204" pitchFamily="18" charset="0"/>
                      </a:rPr>
                      <m:t>𝑥</m:t>
                    </m:r>
                    <m:r>
                      <a:rPr lang="zh-CN" altLang="en-US" sz="2400" b="0" i="0">
                        <a:solidFill>
                          <a:schemeClr val="bg2"/>
                        </a:solidFill>
                        <a:latin typeface="Cambria Math" panose="02040503050406030204" pitchFamily="18" charset="0"/>
                      </a:rPr>
                      <m:t> </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𝑦</m:t>
                    </m:r>
                    <m:r>
                      <a:rPr lang="zh-CN" altLang="en-US" sz="2400" b="0" i="0">
                        <a:solidFill>
                          <a:schemeClr val="bg2"/>
                        </a:solidFill>
                        <a:latin typeface="Cambria Math" panose="02040503050406030204" pitchFamily="18" charset="0"/>
                      </a:rPr>
                      <m:t>+</m:t>
                    </m:r>
                    <m:nary>
                      <m:naryPr>
                        <m:chr m:val="∯"/>
                        <m:limLoc m:val="subSup"/>
                        <m:supHide m:val="on"/>
                        <m:ctrlPr>
                          <a:rPr lang="zh-CN" altLang="en-US" sz="2400" b="0" i="1">
                            <a:solidFill>
                              <a:schemeClr val="bg2"/>
                            </a:solidFill>
                            <a:latin typeface="Cambria Math" panose="02040503050406030204" pitchFamily="18" charset="0"/>
                          </a:rPr>
                        </m:ctrlPr>
                      </m:naryPr>
                      <m:sub>
                        <m:sSub>
                          <m:sSubPr>
                            <m:ctrlPr>
                              <a:rPr lang="zh-CN" altLang="en-US" sz="2400" b="0" i="1">
                                <a:solidFill>
                                  <a:schemeClr val="bg2"/>
                                </a:solidFill>
                                <a:latin typeface="Cambria Math" panose="02040503050406030204" pitchFamily="18" charset="0"/>
                              </a:rPr>
                            </m:ctrlPr>
                          </m:sSubPr>
                          <m:e>
                            <m:r>
                              <m:rPr>
                                <m:sty m:val="p"/>
                              </m:rPr>
                              <a:rPr lang="zh-CN" altLang="en-US" sz="2400" b="0" i="0" smtClean="0">
                                <a:solidFill>
                                  <a:schemeClr val="bg2"/>
                                </a:solidFill>
                                <a:latin typeface="Cambria Math" panose="02040503050406030204" pitchFamily="18" charset="0"/>
                              </a:rPr>
                              <m:t>Σ</m:t>
                            </m:r>
                          </m:e>
                          <m:sub>
                            <m:r>
                              <a:rPr lang="zh-CN" altLang="en-US" sz="2400" i="1">
                                <a:solidFill>
                                  <a:schemeClr val="bg2"/>
                                </a:solidFill>
                                <a:latin typeface="Cambria Math" panose="02040503050406030204" pitchFamily="18" charset="0"/>
                                <a:ea typeface="+mj-ea"/>
                              </a:rPr>
                              <m:t>下</m:t>
                            </m:r>
                          </m:sub>
                        </m:sSub>
                      </m:sub>
                      <m:sup/>
                      <m:e>
                        <m:r>
                          <m:rPr>
                            <m:sty m:val="p"/>
                          </m:rPr>
                          <a:rPr lang="zh-CN" altLang="en-US" sz="2400" b="0" i="0">
                            <a:solidFill>
                              <a:schemeClr val="bg2"/>
                            </a:solidFill>
                            <a:latin typeface="Cambria Math" panose="02040503050406030204" pitchFamily="18" charset="0"/>
                          </a:rPr>
                          <m:t>d</m:t>
                        </m:r>
                      </m:e>
                    </m:nary>
                    <m:r>
                      <a:rPr lang="zh-CN" altLang="en-US" sz="2400" b="0" i="1">
                        <a:solidFill>
                          <a:schemeClr val="bg2"/>
                        </a:solidFill>
                        <a:latin typeface="Cambria Math" panose="02040503050406030204" pitchFamily="18" charset="0"/>
                      </a:rPr>
                      <m:t>𝑥</m:t>
                    </m:r>
                    <m:r>
                      <a:rPr lang="zh-CN" altLang="en-US" sz="2400" b="0" i="0">
                        <a:solidFill>
                          <a:schemeClr val="bg2"/>
                        </a:solidFill>
                        <a:latin typeface="Cambria Math" panose="02040503050406030204" pitchFamily="18" charset="0"/>
                      </a:rPr>
                      <m:t> </m:t>
                    </m:r>
                    <m:r>
                      <m:rPr>
                        <m:sty m:val="p"/>
                      </m:rPr>
                      <a:rPr lang="zh-CN" altLang="en-US" sz="2400" b="0" i="0">
                        <a:solidFill>
                          <a:schemeClr val="bg2"/>
                        </a:solidFill>
                        <a:latin typeface="Cambria Math" panose="02040503050406030204" pitchFamily="18" charset="0"/>
                      </a:rPr>
                      <m:t>d</m:t>
                    </m:r>
                    <m:r>
                      <a:rPr lang="zh-CN" altLang="en-US" sz="2400" b="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0" name="文本框 19">
                <a:extLst>
                  <a:ext uri="{FF2B5EF4-FFF2-40B4-BE49-F238E27FC236}">
                    <a16:creationId xmlns:a16="http://schemas.microsoft.com/office/drawing/2014/main" id="{4E0E8EE9-3F60-DA60-1590-53AC6FD872FB}"/>
                  </a:ext>
                </a:extLst>
              </p:cNvPr>
              <p:cNvSpPr txBox="1">
                <a:spLocks noRot="1" noChangeAspect="1" noMove="1" noResize="1" noEditPoints="1" noAdjustHandles="1" noChangeArrowheads="1" noChangeShapeType="1" noTextEdit="1"/>
              </p:cNvSpPr>
              <p:nvPr/>
            </p:nvSpPr>
            <p:spPr>
              <a:xfrm>
                <a:off x="5064224" y="4106026"/>
                <a:ext cx="6096000" cy="742896"/>
              </a:xfrm>
              <a:prstGeom prst="rect">
                <a:avLst/>
              </a:prstGeom>
              <a:blipFill>
                <a:blip r:embed="rId11"/>
                <a:stretch>
                  <a:fillRect l="-3100" t="-100000" b="-11322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D6AE2BCB-E1B6-6A79-A9A6-866EDA8718C9}"/>
                  </a:ext>
                </a:extLst>
              </p:cNvPr>
              <p:cNvSpPr txBox="1"/>
              <p:nvPr/>
            </p:nvSpPr>
            <p:spPr>
              <a:xfrm>
                <a:off x="3287688" y="4941939"/>
                <a:ext cx="6096000" cy="603499"/>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sub>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𝐷</m:t>
                            </m:r>
                          </m:e>
                          <m:sub>
                            <m:r>
                              <a:rPr lang="zh-CN" altLang="en-US" sz="2400" i="1">
                                <a:solidFill>
                                  <a:schemeClr val="bg2"/>
                                </a:solidFill>
                                <a:latin typeface="Cambria Math" panose="02040503050406030204" pitchFamily="18" charset="0"/>
                              </a:rPr>
                              <m:t>𝑥𝑦</m:t>
                            </m:r>
                          </m:sub>
                        </m:sSub>
                      </m:sub>
                      <m:sup/>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e>
                    </m:nary>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=0</m:t>
                    </m:r>
                  </m:oMath>
                </a14:m>
                <a:endParaRPr lang="zh-CN" altLang="en-US" sz="2400" dirty="0">
                  <a:solidFill>
                    <a:schemeClr val="bg2"/>
                  </a:solidFill>
                </a:endParaRPr>
              </a:p>
            </p:txBody>
          </p:sp>
        </mc:Choice>
        <mc:Fallback xmlns="">
          <p:sp>
            <p:nvSpPr>
              <p:cNvPr id="22" name="文本框 21">
                <a:extLst>
                  <a:ext uri="{FF2B5EF4-FFF2-40B4-BE49-F238E27FC236}">
                    <a16:creationId xmlns:a16="http://schemas.microsoft.com/office/drawing/2014/main" id="{D6AE2BCB-E1B6-6A79-A9A6-866EDA8718C9}"/>
                  </a:ext>
                </a:extLst>
              </p:cNvPr>
              <p:cNvSpPr txBox="1">
                <a:spLocks noRot="1" noChangeAspect="1" noMove="1" noResize="1" noEditPoints="1" noAdjustHandles="1" noChangeArrowheads="1" noChangeShapeType="1" noTextEdit="1"/>
              </p:cNvSpPr>
              <p:nvPr/>
            </p:nvSpPr>
            <p:spPr>
              <a:xfrm>
                <a:off x="3287688" y="4941939"/>
                <a:ext cx="6096000" cy="603499"/>
              </a:xfrm>
              <a:prstGeom prst="rect">
                <a:avLst/>
              </a:prstGeom>
              <a:blipFill>
                <a:blip r:embed="rId12"/>
                <a:stretch>
                  <a:fillRect l="-3000" t="-122222" b="-16060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85365636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2" grpId="0"/>
      <p:bldP spid="14" grpId="0"/>
      <p:bldP spid="16" grpId="0"/>
      <p:bldP spid="18" grpId="0"/>
      <p:bldP spid="20" grpId="0"/>
      <p:bldP spid="22" grpId="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0DAE53E-B50C-4140-983D-71730FA13F8C}"/>
              </a:ext>
            </a:extLst>
          </p:cNvPr>
          <p:cNvSpPr>
            <a:spLocks noGrp="1" noChangeArrowheads="1"/>
          </p:cNvSpPr>
          <p:nvPr>
            <p:ph type="title"/>
          </p:nvPr>
        </p:nvSpPr>
        <p:spPr>
          <a:xfrm>
            <a:off x="1703561" y="349101"/>
            <a:ext cx="1666528" cy="519112"/>
          </a:xfrm>
          <a:ln w="19050">
            <a:solidFill>
              <a:schemeClr val="bg1"/>
            </a:solidFill>
            <a:miter lim="800000"/>
            <a:headEnd/>
            <a:tailEnd/>
          </a:ln>
          <a:extLst>
            <a:ext uri="{909E8E84-426E-40DD-AFC4-6F175D3DCCD1}">
              <a14:hiddenFill xmlns:a14="http://schemas.microsoft.com/office/drawing/2010/main">
                <a:solidFill>
                  <a:schemeClr val="bg1"/>
                </a:solidFill>
              </a14:hiddenFill>
            </a:ext>
          </a:extLst>
        </p:spPr>
        <p:txBody>
          <a:bodyPr/>
          <a:lstStyle/>
          <a:p>
            <a:pPr eaLnBrk="1" hangingPunct="1"/>
            <a:r>
              <a:rPr lang="zh-CN" altLang="en-US" sz="2800" b="1" dirty="0">
                <a:solidFill>
                  <a:srgbClr val="C00000"/>
                </a:solidFill>
                <a:latin typeface="+mj-ea"/>
              </a:rPr>
              <a:t>内容小结</a:t>
            </a:r>
          </a:p>
        </p:txBody>
      </p:sp>
      <p:sp>
        <p:nvSpPr>
          <p:cNvPr id="29702" name="Text Box 6">
            <a:extLst>
              <a:ext uri="{FF2B5EF4-FFF2-40B4-BE49-F238E27FC236}">
                <a16:creationId xmlns:a16="http://schemas.microsoft.com/office/drawing/2014/main" id="{29020C8F-F1CE-FA4B-8C01-FCF5D886EE61}"/>
              </a:ext>
            </a:extLst>
          </p:cNvPr>
          <p:cNvSpPr txBox="1">
            <a:spLocks noChangeArrowheads="1"/>
          </p:cNvSpPr>
          <p:nvPr/>
        </p:nvSpPr>
        <p:spPr bwMode="auto">
          <a:xfrm>
            <a:off x="2085395" y="995633"/>
            <a:ext cx="3048000" cy="46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kumimoji="1" sz="2800">
                <a:solidFill>
                  <a:schemeClr val="tx1"/>
                </a:solidFill>
                <a:latin typeface="Times New Roman" panose="02020603050405020304" pitchFamily="18" charset="0"/>
                <a:ea typeface="楷体_GB2312" pitchFamily="49" charset="-122"/>
              </a:defRPr>
            </a:lvl1pPr>
            <a:lvl2pPr marL="742950" indent="-285750">
              <a:defRPr kumimoji="1" sz="2800">
                <a:solidFill>
                  <a:schemeClr val="tx1"/>
                </a:solidFill>
                <a:latin typeface="Times New Roman" panose="02020603050405020304" pitchFamily="18" charset="0"/>
                <a:ea typeface="楷体_GB2312" pitchFamily="49" charset="-122"/>
              </a:defRPr>
            </a:lvl2pPr>
            <a:lvl3pPr marL="1143000" indent="-228600">
              <a:defRPr kumimoji="1" sz="2800">
                <a:solidFill>
                  <a:schemeClr val="tx1"/>
                </a:solidFill>
                <a:latin typeface="Times New Roman" panose="02020603050405020304" pitchFamily="18" charset="0"/>
                <a:ea typeface="楷体_GB2312" pitchFamily="49" charset="-122"/>
              </a:defRPr>
            </a:lvl3pPr>
            <a:lvl4pPr marL="1600200" indent="-228600">
              <a:defRPr kumimoji="1" sz="2800">
                <a:solidFill>
                  <a:schemeClr val="tx1"/>
                </a:solidFill>
                <a:latin typeface="Times New Roman" panose="02020603050405020304" pitchFamily="18" charset="0"/>
                <a:ea typeface="楷体_GB2312" pitchFamily="49" charset="-122"/>
              </a:defRPr>
            </a:lvl4pPr>
            <a:lvl5pPr marL="2057400" indent="-228600">
              <a:defRPr kumimoji="1" sz="2800">
                <a:solidFill>
                  <a:schemeClr val="tx1"/>
                </a:solidFill>
                <a:latin typeface="Times New Roman" panose="02020603050405020304" pitchFamily="18" charset="0"/>
                <a:ea typeface="楷体_GB2312" pitchFamily="49" charset="-122"/>
              </a:defRPr>
            </a:lvl5pPr>
            <a:lvl6pPr marL="25146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6pPr>
            <a:lvl7pPr marL="29718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7pPr>
            <a:lvl8pPr marL="34290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8pPr>
            <a:lvl9pPr marL="3886200" indent="-228600" eaLnBrk="0" fontAlgn="base" hangingPunct="0">
              <a:spcBef>
                <a:spcPct val="0"/>
              </a:spcBef>
              <a:spcAft>
                <a:spcPct val="0"/>
              </a:spcAft>
              <a:defRPr kumimoji="1" sz="2800">
                <a:solidFill>
                  <a:schemeClr val="tx1"/>
                </a:solidFill>
                <a:latin typeface="Times New Roman" panose="02020603050405020304" pitchFamily="18" charset="0"/>
                <a:ea typeface="楷体_GB2312" pitchFamily="49" charset="-122"/>
              </a:defRPr>
            </a:lvl9pPr>
          </a:lstStyle>
          <a:p>
            <a:pPr eaLnBrk="1" hangingPunct="1">
              <a:spcBef>
                <a:spcPct val="50000"/>
              </a:spcBef>
            </a:pPr>
            <a:r>
              <a:rPr lang="en-US" altLang="zh-CN" sz="2400" b="1" dirty="0">
                <a:solidFill>
                  <a:srgbClr val="000099">
                    <a:lumMod val="60000"/>
                    <a:lumOff val="40000"/>
                  </a:srgbClr>
                </a:solidFill>
                <a:latin typeface="+mn-lt"/>
                <a:ea typeface="+mn-ea"/>
              </a:rPr>
              <a:t>1. </a:t>
            </a:r>
            <a:r>
              <a:rPr lang="zh-CN" altLang="en-US" sz="2400" b="1" dirty="0">
                <a:solidFill>
                  <a:srgbClr val="000099">
                    <a:lumMod val="60000"/>
                    <a:lumOff val="40000"/>
                  </a:srgbClr>
                </a:solidFill>
                <a:latin typeface="+mn-lt"/>
                <a:ea typeface="+mn-ea"/>
              </a:rPr>
              <a:t>斯托克斯公式</a:t>
            </a:r>
          </a:p>
        </p:txBody>
      </p:sp>
      <p:sp>
        <p:nvSpPr>
          <p:cNvPr id="29731" name="Line 35">
            <a:extLst>
              <a:ext uri="{FF2B5EF4-FFF2-40B4-BE49-F238E27FC236}">
                <a16:creationId xmlns:a16="http://schemas.microsoft.com/office/drawing/2014/main" id="{82C5426D-0B21-2A4F-9D8A-4264DA511996}"/>
              </a:ext>
            </a:extLst>
          </p:cNvPr>
          <p:cNvSpPr>
            <a:spLocks noChangeShapeType="1"/>
          </p:cNvSpPr>
          <p:nvPr/>
        </p:nvSpPr>
        <p:spPr bwMode="auto">
          <a:xfrm>
            <a:off x="6324600" y="1066800"/>
            <a:ext cx="0" cy="5486400"/>
          </a:xfrm>
          <a:prstGeom prst="line">
            <a:avLst/>
          </a:prstGeom>
          <a:noFill/>
          <a:ln w="952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9744" name="Line 48">
            <a:extLst>
              <a:ext uri="{FF2B5EF4-FFF2-40B4-BE49-F238E27FC236}">
                <a16:creationId xmlns:a16="http://schemas.microsoft.com/office/drawing/2014/main" id="{1D75DA0A-70E6-9645-9271-B38994A2145E}"/>
              </a:ext>
            </a:extLst>
          </p:cNvPr>
          <p:cNvSpPr>
            <a:spLocks noChangeShapeType="1"/>
          </p:cNvSpPr>
          <p:nvPr/>
        </p:nvSpPr>
        <p:spPr bwMode="auto">
          <a:xfrm>
            <a:off x="7620000" y="4953000"/>
            <a:ext cx="45720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29745" name="Line 49">
            <a:extLst>
              <a:ext uri="{FF2B5EF4-FFF2-40B4-BE49-F238E27FC236}">
                <a16:creationId xmlns:a16="http://schemas.microsoft.com/office/drawing/2014/main" id="{8CF2DB62-462B-0844-9FE3-BDB0754EEA49}"/>
              </a:ext>
            </a:extLst>
          </p:cNvPr>
          <p:cNvSpPr>
            <a:spLocks noChangeShapeType="1"/>
          </p:cNvSpPr>
          <p:nvPr/>
        </p:nvSpPr>
        <p:spPr bwMode="auto">
          <a:xfrm>
            <a:off x="7010400" y="3810000"/>
            <a:ext cx="533400" cy="0"/>
          </a:xfrm>
          <a:prstGeom prst="line">
            <a:avLst/>
          </a:prstGeom>
          <a:noFill/>
          <a:ln w="952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A94AF8CA-20C4-808E-970F-73BFEA1A0548}"/>
                  </a:ext>
                </a:extLst>
              </p:cNvPr>
              <p:cNvSpPr txBox="1"/>
              <p:nvPr/>
            </p:nvSpPr>
            <p:spPr>
              <a:xfrm>
                <a:off x="2221570" y="1574800"/>
                <a:ext cx="3418159" cy="51866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Γ</m:t>
                        </m:r>
                      </m:sub>
                      <m:sup/>
                      <m:e>
                        <m:r>
                          <a:rPr lang="zh-CN" altLang="en-US" sz="2400" i="1">
                            <a:solidFill>
                              <a:schemeClr val="bg2"/>
                            </a:solidFill>
                            <a:latin typeface="Cambria Math" panose="02040503050406030204" pitchFamily="18" charset="0"/>
                          </a:rPr>
                          <m:t>𝑃</m:t>
                        </m:r>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A94AF8CA-20C4-808E-970F-73BFEA1A0548}"/>
                  </a:ext>
                </a:extLst>
              </p:cNvPr>
              <p:cNvSpPr txBox="1">
                <a:spLocks noRot="1" noChangeAspect="1" noMove="1" noResize="1" noEditPoints="1" noAdjustHandles="1" noChangeArrowheads="1" noChangeShapeType="1" noTextEdit="1"/>
              </p:cNvSpPr>
              <p:nvPr/>
            </p:nvSpPr>
            <p:spPr>
              <a:xfrm>
                <a:off x="2221570" y="1574800"/>
                <a:ext cx="3418159" cy="518668"/>
              </a:xfrm>
              <a:prstGeom prst="rect">
                <a:avLst/>
              </a:prstGeom>
              <a:blipFill>
                <a:blip r:embed="rId2"/>
                <a:stretch>
                  <a:fillRect l="-14439"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2147BA9-80F7-85EF-AE40-25B1EC1B18E9}"/>
                  </a:ext>
                </a:extLst>
              </p:cNvPr>
              <p:cNvSpPr txBox="1"/>
              <p:nvPr/>
            </p:nvSpPr>
            <p:spPr>
              <a:xfrm>
                <a:off x="1493839" y="2229682"/>
                <a:ext cx="4419597" cy="14531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e>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𝑧</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e>
                                <m:e>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mr>
                            </m:m>
                          </m:e>
                        </m:d>
                      </m:e>
                    </m:nary>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42147BA9-80F7-85EF-AE40-25B1EC1B18E9}"/>
                  </a:ext>
                </a:extLst>
              </p:cNvPr>
              <p:cNvSpPr txBox="1">
                <a:spLocks noRot="1" noChangeAspect="1" noMove="1" noResize="1" noEditPoints="1" noAdjustHandles="1" noChangeArrowheads="1" noChangeShapeType="1" noTextEdit="1"/>
              </p:cNvSpPr>
              <p:nvPr/>
            </p:nvSpPr>
            <p:spPr>
              <a:xfrm>
                <a:off x="1493839" y="2229682"/>
                <a:ext cx="4419597" cy="1453155"/>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3DC3CCB2-0F50-9A2A-D162-F24B21983E94}"/>
                  </a:ext>
                </a:extLst>
              </p:cNvPr>
              <p:cNvSpPr txBox="1"/>
              <p:nvPr/>
            </p:nvSpPr>
            <p:spPr>
              <a:xfrm>
                <a:off x="1492250" y="3855370"/>
                <a:ext cx="4280149" cy="145315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𝛼</m:t>
                                  </m:r>
                                </m:e>
                                <m:e>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𝛽</m:t>
                                  </m:r>
                                </m:e>
                                <m:e>
                                  <m:r>
                                    <m:rPr>
                                      <m:sty m:val="p"/>
                                    </m:rPr>
                                    <a:rPr lang="zh-CN" altLang="en-US" sz="2400" i="0">
                                      <a:solidFill>
                                        <a:schemeClr val="bg2"/>
                                      </a:solidFill>
                                      <a:latin typeface="Cambria Math" panose="02040503050406030204" pitchFamily="18" charset="0"/>
                                    </a:rPr>
                                    <m:t>cos</m:t>
                                  </m:r>
                                  <m:r>
                                    <a:rPr lang="zh-CN" altLang="en-US" sz="2400" i="1">
                                      <a:solidFill>
                                        <a:schemeClr val="bg2"/>
                                      </a:solidFill>
                                      <a:latin typeface="Cambria Math" panose="02040503050406030204" pitchFamily="18" charset="0"/>
                                    </a:rPr>
                                    <m:t>𝛾</m:t>
                                  </m:r>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mr>
                            </m:m>
                          </m:e>
                        </m:d>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3DC3CCB2-0F50-9A2A-D162-F24B21983E94}"/>
                  </a:ext>
                </a:extLst>
              </p:cNvPr>
              <p:cNvSpPr txBox="1">
                <a:spLocks noRot="1" noChangeAspect="1" noMove="1" noResize="1" noEditPoints="1" noAdjustHandles="1" noChangeArrowheads="1" noChangeShapeType="1" noTextEdit="1"/>
              </p:cNvSpPr>
              <p:nvPr/>
            </p:nvSpPr>
            <p:spPr>
              <a:xfrm>
                <a:off x="1492250" y="3855370"/>
                <a:ext cx="4280149" cy="1453155"/>
              </a:xfrm>
              <a:prstGeom prst="rect">
                <a:avLst/>
              </a:prstGeom>
              <a:blipFill>
                <a:blip r:embed="rId4"/>
                <a:stretch>
                  <a:fillRect/>
                </a:stretch>
              </a:blipFill>
            </p:spPr>
            <p:txBody>
              <a:bodyPr/>
              <a:lstStyle/>
              <a:p>
                <a:r>
                  <a:rPr lang="zh-CN" altLang="en-US">
                    <a:noFill/>
                  </a:rPr>
                  <a:t> </a:t>
                </a:r>
              </a:p>
            </p:txBody>
          </p:sp>
        </mc:Fallback>
      </mc:AlternateContent>
      <p:sp>
        <p:nvSpPr>
          <p:cNvPr id="9" name="文本框 8">
            <a:extLst>
              <a:ext uri="{FF2B5EF4-FFF2-40B4-BE49-F238E27FC236}">
                <a16:creationId xmlns:a16="http://schemas.microsoft.com/office/drawing/2014/main" id="{414B4852-40C4-292B-AB27-23352C38D44A}"/>
              </a:ext>
            </a:extLst>
          </p:cNvPr>
          <p:cNvSpPr txBox="1"/>
          <p:nvPr/>
        </p:nvSpPr>
        <p:spPr>
          <a:xfrm>
            <a:off x="6532101" y="952781"/>
            <a:ext cx="1823864"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也可写成：</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A19AE048-5A43-596F-17D2-D900147C0233}"/>
                  </a:ext>
                </a:extLst>
              </p:cNvPr>
              <p:cNvSpPr txBox="1"/>
              <p:nvPr/>
            </p:nvSpPr>
            <p:spPr>
              <a:xfrm>
                <a:off x="6789976" y="1445679"/>
                <a:ext cx="3728244" cy="56727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Γ</m:t>
                        </m:r>
                      </m:sub>
                      <m:sup/>
                      <m:e>
                        <m:sSub>
                          <m:sSubPr>
                            <m:ctrlPr>
                              <a:rPr lang="zh-CN" altLang="en-US" sz="2400" i="1">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𝐴</m:t>
                            </m:r>
                          </m:e>
                          <m:sub>
                            <m:r>
                              <a:rPr lang="zh-CN" altLang="en-US" sz="2400" i="1">
                                <a:solidFill>
                                  <a:schemeClr val="bg2"/>
                                </a:solidFill>
                                <a:latin typeface="Cambria Math" panose="02040503050406030204" pitchFamily="18" charset="0"/>
                              </a:rPr>
                              <m:t>𝜏</m:t>
                            </m:r>
                          </m:sub>
                        </m:sSub>
                      </m:e>
                    </m:nary>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𝑠</m:t>
                    </m:r>
                    <m:r>
                      <a:rPr lang="zh-CN" altLang="en-US" sz="2400" i="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nary>
                          <m:naryPr>
                            <m:chr m:val="∬"/>
                            <m:limLoc m:val="subSup"/>
                            <m:supHide m:val="on"/>
                            <m:ctrlPr>
                              <a:rPr lang="zh-CN" altLang="en-US" sz="2400" i="1">
                                <a:solidFill>
                                  <a:schemeClr val="bg2"/>
                                </a:solidFill>
                                <a:latin typeface="Cambria Math" panose="02040503050406030204" pitchFamily="18" charset="0"/>
                              </a:rPr>
                            </m:ctrlPr>
                          </m:naryPr>
                          <m:sub>
                            <m:r>
                              <m:rPr>
                                <m:sty m:val="p"/>
                              </m:rPr>
                              <a:rPr lang="zh-CN" altLang="en-US" sz="2400" i="0">
                                <a:solidFill>
                                  <a:schemeClr val="bg2"/>
                                </a:solidFill>
                                <a:latin typeface="Cambria Math" panose="02040503050406030204" pitchFamily="18" charset="0"/>
                              </a:rPr>
                              <m:t>Σ</m:t>
                            </m:r>
                          </m:sub>
                          <m:sup/>
                          <m:e>
                            <m:r>
                              <a:rPr lang="zh-CN" altLang="en-US" sz="2400" i="0">
                                <a:solidFill>
                                  <a:schemeClr val="bg2"/>
                                </a:solidFill>
                                <a:latin typeface="Cambria Math" panose="02040503050406030204" pitchFamily="18" charset="0"/>
                              </a:rPr>
                              <m:t>(</m:t>
                            </m:r>
                          </m:e>
                        </m:nary>
                      </m:e>
                    </m:d>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sSub>
                      <m:sSubPr>
                        <m:ctrlPr>
                          <a:rPr lang="zh-CN" altLang="en-US" sz="2400" i="1">
                            <a:solidFill>
                              <a:schemeClr val="bg2"/>
                            </a:solidFill>
                            <a:latin typeface="Cambria Math" panose="02040503050406030204" pitchFamily="18" charset="0"/>
                          </a:rPr>
                        </m:ctrlPr>
                      </m:sSubPr>
                      <m:e>
                        <m:d>
                          <m:dPr>
                            <m:begChr m:val=""/>
                            <m:end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e>
                        </m:d>
                      </m:e>
                      <m:sub>
                        <m:r>
                          <a:rPr lang="zh-CN" altLang="en-US" sz="2400" i="1">
                            <a:solidFill>
                              <a:schemeClr val="bg2"/>
                            </a:solidFill>
                            <a:latin typeface="Cambria Math" panose="02040503050406030204" pitchFamily="18" charset="0"/>
                          </a:rPr>
                          <m:t>𝑛</m:t>
                        </m:r>
                      </m:sub>
                    </m:sSub>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𝑆</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A19AE048-5A43-596F-17D2-D900147C0233}"/>
                  </a:ext>
                </a:extLst>
              </p:cNvPr>
              <p:cNvSpPr txBox="1">
                <a:spLocks noRot="1" noChangeAspect="1" noMove="1" noResize="1" noEditPoints="1" noAdjustHandles="1" noChangeArrowheads="1" noChangeShapeType="1" noTextEdit="1"/>
              </p:cNvSpPr>
              <p:nvPr/>
            </p:nvSpPr>
            <p:spPr>
              <a:xfrm>
                <a:off x="6789976" y="1445679"/>
                <a:ext cx="3728244" cy="567271"/>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1356EB3F-8088-961C-2D0F-E4BBE0D87696}"/>
                  </a:ext>
                </a:extLst>
              </p:cNvPr>
              <p:cNvSpPr txBox="1"/>
              <p:nvPr/>
            </p:nvSpPr>
            <p:spPr>
              <a:xfrm>
                <a:off x="6568429" y="2163290"/>
                <a:ext cx="3728244" cy="1109022"/>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Times New Roman" panose="02020603050405020304" pitchFamily="18" charset="0"/>
                    <a:ea typeface="宋体" panose="02010600030101010101" pitchFamily="2" charset="-122"/>
                    <a:cs typeface="Times New Roman" panose="02020603050405020304" pitchFamily="18" charset="0"/>
                  </a:rPr>
                  <a:t>其中</a:t>
                </a:r>
                <a:endParaRPr lang="en-US" altLang="zh-CN" sz="2400" dirty="0">
                  <a:solidFill>
                    <a:schemeClr val="bg2"/>
                  </a:solidFill>
                  <a:latin typeface="Aptos" panose="020B0004020202020204" pitchFamily="34" charset="0"/>
                  <a:ea typeface="等线" panose="02010600030101010101" pitchFamily="2" charset="-122"/>
                  <a:cs typeface="Times New Roman" panose="02020603050405020304" pitchFamily="18" charset="0"/>
                </a:endParaRPr>
              </a:p>
              <a:p>
                <a:pPr>
                  <a:spcBef>
                    <a:spcPts val="900"/>
                  </a:spcBef>
                  <a:spcAft>
                    <a:spcPts val="900"/>
                  </a:spcAft>
                  <a:buNone/>
                </a:pPr>
                <a:r>
                  <a:rPr lang="en-US"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Choice>
        <mc:Fallback xmlns="">
          <p:sp>
            <p:nvSpPr>
              <p:cNvPr id="13" name="文本框 12">
                <a:extLst>
                  <a:ext uri="{FF2B5EF4-FFF2-40B4-BE49-F238E27FC236}">
                    <a16:creationId xmlns:a16="http://schemas.microsoft.com/office/drawing/2014/main" id="{1356EB3F-8088-961C-2D0F-E4BBE0D87696}"/>
                  </a:ext>
                </a:extLst>
              </p:cNvPr>
              <p:cNvSpPr txBox="1">
                <a:spLocks noRot="1" noChangeAspect="1" noMove="1" noResize="1" noEditPoints="1" noAdjustHandles="1" noChangeArrowheads="1" noChangeShapeType="1" noTextEdit="1"/>
              </p:cNvSpPr>
              <p:nvPr/>
            </p:nvSpPr>
            <p:spPr>
              <a:xfrm>
                <a:off x="6568429" y="2163290"/>
                <a:ext cx="3728244" cy="1109022"/>
              </a:xfrm>
              <a:prstGeom prst="rect">
                <a:avLst/>
              </a:prstGeom>
              <a:blipFill>
                <a:blip r:embed="rId6"/>
                <a:stretch>
                  <a:fillRect l="-2451" t="-714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F73EAC4A-7D48-A00E-E452-56A0C0A6537B}"/>
                  </a:ext>
                </a:extLst>
              </p:cNvPr>
              <p:cNvSpPr txBox="1"/>
              <p:nvPr/>
            </p:nvSpPr>
            <p:spPr>
              <a:xfrm>
                <a:off x="6553200" y="3593985"/>
                <a:ext cx="52772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en-US" sz="2400" i="1" smtClean="0">
                              <a:solidFill>
                                <a:schemeClr val="bg2"/>
                              </a:solidFill>
                              <a:latin typeface="Cambria Math" panose="02040503050406030204" pitchFamily="18" charset="0"/>
                            </a:rPr>
                          </m:ctrlPr>
                        </m:sSubPr>
                        <m:e>
                          <m:r>
                            <a:rPr lang="zh-CN" altLang="en-US" sz="2400" i="1">
                              <a:solidFill>
                                <a:schemeClr val="bg2"/>
                              </a:solidFill>
                              <a:latin typeface="Cambria Math" panose="02040503050406030204" pitchFamily="18" charset="0"/>
                            </a:rPr>
                            <m:t>𝐴</m:t>
                          </m:r>
                        </m:e>
                        <m:sub>
                          <m:r>
                            <a:rPr lang="zh-CN" altLang="en-US" sz="2400" i="1">
                              <a:solidFill>
                                <a:schemeClr val="bg2"/>
                              </a:solidFill>
                              <a:latin typeface="Cambria Math" panose="02040503050406030204" pitchFamily="18" charset="0"/>
                            </a:rPr>
                            <m:t>𝜏</m:t>
                          </m:r>
                        </m:sub>
                      </m:sSub>
                    </m:oMath>
                  </m:oMathPara>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F73EAC4A-7D48-A00E-E452-56A0C0A6537B}"/>
                  </a:ext>
                </a:extLst>
              </p:cNvPr>
              <p:cNvSpPr txBox="1">
                <a:spLocks noRot="1" noChangeAspect="1" noMove="1" noResize="1" noEditPoints="1" noAdjustHandles="1" noChangeArrowheads="1" noChangeShapeType="1" noTextEdit="1"/>
              </p:cNvSpPr>
              <p:nvPr/>
            </p:nvSpPr>
            <p:spPr>
              <a:xfrm>
                <a:off x="6553200" y="3593985"/>
                <a:ext cx="527720" cy="461665"/>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06A38370-FC98-F32A-A819-A9DB47DC2A9E}"/>
                  </a:ext>
                </a:extLst>
              </p:cNvPr>
              <p:cNvSpPr txBox="1"/>
              <p:nvPr/>
            </p:nvSpPr>
            <p:spPr>
              <a:xfrm>
                <a:off x="7620000" y="3598916"/>
                <a:ext cx="2399928" cy="878189"/>
              </a:xfrm>
              <a:prstGeom prst="rect">
                <a:avLst/>
              </a:prstGeom>
              <a:noFill/>
            </p:spPr>
            <p:txBody>
              <a:bodyPr wrap="square">
                <a:spAutoFit/>
              </a:bodyPr>
              <a:lstStyle/>
              <a:p>
                <a14:m>
                  <m:oMath xmlns:m="http://schemas.openxmlformats.org/officeDocument/2006/math">
                    <m:acc>
                      <m:accPr>
                        <m:chr m:val="⃗"/>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的切向量</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𝜏</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上投影</a:t>
                </a:r>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06A38370-FC98-F32A-A819-A9DB47DC2A9E}"/>
                  </a:ext>
                </a:extLst>
              </p:cNvPr>
              <p:cNvSpPr txBox="1">
                <a:spLocks noRot="1" noChangeAspect="1" noMove="1" noResize="1" noEditPoints="1" noAdjustHandles="1" noChangeArrowheads="1" noChangeShapeType="1" noTextEdit="1"/>
              </p:cNvSpPr>
              <p:nvPr/>
            </p:nvSpPr>
            <p:spPr>
              <a:xfrm>
                <a:off x="7620000" y="3598916"/>
                <a:ext cx="2399928" cy="878189"/>
              </a:xfrm>
              <a:prstGeom prst="rect">
                <a:avLst/>
              </a:prstGeom>
              <a:blipFill>
                <a:blip r:embed="rId8"/>
                <a:stretch>
                  <a:fillRect l="-761" t="-2778" b="-131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627D2503-9C16-425A-C4D9-767D2649D49B}"/>
                  </a:ext>
                </a:extLst>
              </p:cNvPr>
              <p:cNvSpPr txBox="1"/>
              <p:nvPr/>
            </p:nvSpPr>
            <p:spPr>
              <a:xfrm>
                <a:off x="6296998" y="4634701"/>
                <a:ext cx="1798712" cy="695127"/>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sSub>
                      <m:sSubPr>
                        <m:ctrlPr>
                          <a:rPr lang="zh-CN" altLang="en-US" sz="2400" i="1" smtClean="0">
                            <a:solidFill>
                              <a:schemeClr val="bg2"/>
                            </a:solidFill>
                            <a:latin typeface="Cambria Math" panose="02040503050406030204" pitchFamily="18" charset="0"/>
                          </a:rPr>
                        </m:ctrlPr>
                      </m:sSubPr>
                      <m:e>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e>
                        </m:d>
                      </m:e>
                      <m:sub>
                        <m:r>
                          <a:rPr lang="zh-CN" altLang="en-US" sz="2400" i="1">
                            <a:solidFill>
                              <a:schemeClr val="bg2"/>
                            </a:solidFill>
                            <a:latin typeface="Cambria Math" panose="02040503050406030204" pitchFamily="18" charset="0"/>
                          </a:rPr>
                          <m:t>𝑛</m:t>
                        </m:r>
                      </m:sub>
                    </m:sSub>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627D2503-9C16-425A-C4D9-767D2649D49B}"/>
                  </a:ext>
                </a:extLst>
              </p:cNvPr>
              <p:cNvSpPr txBox="1">
                <a:spLocks noRot="1" noChangeAspect="1" noMove="1" noResize="1" noEditPoints="1" noAdjustHandles="1" noChangeArrowheads="1" noChangeShapeType="1" noTextEdit="1"/>
              </p:cNvSpPr>
              <p:nvPr/>
            </p:nvSpPr>
            <p:spPr>
              <a:xfrm>
                <a:off x="6296998" y="4634701"/>
                <a:ext cx="1798712" cy="695127"/>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3FECF315-735A-7E0E-39E5-70CC94411204}"/>
                  </a:ext>
                </a:extLst>
              </p:cNvPr>
              <p:cNvSpPr txBox="1"/>
              <p:nvPr/>
            </p:nvSpPr>
            <p:spPr>
              <a:xfrm>
                <a:off x="8077200" y="4649696"/>
                <a:ext cx="2865436" cy="878189"/>
              </a:xfrm>
              <a:prstGeom prst="rect">
                <a:avLst/>
              </a:prstGeom>
              <a:noFill/>
            </p:spPr>
            <p:txBody>
              <a:bodyPr wrap="square">
                <a:spAutoFit/>
              </a:bodyPr>
              <a:lstStyle/>
              <a:p>
                <a14:m>
                  <m:oMath xmlns:m="http://schemas.openxmlformats.org/officeDocument/2006/math">
                    <m:acc>
                      <m:accPr>
                        <m:chr m:val="⃗"/>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的旋度</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Σ</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的法向量</a:t>
                </a:r>
                <a:r>
                  <a:rPr lang="zh-CN" altLang="zh-CN" sz="2400" dirty="0">
                    <a:solidFill>
                      <a:schemeClr val="bg2"/>
                    </a:solidFill>
                    <a:effectLst/>
                    <a:ea typeface="Times New Roman" panose="02020603050405020304" pitchFamily="18" charset="0"/>
                  </a:rPr>
                  <a:t> </a:t>
                </a:r>
                <a14:m>
                  <m:oMath xmlns:m="http://schemas.openxmlformats.org/officeDocument/2006/math">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𝑛</m:t>
                        </m:r>
                      </m:e>
                    </m:acc>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上投影</a:t>
                </a:r>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3FECF315-735A-7E0E-39E5-70CC94411204}"/>
                  </a:ext>
                </a:extLst>
              </p:cNvPr>
              <p:cNvSpPr txBox="1">
                <a:spLocks noRot="1" noChangeAspect="1" noMove="1" noResize="1" noEditPoints="1" noAdjustHandles="1" noChangeArrowheads="1" noChangeShapeType="1" noTextEdit="1"/>
              </p:cNvSpPr>
              <p:nvPr/>
            </p:nvSpPr>
            <p:spPr>
              <a:xfrm>
                <a:off x="8077200" y="4649696"/>
                <a:ext cx="2865436" cy="878189"/>
              </a:xfrm>
              <a:prstGeom prst="rect">
                <a:avLst/>
              </a:prstGeom>
              <a:blipFill>
                <a:blip r:embed="rId10"/>
                <a:stretch>
                  <a:fillRect l="-3191" t="-2778" b="-1319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3663242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702">
                                            <p:txEl>
                                              <p:pRg st="0" end="0"/>
                                            </p:txEl>
                                          </p:spTgt>
                                        </p:tgtEl>
                                        <p:attrNameLst>
                                          <p:attrName>style.visibility</p:attrName>
                                        </p:attrNameLst>
                                      </p:cBhvr>
                                      <p:to>
                                        <p:strVal val="visible"/>
                                      </p:to>
                                    </p:set>
                                    <p:animEffect transition="in" filter="wipe(left)">
                                      <p:cBhvr>
                                        <p:cTn id="7" dur="500"/>
                                        <p:tgtEl>
                                          <p:spTgt spid="297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9731"/>
                                        </p:tgtEl>
                                        <p:attrNameLst>
                                          <p:attrName>style.visibility</p:attrName>
                                        </p:attrNameLst>
                                      </p:cBhvr>
                                      <p:to>
                                        <p:strVal val="visible"/>
                                      </p:to>
                                    </p:set>
                                    <p:animEffect transition="in" filter="wipe(up)">
                                      <p:cBhvr>
                                        <p:cTn id="27" dur="500"/>
                                        <p:tgtEl>
                                          <p:spTgt spid="29731"/>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29745"/>
                                        </p:tgtEl>
                                        <p:attrNameLst>
                                          <p:attrName>style.visibility</p:attrName>
                                        </p:attrNameLst>
                                      </p:cBhvr>
                                      <p:to>
                                        <p:strVal val="visible"/>
                                      </p:to>
                                    </p:set>
                                    <p:animEffect transition="in" filter="wipe(left)">
                                      <p:cBhvr>
                                        <p:cTn id="50" dur="500"/>
                                        <p:tgtEl>
                                          <p:spTgt spid="29745"/>
                                        </p:tgtEl>
                                      </p:cBhvr>
                                    </p:animEffec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500"/>
                                        <p:tgtEl>
                                          <p:spTgt spid="19"/>
                                        </p:tgtEl>
                                      </p:cBhvr>
                                    </p:animEffect>
                                  </p:childTnLst>
                                </p:cTn>
                              </p:par>
                            </p:childTnLst>
                          </p:cTn>
                        </p:par>
                        <p:par>
                          <p:cTn id="60" fill="hold">
                            <p:stCondLst>
                              <p:cond delay="500"/>
                            </p:stCondLst>
                            <p:childTnLst>
                              <p:par>
                                <p:cTn id="61" presetID="22" presetClass="entr" presetSubtype="8" fill="hold" nodeType="afterEffect">
                                  <p:stCondLst>
                                    <p:cond delay="0"/>
                                  </p:stCondLst>
                                  <p:childTnLst>
                                    <p:set>
                                      <p:cBhvr>
                                        <p:cTn id="62" dur="1" fill="hold">
                                          <p:stCondLst>
                                            <p:cond delay="0"/>
                                          </p:stCondLst>
                                        </p:cTn>
                                        <p:tgtEl>
                                          <p:spTgt spid="29744"/>
                                        </p:tgtEl>
                                        <p:attrNameLst>
                                          <p:attrName>style.visibility</p:attrName>
                                        </p:attrNameLst>
                                      </p:cBhvr>
                                      <p:to>
                                        <p:strVal val="visible"/>
                                      </p:to>
                                    </p:set>
                                    <p:animEffect transition="in" filter="wipe(left)">
                                      <p:cBhvr>
                                        <p:cTn id="63" dur="500"/>
                                        <p:tgtEl>
                                          <p:spTgt spid="29744"/>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build="p" autoUpdateAnimBg="0"/>
      <p:bldP spid="3" grpId="0"/>
      <p:bldP spid="5" grpId="0"/>
      <p:bldP spid="7" grpId="0"/>
      <p:bldP spid="9" grpId="0"/>
      <p:bldP spid="11" grpId="0"/>
      <p:bldP spid="13" grpId="0"/>
      <p:bldP spid="15" grpId="0"/>
      <p:bldP spid="17" grpId="0"/>
      <p:bldP spid="19" grpId="0"/>
      <p:bldP spid="21"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2778" name="Rectangle 14">
            <a:extLst>
              <a:ext uri="{FF2B5EF4-FFF2-40B4-BE49-F238E27FC236}">
                <a16:creationId xmlns:a16="http://schemas.microsoft.com/office/drawing/2014/main" id="{4DF0F5EC-5569-C74D-A47F-C4A9C444BCB8}"/>
              </a:ext>
            </a:extLst>
          </p:cNvPr>
          <p:cNvSpPr>
            <a:spLocks noGrp="1" noChangeArrowheads="1"/>
          </p:cNvSpPr>
          <p:nvPr>
            <p:ph type="title"/>
          </p:nvPr>
        </p:nvSpPr>
        <p:spPr>
          <a:xfrm>
            <a:off x="1752600" y="242889"/>
            <a:ext cx="5783560" cy="560387"/>
          </a:xfrm>
        </p:spPr>
        <p:txBody>
          <a:bodyPr/>
          <a:lstStyle/>
          <a:p>
            <a:pPr eaLnBrk="1" hangingPunct="1"/>
            <a:r>
              <a:rPr lang="en-US" altLang="zh-CN" sz="2400" b="1" dirty="0">
                <a:solidFill>
                  <a:schemeClr val="bg1">
                    <a:lumMod val="60000"/>
                    <a:lumOff val="40000"/>
                  </a:schemeClr>
                </a:solidFill>
                <a:latin typeface="+mn-lt"/>
              </a:rPr>
              <a:t>2. </a:t>
            </a:r>
            <a:r>
              <a:rPr lang="zh-CN" altLang="en-US" sz="2400" b="1" dirty="0">
                <a:solidFill>
                  <a:schemeClr val="bg1">
                    <a:lumMod val="60000"/>
                    <a:lumOff val="40000"/>
                  </a:schemeClr>
                </a:solidFill>
                <a:latin typeface="+mn-lt"/>
              </a:rPr>
              <a:t>空间曲线积分与路径无关的充要条件</a:t>
            </a:r>
          </a:p>
        </p:txBody>
      </p:sp>
      <p:sp>
        <p:nvSpPr>
          <p:cNvPr id="55319" name="Line 23">
            <a:extLst>
              <a:ext uri="{FF2B5EF4-FFF2-40B4-BE49-F238E27FC236}">
                <a16:creationId xmlns:a16="http://schemas.microsoft.com/office/drawing/2014/main" id="{769DAB21-61E8-6642-833C-D39836FC108A}"/>
              </a:ext>
            </a:extLst>
          </p:cNvPr>
          <p:cNvSpPr>
            <a:spLocks noChangeShapeType="1"/>
          </p:cNvSpPr>
          <p:nvPr/>
        </p:nvSpPr>
        <p:spPr bwMode="auto">
          <a:xfrm>
            <a:off x="1752600" y="2276872"/>
            <a:ext cx="13716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55320" name="Line 24">
            <a:extLst>
              <a:ext uri="{FF2B5EF4-FFF2-40B4-BE49-F238E27FC236}">
                <a16:creationId xmlns:a16="http://schemas.microsoft.com/office/drawing/2014/main" id="{221E6C34-9E0D-CB4D-A794-E4DE935F5BA6}"/>
              </a:ext>
            </a:extLst>
          </p:cNvPr>
          <p:cNvSpPr>
            <a:spLocks noChangeShapeType="1"/>
          </p:cNvSpPr>
          <p:nvPr/>
        </p:nvSpPr>
        <p:spPr bwMode="auto">
          <a:xfrm>
            <a:off x="1752600" y="2429272"/>
            <a:ext cx="13716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55321" name="Line 25">
            <a:extLst>
              <a:ext uri="{FF2B5EF4-FFF2-40B4-BE49-F238E27FC236}">
                <a16:creationId xmlns:a16="http://schemas.microsoft.com/office/drawing/2014/main" id="{6D5F2829-BE90-E249-AF0A-DBCAB0F0CCDC}"/>
              </a:ext>
            </a:extLst>
          </p:cNvPr>
          <p:cNvSpPr>
            <a:spLocks noChangeShapeType="1"/>
          </p:cNvSpPr>
          <p:nvPr/>
        </p:nvSpPr>
        <p:spPr bwMode="auto">
          <a:xfrm>
            <a:off x="1752600" y="3573016"/>
            <a:ext cx="137160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p:sp>
        <p:nvSpPr>
          <p:cNvPr id="55322" name="Line 26">
            <a:extLst>
              <a:ext uri="{FF2B5EF4-FFF2-40B4-BE49-F238E27FC236}">
                <a16:creationId xmlns:a16="http://schemas.microsoft.com/office/drawing/2014/main" id="{3B63D92C-E7FB-1246-9A3B-76958B68711E}"/>
              </a:ext>
            </a:extLst>
          </p:cNvPr>
          <p:cNvSpPr>
            <a:spLocks noChangeShapeType="1"/>
          </p:cNvSpPr>
          <p:nvPr/>
        </p:nvSpPr>
        <p:spPr bwMode="auto">
          <a:xfrm>
            <a:off x="1752600" y="3725416"/>
            <a:ext cx="1371600" cy="0"/>
          </a:xfrm>
          <a:prstGeom prst="line">
            <a:avLst/>
          </a:prstGeom>
          <a:noFill/>
          <a:ln w="19050">
            <a:solidFill>
              <a:schemeClr val="bg2"/>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solidFill>
                <a:srgbClr val="FFFFFF"/>
              </a:solidFill>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38C55D16-CD42-E659-C1DB-03759A0B4DDB}"/>
                  </a:ext>
                </a:extLst>
              </p:cNvPr>
              <p:cNvSpPr txBox="1"/>
              <p:nvPr/>
            </p:nvSpPr>
            <p:spPr>
              <a:xfrm>
                <a:off x="2270369" y="870893"/>
                <a:ext cx="6096000"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内具有一阶连续偏导数，</a:t>
                </a:r>
                <a:r>
                  <a:rPr lang="zh-CN" altLang="en-US" sz="2400" dirty="0">
                    <a:solidFill>
                      <a:schemeClr val="bg2"/>
                    </a:solidFill>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38C55D16-CD42-E659-C1DB-03759A0B4DDB}"/>
                  </a:ext>
                </a:extLst>
              </p:cNvPr>
              <p:cNvSpPr txBox="1">
                <a:spLocks noRot="1" noChangeAspect="1" noMove="1" noResize="1" noEditPoints="1" noAdjustHandles="1" noChangeArrowheads="1" noChangeShapeType="1" noTextEdit="1"/>
              </p:cNvSpPr>
              <p:nvPr/>
            </p:nvSpPr>
            <p:spPr>
              <a:xfrm>
                <a:off x="2270369" y="870893"/>
                <a:ext cx="6096000" cy="461665"/>
              </a:xfrm>
              <a:prstGeom prst="rect">
                <a:avLst/>
              </a:prstGeom>
              <a:blipFill>
                <a:blip r:embed="rId2"/>
                <a:stretch>
                  <a:fillRect l="-15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DC5C65BB-C951-99B4-A1F6-227BE3C0E2FD}"/>
                  </a:ext>
                </a:extLst>
              </p:cNvPr>
              <p:cNvSpPr txBox="1"/>
              <p:nvPr/>
            </p:nvSpPr>
            <p:spPr>
              <a:xfrm>
                <a:off x="2222500" y="1479056"/>
                <a:ext cx="6096000" cy="518668"/>
              </a:xfrm>
              <a:prstGeom prst="rect">
                <a:avLst/>
              </a:prstGeom>
              <a:noFill/>
            </p:spPr>
            <p:txBody>
              <a:bodyPr wrap="square">
                <a:spAutoFit/>
              </a:bodyPr>
              <a:lstStyle/>
              <a:p>
                <a14:m>
                  <m:oMath xmlns:m="http://schemas.openxmlformats.org/officeDocument/2006/math">
                    <m:nary>
                      <m:naryPr>
                        <m:limLoc m:val="subSup"/>
                        <m:ctrlPr>
                          <a:rPr lang="zh-CN" altLang="zh-CN" sz="2400" i="1" smtClean="0">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𝑄</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𝑅</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内与路径无关</a:t>
                </a:r>
                <a:r>
                  <a:rPr lang="zh-CN" altLang="zh-CN" sz="2400" dirty="0">
                    <a:solidFill>
                      <a:schemeClr val="bg2"/>
                    </a:solidFill>
                    <a:effectLst/>
                    <a:ea typeface="Times New Roman" panose="02020603050405020304" pitchFamily="18" charset="0"/>
                  </a:rPr>
                  <a:t> </a:t>
                </a:r>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DC5C65BB-C951-99B4-A1F6-227BE3C0E2FD}"/>
                  </a:ext>
                </a:extLst>
              </p:cNvPr>
              <p:cNvSpPr txBox="1">
                <a:spLocks noRot="1" noChangeAspect="1" noMove="1" noResize="1" noEditPoints="1" noAdjustHandles="1" noChangeArrowheads="1" noChangeShapeType="1" noTextEdit="1"/>
              </p:cNvSpPr>
              <p:nvPr/>
            </p:nvSpPr>
            <p:spPr>
              <a:xfrm>
                <a:off x="2222500" y="1479056"/>
                <a:ext cx="6096000" cy="518668"/>
              </a:xfrm>
              <a:prstGeom prst="rect">
                <a:avLst/>
              </a:prstGeom>
              <a:blipFill>
                <a:blip r:embed="rId3"/>
                <a:stretch>
                  <a:fillRect l="-9400" t="-142353" b="-2035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D79950F3-807D-4AF5-EA41-206EF659D49C}"/>
                  </a:ext>
                </a:extLst>
              </p:cNvPr>
              <p:cNvSpPr txBox="1"/>
              <p:nvPr/>
            </p:nvSpPr>
            <p:spPr>
              <a:xfrm>
                <a:off x="3165719" y="2097066"/>
                <a:ext cx="239992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内处处有</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D79950F3-807D-4AF5-EA41-206EF659D49C}"/>
                  </a:ext>
                </a:extLst>
              </p:cNvPr>
              <p:cNvSpPr txBox="1">
                <a:spLocks noRot="1" noChangeAspect="1" noMove="1" noResize="1" noEditPoints="1" noAdjustHandles="1" noChangeArrowheads="1" noChangeShapeType="1" noTextEdit="1"/>
              </p:cNvSpPr>
              <p:nvPr/>
            </p:nvSpPr>
            <p:spPr>
              <a:xfrm>
                <a:off x="3165719" y="2097066"/>
                <a:ext cx="2399928" cy="461665"/>
              </a:xfrm>
              <a:prstGeom prst="rect">
                <a:avLst/>
              </a:prstGeom>
              <a:blipFill>
                <a:blip r:embed="rId4"/>
                <a:stretch>
                  <a:fillRect l="-3807"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D0A299A8-B355-F4FD-5A56-B84232EF434B}"/>
                  </a:ext>
                </a:extLst>
              </p:cNvPr>
              <p:cNvSpPr txBox="1"/>
              <p:nvPr/>
            </p:nvSpPr>
            <p:spPr>
              <a:xfrm>
                <a:off x="3124200" y="2632242"/>
                <a:ext cx="4443413"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, </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r>
                      <a:rPr lang="zh-CN" altLang="en-US" sz="2400" i="0">
                        <a:solidFill>
                          <a:schemeClr val="bg2"/>
                        </a:solidFill>
                        <a:latin typeface="Cambria Math" panose="02040503050406030204" pitchFamily="18" charset="0"/>
                      </a:rPr>
                      <m:t>, </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oMath>
                </a14:m>
                <a:endParaRPr lang="zh-CN" altLang="en-US" sz="2400" dirty="0">
                  <a:solidFill>
                    <a:schemeClr val="bg2"/>
                  </a:solidFill>
                </a:endParaRPr>
              </a:p>
            </p:txBody>
          </p:sp>
        </mc:Choice>
        <mc:Fallback xmlns="">
          <p:sp>
            <p:nvSpPr>
              <p:cNvPr id="10" name="文本框 9">
                <a:extLst>
                  <a:ext uri="{FF2B5EF4-FFF2-40B4-BE49-F238E27FC236}">
                    <a16:creationId xmlns:a16="http://schemas.microsoft.com/office/drawing/2014/main" id="{D0A299A8-B355-F4FD-5A56-B84232EF434B}"/>
                  </a:ext>
                </a:extLst>
              </p:cNvPr>
              <p:cNvSpPr txBox="1">
                <a:spLocks noRot="1" noChangeAspect="1" noMove="1" noResize="1" noEditPoints="1" noAdjustHandles="1" noChangeArrowheads="1" noChangeShapeType="1" noTextEdit="1"/>
              </p:cNvSpPr>
              <p:nvPr/>
            </p:nvSpPr>
            <p:spPr>
              <a:xfrm>
                <a:off x="3124200" y="2632242"/>
                <a:ext cx="4443413" cy="676595"/>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AA865AD3-69F3-BF5B-33A2-AB5340E05539}"/>
                  </a:ext>
                </a:extLst>
              </p:cNvPr>
              <p:cNvSpPr txBox="1"/>
              <p:nvPr/>
            </p:nvSpPr>
            <p:spPr>
              <a:xfrm>
                <a:off x="3124200" y="3429000"/>
                <a:ext cx="2399928"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在</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Ω</m:t>
                    </m:r>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内处处有</a:t>
                </a:r>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AA865AD3-69F3-BF5B-33A2-AB5340E05539}"/>
                  </a:ext>
                </a:extLst>
              </p:cNvPr>
              <p:cNvSpPr txBox="1">
                <a:spLocks noRot="1" noChangeAspect="1" noMove="1" noResize="1" noEditPoints="1" noAdjustHandles="1" noChangeArrowheads="1" noChangeShapeType="1" noTextEdit="1"/>
              </p:cNvSpPr>
              <p:nvPr/>
            </p:nvSpPr>
            <p:spPr>
              <a:xfrm>
                <a:off x="3124200" y="3429000"/>
                <a:ext cx="2399928" cy="461665"/>
              </a:xfrm>
              <a:prstGeom prst="rect">
                <a:avLst/>
              </a:prstGeom>
              <a:blipFill>
                <a:blip r:embed="rId6"/>
                <a:stretch>
                  <a:fillRect l="-4071" t="-14667" b="-25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45DCF28C-25FC-569B-77DD-86B414EA4F23}"/>
                  </a:ext>
                </a:extLst>
              </p:cNvPr>
              <p:cNvSpPr txBox="1"/>
              <p:nvPr/>
            </p:nvSpPr>
            <p:spPr>
              <a:xfrm>
                <a:off x="983432" y="4584264"/>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r</m:t>
                      </m:r>
                      <m:r>
                        <m:rPr>
                          <m:sty m:val="p"/>
                        </m:rPr>
                        <a:rPr lang="zh-CN" altLang="en-US" sz="2400" i="0">
                          <a:solidFill>
                            <a:schemeClr val="bg2"/>
                          </a:solidFill>
                          <a:latin typeface="Cambria Math" panose="02040503050406030204" pitchFamily="18" charset="0"/>
                        </a:rPr>
                        <m:t>ot</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d>
                    </m:oMath>
                  </m:oMathPara>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45DCF28C-25FC-569B-77DD-86B414EA4F23}"/>
                  </a:ext>
                </a:extLst>
              </p:cNvPr>
              <p:cNvSpPr txBox="1">
                <a:spLocks noRot="1" noChangeAspect="1" noMove="1" noResize="1" noEditPoints="1" noAdjustHandles="1" noChangeArrowheads="1" noChangeShapeType="1" noTextEdit="1"/>
              </p:cNvSpPr>
              <p:nvPr/>
            </p:nvSpPr>
            <p:spPr>
              <a:xfrm>
                <a:off x="983432" y="4584264"/>
                <a:ext cx="6096000" cy="461665"/>
              </a:xfrm>
              <a:prstGeom prst="rect">
                <a:avLst/>
              </a:prstGeom>
              <a:blipFill>
                <a:blip r:embed="rId7"/>
                <a:stretch>
                  <a:fillRect b="-144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2ACF4B20-1ADC-E454-2C78-5FC3B98E0DA5}"/>
                  </a:ext>
                </a:extLst>
              </p:cNvPr>
              <p:cNvSpPr txBox="1"/>
              <p:nvPr/>
            </p:nvSpPr>
            <p:spPr>
              <a:xfrm>
                <a:off x="4644380" y="4057420"/>
                <a:ext cx="6096000" cy="151535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mr>
                        </m:m>
                      </m:e>
                    </m:d>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0">
                            <a:solidFill>
                              <a:schemeClr val="bg2"/>
                            </a:solidFill>
                            <a:latin typeface="Cambria Math" panose="02040503050406030204" pitchFamily="18" charset="0"/>
                          </a:rPr>
                          <m:t>0</m:t>
                        </m:r>
                      </m:e>
                    </m:acc>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2ACF4B20-1ADC-E454-2C78-5FC3B98E0DA5}"/>
                  </a:ext>
                </a:extLst>
              </p:cNvPr>
              <p:cNvSpPr txBox="1">
                <a:spLocks noRot="1" noChangeAspect="1" noMove="1" noResize="1" noEditPoints="1" noAdjustHandles="1" noChangeArrowheads="1" noChangeShapeType="1" noTextEdit="1"/>
              </p:cNvSpPr>
              <p:nvPr/>
            </p:nvSpPr>
            <p:spPr>
              <a:xfrm>
                <a:off x="4644380" y="4057420"/>
                <a:ext cx="6096000" cy="1515351"/>
              </a:xfrm>
              <a:prstGeom prst="rect">
                <a:avLst/>
              </a:prstGeom>
              <a:blipFill>
                <a:blip r:embed="rId8"/>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890947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5319"/>
                                        </p:tgtEl>
                                        <p:attrNameLst>
                                          <p:attrName>style.visibility</p:attrName>
                                        </p:attrNameLst>
                                      </p:cBhvr>
                                      <p:to>
                                        <p:strVal val="visible"/>
                                      </p:to>
                                    </p:set>
                                    <p:animEffect transition="in" filter="wipe(left)">
                                      <p:cBhvr>
                                        <p:cTn id="17" dur="500"/>
                                        <p:tgtEl>
                                          <p:spTgt spid="55319"/>
                                        </p:tgtEl>
                                      </p:cBhvr>
                                    </p:animEffect>
                                  </p:childTnLst>
                                </p:cTn>
                              </p:par>
                            </p:childTnLst>
                          </p:cTn>
                        </p:par>
                        <p:par>
                          <p:cTn id="18" fill="hold">
                            <p:stCondLst>
                              <p:cond delay="500"/>
                            </p:stCondLst>
                            <p:childTnLst>
                              <p:par>
                                <p:cTn id="19" presetID="22" presetClass="entr" presetSubtype="2" fill="hold" nodeType="afterEffect">
                                  <p:stCondLst>
                                    <p:cond delay="0"/>
                                  </p:stCondLst>
                                  <p:childTnLst>
                                    <p:set>
                                      <p:cBhvr>
                                        <p:cTn id="20" dur="1" fill="hold">
                                          <p:stCondLst>
                                            <p:cond delay="0"/>
                                          </p:stCondLst>
                                        </p:cTn>
                                        <p:tgtEl>
                                          <p:spTgt spid="55320"/>
                                        </p:tgtEl>
                                        <p:attrNameLst>
                                          <p:attrName>style.visibility</p:attrName>
                                        </p:attrNameLst>
                                      </p:cBhvr>
                                      <p:to>
                                        <p:strVal val="visible"/>
                                      </p:to>
                                    </p:set>
                                    <p:animEffect transition="in" filter="wipe(right)">
                                      <p:cBhvr>
                                        <p:cTn id="21" dur="500"/>
                                        <p:tgtEl>
                                          <p:spTgt spid="55320"/>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left)">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5321"/>
                                        </p:tgtEl>
                                        <p:attrNameLst>
                                          <p:attrName>style.visibility</p:attrName>
                                        </p:attrNameLst>
                                      </p:cBhvr>
                                      <p:to>
                                        <p:strVal val="visible"/>
                                      </p:to>
                                    </p:set>
                                    <p:animEffect transition="in" filter="wipe(left)">
                                      <p:cBhvr>
                                        <p:cTn id="35" dur="500"/>
                                        <p:tgtEl>
                                          <p:spTgt spid="55321"/>
                                        </p:tgtEl>
                                      </p:cBhvr>
                                    </p:animEffect>
                                  </p:childTnLst>
                                </p:cTn>
                              </p:par>
                            </p:childTnLst>
                          </p:cTn>
                        </p:par>
                        <p:par>
                          <p:cTn id="36" fill="hold">
                            <p:stCondLst>
                              <p:cond delay="500"/>
                            </p:stCondLst>
                            <p:childTnLst>
                              <p:par>
                                <p:cTn id="37" presetID="22" presetClass="entr" presetSubtype="2" fill="hold" nodeType="afterEffect">
                                  <p:stCondLst>
                                    <p:cond delay="0"/>
                                  </p:stCondLst>
                                  <p:childTnLst>
                                    <p:set>
                                      <p:cBhvr>
                                        <p:cTn id="38" dur="1" fill="hold">
                                          <p:stCondLst>
                                            <p:cond delay="0"/>
                                          </p:stCondLst>
                                        </p:cTn>
                                        <p:tgtEl>
                                          <p:spTgt spid="55322"/>
                                        </p:tgtEl>
                                        <p:attrNameLst>
                                          <p:attrName>style.visibility</p:attrName>
                                        </p:attrNameLst>
                                      </p:cBhvr>
                                      <p:to>
                                        <p:strVal val="visible"/>
                                      </p:to>
                                    </p:set>
                                    <p:animEffect transition="in" filter="wipe(right)">
                                      <p:cBhvr>
                                        <p:cTn id="39" dur="500"/>
                                        <p:tgtEl>
                                          <p:spTgt spid="55322"/>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11" grpId="0"/>
      <p:bldP spid="13" grpId="0"/>
      <p:bldP spid="15" grpId="0"/>
    </p:bld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3EBE3F69-FB23-294D-AD03-7740A3B07E55}"/>
              </a:ext>
            </a:extLst>
          </p:cNvPr>
          <p:cNvSpPr>
            <a:spLocks noGrp="1" noChangeArrowheads="1"/>
          </p:cNvSpPr>
          <p:nvPr>
            <p:ph type="title"/>
          </p:nvPr>
        </p:nvSpPr>
        <p:spPr>
          <a:xfrm>
            <a:off x="1653199" y="400370"/>
            <a:ext cx="3299801" cy="580232"/>
          </a:xfrm>
        </p:spPr>
        <p:txBody>
          <a:bodyPr/>
          <a:lstStyle/>
          <a:p>
            <a:pPr algn="l" eaLnBrk="1" hangingPunct="1"/>
            <a:r>
              <a:rPr lang="en-US" altLang="zh-CN" sz="2400" b="1" dirty="0">
                <a:solidFill>
                  <a:schemeClr val="bg1">
                    <a:lumMod val="60000"/>
                    <a:lumOff val="40000"/>
                  </a:schemeClr>
                </a:solidFill>
                <a:latin typeface="+mn-ea"/>
                <a:ea typeface="+mn-ea"/>
              </a:rPr>
              <a:t>3. </a:t>
            </a:r>
            <a:r>
              <a:rPr lang="zh-CN" altLang="en-US" sz="2400" b="1" dirty="0">
                <a:solidFill>
                  <a:schemeClr val="bg1">
                    <a:lumMod val="60000"/>
                    <a:lumOff val="40000"/>
                  </a:schemeClr>
                </a:solidFill>
                <a:latin typeface="+mn-ea"/>
                <a:ea typeface="+mn-ea"/>
              </a:rPr>
              <a:t>场论中的三个度</a:t>
            </a:r>
          </a:p>
        </p:txBody>
      </p:sp>
      <p:sp>
        <p:nvSpPr>
          <p:cNvPr id="34" name="Text Box 43"/>
          <p:cNvSpPr txBox="1">
            <a:spLocks noChangeArrowheads="1"/>
          </p:cNvSpPr>
          <p:nvPr/>
        </p:nvSpPr>
        <p:spPr bwMode="auto">
          <a:xfrm>
            <a:off x="1045425" y="5466979"/>
            <a:ext cx="10292494" cy="461665"/>
          </a:xfrm>
          <a:prstGeom prst="rect">
            <a:avLst/>
          </a:prstGeom>
          <a:noFill/>
          <a:ln w="19050">
            <a:solidFill>
              <a:srgbClr val="00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pPr>
            <a:r>
              <a:rPr lang="zh-CN" altLang="en-US" sz="2400" b="1" dirty="0">
                <a:solidFill>
                  <a:srgbClr val="C00000"/>
                </a:solidFill>
                <a:latin typeface="+mn-lt"/>
                <a:ea typeface="+mj-ea"/>
              </a:rPr>
              <a:t> 习题</a:t>
            </a:r>
            <a:r>
              <a:rPr lang="en-US" altLang="zh-CN" sz="2400" b="1" dirty="0" smtClean="0">
                <a:solidFill>
                  <a:srgbClr val="C00000"/>
                </a:solidFill>
                <a:latin typeface="+mn-lt"/>
                <a:ea typeface="+mj-ea"/>
              </a:rPr>
              <a:t>9.4</a:t>
            </a:r>
            <a:r>
              <a:rPr lang="zh-CN" altLang="en-US" sz="2400" b="1" dirty="0" smtClean="0">
                <a:solidFill>
                  <a:srgbClr val="C00000"/>
                </a:solidFill>
                <a:latin typeface="+mn-lt"/>
                <a:ea typeface="+mj-ea"/>
              </a:rPr>
              <a:t>：</a:t>
            </a:r>
            <a:r>
              <a:rPr lang="en-US" altLang="zh-CN" sz="2400" dirty="0" smtClean="0">
                <a:solidFill>
                  <a:schemeClr val="bg2"/>
                </a:solidFill>
                <a:latin typeface="+mn-lt"/>
                <a:ea typeface="+mj-ea"/>
              </a:rPr>
              <a:t>3; 7; 8(3).</a:t>
            </a:r>
            <a:endParaRPr lang="en-US" altLang="zh-CN" sz="2400" dirty="0">
              <a:solidFill>
                <a:schemeClr val="bg2"/>
              </a:solidFill>
              <a:latin typeface="+mn-lt"/>
              <a:ea typeface="+mj-ea"/>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F565C175-22BF-F4A8-6736-ED9886528324}"/>
                  </a:ext>
                </a:extLst>
              </p:cNvPr>
              <p:cNvSpPr txBox="1"/>
              <p:nvPr/>
            </p:nvSpPr>
            <p:spPr>
              <a:xfrm>
                <a:off x="2085975" y="1062611"/>
                <a:ext cx="2806701"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3" name="文本框 2">
                <a:extLst>
                  <a:ext uri="{FF2B5EF4-FFF2-40B4-BE49-F238E27FC236}">
                    <a16:creationId xmlns:a16="http://schemas.microsoft.com/office/drawing/2014/main" id="{F565C175-22BF-F4A8-6736-ED9886528324}"/>
                  </a:ext>
                </a:extLst>
              </p:cNvPr>
              <p:cNvSpPr txBox="1">
                <a:spLocks noRot="1" noChangeAspect="1" noMove="1" noResize="1" noEditPoints="1" noAdjustHandles="1" noChangeArrowheads="1" noChangeShapeType="1" noTextEdit="1"/>
              </p:cNvSpPr>
              <p:nvPr/>
            </p:nvSpPr>
            <p:spPr>
              <a:xfrm>
                <a:off x="2085975" y="1062611"/>
                <a:ext cx="2806701" cy="461665"/>
              </a:xfrm>
              <a:prstGeom prst="rect">
                <a:avLst/>
              </a:prstGeom>
              <a:blipFill>
                <a:blip r:embed="rId2"/>
                <a:stretch>
                  <a:fillRect l="-3254"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44F32569-7866-7D53-3189-EA8C38230FD8}"/>
                  </a:ext>
                </a:extLst>
              </p:cNvPr>
              <p:cNvSpPr txBox="1"/>
              <p:nvPr/>
            </p:nvSpPr>
            <p:spPr>
              <a:xfrm>
                <a:off x="4343401" y="920713"/>
                <a:ext cx="4200128"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acc>
                      <m:accPr>
                        <m:chr m:val="⃗"/>
                        <m:ctrlPr>
                          <a:rPr lang="zh-CN" altLang="en-US" sz="2400" i="1" smtClean="0">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r>
                      <a:rPr lang="zh-CN" altLang="en-US" sz="2400" i="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d>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oMath>
                </a14:m>
                <a:endParaRPr lang="zh-CN" altLang="en-US" sz="2400" dirty="0">
                  <a:solidFill>
                    <a:schemeClr val="bg2"/>
                  </a:solidFill>
                </a:endParaRPr>
              </a:p>
            </p:txBody>
          </p:sp>
        </mc:Choice>
        <mc:Fallback xmlns="">
          <p:sp>
            <p:nvSpPr>
              <p:cNvPr id="5" name="文本框 4">
                <a:extLst>
                  <a:ext uri="{FF2B5EF4-FFF2-40B4-BE49-F238E27FC236}">
                    <a16:creationId xmlns:a16="http://schemas.microsoft.com/office/drawing/2014/main" id="{44F32569-7866-7D53-3189-EA8C38230FD8}"/>
                  </a:ext>
                </a:extLst>
              </p:cNvPr>
              <p:cNvSpPr txBox="1">
                <a:spLocks noRot="1" noChangeAspect="1" noMove="1" noResize="1" noEditPoints="1" noAdjustHandles="1" noChangeArrowheads="1" noChangeShapeType="1" noTextEdit="1"/>
              </p:cNvSpPr>
              <p:nvPr/>
            </p:nvSpPr>
            <p:spPr>
              <a:xfrm>
                <a:off x="4343401" y="920713"/>
                <a:ext cx="4200128" cy="745460"/>
              </a:xfrm>
              <a:prstGeom prst="rect">
                <a:avLst/>
              </a:prstGeom>
              <a:blipFill>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6B17FFE6-2568-5A4B-C97C-F1D844C4BFEF}"/>
                  </a:ext>
                </a:extLst>
              </p:cNvPr>
              <p:cNvSpPr txBox="1"/>
              <p:nvPr/>
            </p:nvSpPr>
            <p:spPr>
              <a:xfrm>
                <a:off x="1970882" y="1930698"/>
                <a:ext cx="2717006"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a:t>
                </a:r>
                <a:r>
                  <a:rPr lang="zh-CN" altLang="zh-CN" sz="2400" dirty="0">
                    <a:solidFill>
                      <a:schemeClr val="bg2"/>
                    </a:solidFill>
                    <a:effectLst/>
                    <a:ea typeface="Times New Roman" panose="02020603050405020304" pitchFamily="18" charset="0"/>
                  </a:rPr>
                  <a:t> </a:t>
                </a:r>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梯度：</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grad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oMath>
                </a14:m>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6B17FFE6-2568-5A4B-C97C-F1D844C4BFEF}"/>
                  </a:ext>
                </a:extLst>
              </p:cNvPr>
              <p:cNvSpPr txBox="1">
                <a:spLocks noRot="1" noChangeAspect="1" noMove="1" noResize="1" noEditPoints="1" noAdjustHandles="1" noChangeArrowheads="1" noChangeShapeType="1" noTextEdit="1"/>
              </p:cNvSpPr>
              <p:nvPr/>
            </p:nvSpPr>
            <p:spPr>
              <a:xfrm>
                <a:off x="1970882" y="1930698"/>
                <a:ext cx="2717006" cy="461665"/>
              </a:xfrm>
              <a:prstGeom prst="rect">
                <a:avLst/>
              </a:prstGeom>
              <a:blipFill>
                <a:blip r:embed="rId4"/>
                <a:stretch>
                  <a:fillRect l="-3363"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85F8D64F-3782-532D-D5FE-B126E94A624E}"/>
                  </a:ext>
                </a:extLst>
              </p:cNvPr>
              <p:cNvSpPr txBox="1"/>
              <p:nvPr/>
            </p:nvSpPr>
            <p:spPr>
              <a:xfrm>
                <a:off x="4439816" y="1815288"/>
                <a:ext cx="1751856" cy="745460"/>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ctrlPr>
                          <a:rPr lang="zh-CN" altLang="en-US" sz="2400" i="1" smtClean="0">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𝑢</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d>
                  </m:oMath>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85F8D64F-3782-532D-D5FE-B126E94A624E}"/>
                  </a:ext>
                </a:extLst>
              </p:cNvPr>
              <p:cNvSpPr txBox="1">
                <a:spLocks noRot="1" noChangeAspect="1" noMove="1" noResize="1" noEditPoints="1" noAdjustHandles="1" noChangeArrowheads="1" noChangeShapeType="1" noTextEdit="1"/>
              </p:cNvSpPr>
              <p:nvPr/>
            </p:nvSpPr>
            <p:spPr>
              <a:xfrm>
                <a:off x="4439816" y="1815288"/>
                <a:ext cx="1751856" cy="745460"/>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D23FAD44-36EA-38A5-66D6-80158307C395}"/>
                  </a:ext>
                </a:extLst>
              </p:cNvPr>
              <p:cNvSpPr txBox="1"/>
              <p:nvPr/>
            </p:nvSpPr>
            <p:spPr>
              <a:xfrm>
                <a:off x="6036805" y="1914644"/>
                <a:ext cx="959768" cy="461665"/>
              </a:xfrm>
              <a:prstGeom prst="rect">
                <a:avLst/>
              </a:prstGeom>
              <a:noFill/>
            </p:spPr>
            <p:txBody>
              <a:bodyPr wrap="square">
                <a:spAutoFit/>
              </a:bodyPr>
              <a:lstStyle/>
              <a:p>
                <a14:m>
                  <m:oMath xmlns:m="http://schemas.openxmlformats.org/officeDocument/2006/math">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smtClean="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𝑢</m:t>
                    </m:r>
                  </m:oMath>
                </a14:m>
                <a:r>
                  <a:rPr lang="en-US" altLang="zh-CN" sz="2400" dirty="0">
                    <a:solidFill>
                      <a:schemeClr val="bg2"/>
                    </a:solidFill>
                    <a:effectLst/>
                    <a:ea typeface="宋体" panose="02010600030101010101" pitchFamily="2" charset="-122"/>
                  </a:rPr>
                  <a:t> </a:t>
                </a:r>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D23FAD44-36EA-38A5-66D6-80158307C395}"/>
                  </a:ext>
                </a:extLst>
              </p:cNvPr>
              <p:cNvSpPr txBox="1">
                <a:spLocks noRot="1" noChangeAspect="1" noMove="1" noResize="1" noEditPoints="1" noAdjustHandles="1" noChangeArrowheads="1" noChangeShapeType="1" noTextEdit="1"/>
              </p:cNvSpPr>
              <p:nvPr/>
            </p:nvSpPr>
            <p:spPr>
              <a:xfrm>
                <a:off x="6036805" y="1914644"/>
                <a:ext cx="959768" cy="461665"/>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9BEE22DD-0F80-AD35-81CE-97F2DD415CFB}"/>
                  </a:ext>
                </a:extLst>
              </p:cNvPr>
              <p:cNvSpPr txBox="1"/>
              <p:nvPr/>
            </p:nvSpPr>
            <p:spPr>
              <a:xfrm>
                <a:off x="2362512" y="2944813"/>
                <a:ext cx="2097089" cy="508857"/>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散度：</a:t>
                </a:r>
                <a:r>
                  <a:rPr lang="zh-CN" altLang="zh-CN" sz="2400" b="1" dirty="0">
                    <a:solidFill>
                      <a:schemeClr val="bg1">
                        <a:lumMod val="60000"/>
                        <a:lumOff val="40000"/>
                      </a:schemeClr>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div</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9BEE22DD-0F80-AD35-81CE-97F2DD415CFB}"/>
                  </a:ext>
                </a:extLst>
              </p:cNvPr>
              <p:cNvSpPr txBox="1">
                <a:spLocks noRot="1" noChangeAspect="1" noMove="1" noResize="1" noEditPoints="1" noAdjustHandles="1" noChangeArrowheads="1" noChangeShapeType="1" noTextEdit="1"/>
              </p:cNvSpPr>
              <p:nvPr/>
            </p:nvSpPr>
            <p:spPr>
              <a:xfrm>
                <a:off x="2362512" y="2944813"/>
                <a:ext cx="2097089" cy="508857"/>
              </a:xfrm>
              <a:prstGeom prst="rect">
                <a:avLst/>
              </a:prstGeom>
              <a:blipFill>
                <a:blip r:embed="rId7"/>
                <a:stretch>
                  <a:fillRect l="-4651" t="-4762"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92FC6562-7755-5985-2CD4-26CAC1566203}"/>
                  </a:ext>
                </a:extLst>
              </p:cNvPr>
              <p:cNvSpPr txBox="1"/>
              <p:nvPr/>
            </p:nvSpPr>
            <p:spPr>
              <a:xfrm>
                <a:off x="4090988" y="2910859"/>
                <a:ext cx="2246313" cy="67659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𝑃</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𝑄</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𝑅</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92FC6562-7755-5985-2CD4-26CAC1566203}"/>
                  </a:ext>
                </a:extLst>
              </p:cNvPr>
              <p:cNvSpPr txBox="1">
                <a:spLocks noRot="1" noChangeAspect="1" noMove="1" noResize="1" noEditPoints="1" noAdjustHandles="1" noChangeArrowheads="1" noChangeShapeType="1" noTextEdit="1"/>
              </p:cNvSpPr>
              <p:nvPr/>
            </p:nvSpPr>
            <p:spPr>
              <a:xfrm>
                <a:off x="4090988" y="2910859"/>
                <a:ext cx="2246313" cy="676595"/>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4167EA9B-782A-2B82-6F1F-9AFCFEFA341A}"/>
                  </a:ext>
                </a:extLst>
              </p:cNvPr>
              <p:cNvSpPr txBox="1"/>
              <p:nvPr/>
            </p:nvSpPr>
            <p:spPr>
              <a:xfrm>
                <a:off x="6036805" y="2943011"/>
                <a:ext cx="1391816"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oMath>
                  </m:oMathPara>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4167EA9B-782A-2B82-6F1F-9AFCFEFA341A}"/>
                  </a:ext>
                </a:extLst>
              </p:cNvPr>
              <p:cNvSpPr txBox="1">
                <a:spLocks noRot="1" noChangeAspect="1" noMove="1" noResize="1" noEditPoints="1" noAdjustHandles="1" noChangeArrowheads="1" noChangeShapeType="1" noTextEdit="1"/>
              </p:cNvSpPr>
              <p:nvPr/>
            </p:nvSpPr>
            <p:spPr>
              <a:xfrm>
                <a:off x="6036805" y="2943011"/>
                <a:ext cx="1391816" cy="508857"/>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B552F936-8EB4-C77B-5B67-B96F1A89497C}"/>
                  </a:ext>
                </a:extLst>
              </p:cNvPr>
              <p:cNvSpPr txBox="1"/>
              <p:nvPr/>
            </p:nvSpPr>
            <p:spPr>
              <a:xfrm>
                <a:off x="2407047" y="4275593"/>
                <a:ext cx="1844676" cy="508857"/>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旋度：</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rot</m:t>
                    </m:r>
                    <m:acc>
                      <m:accPr>
                        <m:chr m:val="⃗"/>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acc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𝐴</m:t>
                        </m:r>
                      </m:e>
                    </m:acc>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B552F936-8EB4-C77B-5B67-B96F1A89497C}"/>
                  </a:ext>
                </a:extLst>
              </p:cNvPr>
              <p:cNvSpPr txBox="1">
                <a:spLocks noRot="1" noChangeAspect="1" noMove="1" noResize="1" noEditPoints="1" noAdjustHandles="1" noChangeArrowheads="1" noChangeShapeType="1" noTextEdit="1"/>
              </p:cNvSpPr>
              <p:nvPr/>
            </p:nvSpPr>
            <p:spPr>
              <a:xfrm>
                <a:off x="2407047" y="4275593"/>
                <a:ext cx="1844676" cy="508857"/>
              </a:xfrm>
              <a:prstGeom prst="rect">
                <a:avLst/>
              </a:prstGeom>
              <a:blipFill>
                <a:blip r:embed="rId10"/>
                <a:stretch>
                  <a:fillRect l="-5298" t="-4762" b="-2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3D14EF58-E968-271A-97DA-BA7A0469172C}"/>
                  </a:ext>
                </a:extLst>
              </p:cNvPr>
              <p:cNvSpPr txBox="1"/>
              <p:nvPr/>
            </p:nvSpPr>
            <p:spPr>
              <a:xfrm>
                <a:off x="4090988" y="3772345"/>
                <a:ext cx="2471936" cy="151535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begChr m:val="|"/>
                        <m:endChr m:val="|"/>
                        <m:ctrlPr>
                          <a:rPr lang="zh-CN" altLang="en-US" sz="2400" i="1">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r>
                                <a:rPr lang="zh-CN" altLang="en-US" sz="2400" i="1">
                                  <a:solidFill>
                                    <a:schemeClr val="bg2"/>
                                  </a:solidFill>
                                  <a:latin typeface="Cambria Math" panose="02040503050406030204" pitchFamily="18" charset="0"/>
                                </a:rPr>
                                <m:t>𝑃</m:t>
                              </m:r>
                            </m:e>
                            <m:e>
                              <m:r>
                                <a:rPr lang="zh-CN" altLang="en-US" sz="2400" i="1">
                                  <a:solidFill>
                                    <a:schemeClr val="bg2"/>
                                  </a:solidFill>
                                  <a:latin typeface="Cambria Math" panose="02040503050406030204" pitchFamily="18" charset="0"/>
                                </a:rPr>
                                <m:t>𝑄</m:t>
                              </m:r>
                            </m:e>
                            <m:e>
                              <m:r>
                                <a:rPr lang="zh-CN" altLang="en-US" sz="2400" i="1">
                                  <a:solidFill>
                                    <a:schemeClr val="bg2"/>
                                  </a:solidFill>
                                  <a:latin typeface="Cambria Math" panose="02040503050406030204" pitchFamily="18" charset="0"/>
                                </a:rPr>
                                <m:t>𝑅</m:t>
                              </m:r>
                            </m:e>
                          </m:mr>
                        </m:m>
                      </m:e>
                    </m:d>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3D14EF58-E968-271A-97DA-BA7A0469172C}"/>
                  </a:ext>
                </a:extLst>
              </p:cNvPr>
              <p:cNvSpPr txBox="1">
                <a:spLocks noRot="1" noChangeAspect="1" noMove="1" noResize="1" noEditPoints="1" noAdjustHandles="1" noChangeArrowheads="1" noChangeShapeType="1" noTextEdit="1"/>
              </p:cNvSpPr>
              <p:nvPr/>
            </p:nvSpPr>
            <p:spPr>
              <a:xfrm>
                <a:off x="4090988" y="3772345"/>
                <a:ext cx="2471936" cy="1515351"/>
              </a:xfrm>
              <a:prstGeom prst="rect">
                <a:avLst/>
              </a:prstGeom>
              <a:blipFill>
                <a:blip r:embed="rId1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E91AF649-5305-E8CD-8863-49EE534920BB}"/>
                  </a:ext>
                </a:extLst>
              </p:cNvPr>
              <p:cNvSpPr txBox="1"/>
              <p:nvPr/>
            </p:nvSpPr>
            <p:spPr>
              <a:xfrm>
                <a:off x="3791744" y="4272788"/>
                <a:ext cx="6096000"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r>
                        <a:rPr lang="zh-CN" altLang="en-US" sz="2400" i="0">
                          <a:solidFill>
                            <a:schemeClr val="bg2"/>
                          </a:solidFill>
                          <a:latin typeface="Cambria Math" panose="02040503050406030204" pitchFamily="18" charset="0"/>
                        </a:rPr>
                        <m:t>×</m:t>
                      </m:r>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𝐴</m:t>
                          </m:r>
                        </m:e>
                      </m:acc>
                    </m:oMath>
                  </m:oMathPara>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E91AF649-5305-E8CD-8863-49EE534920BB}"/>
                  </a:ext>
                </a:extLst>
              </p:cNvPr>
              <p:cNvSpPr txBox="1">
                <a:spLocks noRot="1" noChangeAspect="1" noMove="1" noResize="1" noEditPoints="1" noAdjustHandles="1" noChangeArrowheads="1" noChangeShapeType="1" noTextEdit="1"/>
              </p:cNvSpPr>
              <p:nvPr/>
            </p:nvSpPr>
            <p:spPr>
              <a:xfrm>
                <a:off x="3791744" y="4272788"/>
                <a:ext cx="6096000" cy="508857"/>
              </a:xfrm>
              <a:prstGeom prst="rect">
                <a:avLst/>
              </a:prstGeom>
              <a:blipFill>
                <a:blip r:embed="rId12"/>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80629502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randombar(horizontal)">
                                      <p:cBhvr>
                                        <p:cTn id="6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 grpId="0"/>
      <p:bldP spid="5" grpId="0"/>
      <p:bldP spid="7" grpId="0"/>
      <p:bldP spid="9" grpId="0"/>
      <p:bldP spid="11" grpId="0"/>
      <p:bldP spid="13" grpId="0"/>
      <p:bldP spid="15" grpId="0"/>
      <p:bldP spid="17" grpId="0"/>
      <p:bldP spid="19" grpId="0"/>
      <p:bldP spid="21" grpId="0"/>
      <p:bldP spid="23" grpId="0"/>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30FB2131-DCDC-A543-B67B-0EC4A9559859}"/>
              </a:ext>
            </a:extLst>
          </p:cNvPr>
          <p:cNvSpPr>
            <a:spLocks noGrp="1" noChangeArrowheads="1"/>
          </p:cNvSpPr>
          <p:nvPr>
            <p:ph type="title"/>
          </p:nvPr>
        </p:nvSpPr>
        <p:spPr>
          <a:xfrm>
            <a:off x="2297472" y="439739"/>
            <a:ext cx="866056" cy="430212"/>
          </a:xfrm>
          <a:ln>
            <a:solidFill>
              <a:schemeClr val="bg1"/>
            </a:solidFill>
            <a:miter lim="800000"/>
            <a:headEnd/>
            <a:tailEnd/>
          </a:ln>
        </p:spPr>
        <p:txBody>
          <a:bodyPr/>
          <a:lstStyle/>
          <a:p>
            <a:pPr eaLnBrk="1" hangingPunct="1"/>
            <a:r>
              <a:rPr lang="zh-CN" altLang="en-US" sz="2400" b="1" dirty="0">
                <a:solidFill>
                  <a:schemeClr val="bg1">
                    <a:lumMod val="60000"/>
                    <a:lumOff val="40000"/>
                  </a:schemeClr>
                </a:solidFill>
                <a:latin typeface="+mj-ea"/>
              </a:rPr>
              <a:t>思考</a:t>
            </a:r>
            <a:endParaRPr lang="zh-CN" altLang="en-US" sz="2000" dirty="0">
              <a:solidFill>
                <a:schemeClr val="bg1">
                  <a:lumMod val="60000"/>
                  <a:lumOff val="40000"/>
                </a:schemeClr>
              </a:solidFill>
              <a:latin typeface="+mj-ea"/>
            </a:endParaRPr>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7D015C41-FC2A-92F5-0183-720847C360EC}"/>
                  </a:ext>
                </a:extLst>
              </p:cNvPr>
              <p:cNvSpPr txBox="1"/>
              <p:nvPr/>
            </p:nvSpPr>
            <p:spPr>
              <a:xfrm>
                <a:off x="3319463" y="376097"/>
                <a:ext cx="6096000" cy="539571"/>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设</a:t>
                </a:r>
                <a:r>
                  <a:rPr lang="zh-CN" altLang="zh-CN" sz="2400" dirty="0">
                    <a:solidFill>
                      <a:schemeClr val="bg2"/>
                    </a:solidFill>
                    <a:effectLst/>
                    <a:ea typeface="Times New Roman" panose="02020603050405020304" pitchFamily="18" charset="0"/>
                  </a:rPr>
                  <a:t> </a:t>
                </a:r>
                <a14:m>
                  <m:oMath xmlns:m="http://schemas.openxmlformats.org/officeDocument/2006/math">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rad>
                      <m:radPr>
                        <m:degHide m:val="on"/>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𝑧</m:t>
                            </m:r>
                          </m:e>
                          <m:sup>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2</m:t>
                            </m:r>
                          </m:sup>
                        </m:sSup>
                      </m:e>
                    </m:rad>
                  </m:oMath>
                </a14:m>
                <a:r>
                  <a:rPr lang="en-US" altLang="zh-CN" sz="2400" dirty="0">
                    <a:solidFill>
                      <a:schemeClr val="bg2"/>
                    </a:solidFill>
                    <a:effectLst/>
                    <a:ea typeface="宋体" panose="02010600030101010101" pitchFamily="2" charset="-122"/>
                  </a:rPr>
                  <a:t> </a:t>
                </a:r>
                <a:r>
                  <a:rPr lang="zh-CN" altLang="zh-CN" sz="2400" dirty="0">
                    <a:solidFill>
                      <a:schemeClr val="bg2"/>
                    </a:solidFill>
                    <a:effectLst/>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Choice>
        <mc:Fallback xmlns="">
          <p:sp>
            <p:nvSpPr>
              <p:cNvPr id="7" name="文本框 6">
                <a:extLst>
                  <a:ext uri="{FF2B5EF4-FFF2-40B4-BE49-F238E27FC236}">
                    <a16:creationId xmlns:a16="http://schemas.microsoft.com/office/drawing/2014/main" id="{7D015C41-FC2A-92F5-0183-720847C360EC}"/>
                  </a:ext>
                </a:extLst>
              </p:cNvPr>
              <p:cNvSpPr txBox="1">
                <a:spLocks noRot="1" noChangeAspect="1" noMove="1" noResize="1" noEditPoints="1" noAdjustHandles="1" noChangeArrowheads="1" noChangeShapeType="1" noTextEdit="1"/>
              </p:cNvSpPr>
              <p:nvPr/>
            </p:nvSpPr>
            <p:spPr>
              <a:xfrm>
                <a:off x="3319463" y="376097"/>
                <a:ext cx="6096000" cy="539571"/>
              </a:xfrm>
              <a:prstGeom prst="rect">
                <a:avLst/>
              </a:prstGeom>
              <a:blipFill>
                <a:blip r:embed="rId2"/>
                <a:stretch>
                  <a:fillRect l="-1600" t="-1136" b="-1931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8457F2C2-61AC-A2D7-263A-A7879365E875}"/>
                  </a:ext>
                </a:extLst>
              </p:cNvPr>
              <p:cNvSpPr txBox="1"/>
              <p:nvPr/>
            </p:nvSpPr>
            <p:spPr>
              <a:xfrm>
                <a:off x="2297472" y="1066799"/>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d</m:t>
                      </m:r>
                      <m:r>
                        <m:rPr>
                          <m:sty m:val="p"/>
                        </m:rPr>
                        <a:rPr lang="zh-CN" altLang="en-US" sz="2400" i="0">
                          <a:solidFill>
                            <a:schemeClr val="bg2"/>
                          </a:solidFill>
                          <a:latin typeface="Cambria Math" panose="02040503050406030204" pitchFamily="18" charset="0"/>
                        </a:rPr>
                        <m:t>iv</m:t>
                      </m:r>
                      <m:d>
                        <m:dPr>
                          <m:ctrlPr>
                            <a:rPr lang="zh-CN" altLang="en-US" sz="2400" i="1">
                              <a:solidFill>
                                <a:schemeClr val="bg2"/>
                              </a:solidFill>
                              <a:latin typeface="Cambria Math" panose="02040503050406030204" pitchFamily="18" charset="0"/>
                            </a:rPr>
                          </m:ctrlPr>
                        </m:dPr>
                        <m:e>
                          <m:r>
                            <m:rPr>
                              <m:sty m:val="p"/>
                            </m:rPr>
                            <a:rPr lang="zh-CN" altLang="en-US" sz="2400" i="0">
                              <a:solidFill>
                                <a:schemeClr val="bg2"/>
                              </a:solidFill>
                              <a:latin typeface="Cambria Math" panose="02040503050406030204" pitchFamily="18" charset="0"/>
                            </a:rPr>
                            <m:t>grad</m:t>
                          </m:r>
                          <m:r>
                            <a:rPr lang="zh-CN" altLang="en-US" sz="2400" i="1">
                              <a:solidFill>
                                <a:schemeClr val="bg2"/>
                              </a:solidFill>
                              <a:latin typeface="Cambria Math" panose="02040503050406030204" pitchFamily="18" charset="0"/>
                            </a:rPr>
                            <m:t>𝑟</m:t>
                          </m:r>
                        </m:e>
                      </m:d>
                      <m:r>
                        <a:rPr lang="zh-CN" altLang="en-US" sz="2400" i="0">
                          <a:solidFill>
                            <a:schemeClr val="bg2"/>
                          </a:solidFill>
                          <a:latin typeface="Cambria Math" panose="02040503050406030204" pitchFamily="18" charset="0"/>
                        </a:rPr>
                        <m:t>=</m:t>
                      </m:r>
                      <m:r>
                        <a:rPr lang="en-US" altLang="zh-CN" sz="2400" b="0" i="0" smtClean="0">
                          <a:solidFill>
                            <a:schemeClr val="bg2"/>
                          </a:solidFill>
                          <a:latin typeface="Cambria Math" panose="02040503050406030204" pitchFamily="18" charset="0"/>
                        </a:rPr>
                        <m:t>              </m:t>
                      </m:r>
                      <m:r>
                        <a:rPr lang="zh-CN" altLang="en-US" sz="2400" i="0">
                          <a:solidFill>
                            <a:schemeClr val="bg2"/>
                          </a:solidFill>
                          <a:latin typeface="Cambria Math" panose="02040503050406030204" pitchFamily="18" charset="0"/>
                        </a:rPr>
                        <m:t>;</m:t>
                      </m:r>
                      <m:r>
                        <m:rPr>
                          <m:sty m:val="p"/>
                        </m:rPr>
                        <a:rPr lang="zh-CN" altLang="en-US" sz="2400" i="0">
                          <a:solidFill>
                            <a:schemeClr val="bg2"/>
                          </a:solidFill>
                          <a:latin typeface="Cambria Math" panose="02040503050406030204" pitchFamily="18" charset="0"/>
                        </a:rPr>
                        <m:t>rot</m:t>
                      </m:r>
                      <m:d>
                        <m:dPr>
                          <m:ctrlPr>
                            <a:rPr lang="zh-CN" altLang="en-US" sz="2400" i="1">
                              <a:solidFill>
                                <a:schemeClr val="bg2"/>
                              </a:solidFill>
                              <a:latin typeface="Cambria Math" panose="02040503050406030204" pitchFamily="18" charset="0"/>
                            </a:rPr>
                          </m:ctrlPr>
                        </m:dPr>
                        <m:e>
                          <m:r>
                            <m:rPr>
                              <m:sty m:val="p"/>
                            </m:rPr>
                            <a:rPr lang="zh-CN" altLang="en-US" sz="2400" i="0">
                              <a:solidFill>
                                <a:schemeClr val="bg2"/>
                              </a:solidFill>
                              <a:latin typeface="Cambria Math" panose="02040503050406030204" pitchFamily="18" charset="0"/>
                            </a:rPr>
                            <m:t>grad</m:t>
                          </m:r>
                          <m:r>
                            <a:rPr lang="zh-CN" altLang="en-US" sz="2400" i="1">
                              <a:solidFill>
                                <a:schemeClr val="bg2"/>
                              </a:solidFill>
                              <a:latin typeface="Cambria Math" panose="02040503050406030204" pitchFamily="18" charset="0"/>
                            </a:rPr>
                            <m:t>𝑟</m:t>
                          </m:r>
                        </m:e>
                      </m:d>
                      <m:r>
                        <a:rPr lang="zh-CN" altLang="en-US" sz="2400" i="0">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9" name="文本框 8">
                <a:extLst>
                  <a:ext uri="{FF2B5EF4-FFF2-40B4-BE49-F238E27FC236}">
                    <a16:creationId xmlns:a16="http://schemas.microsoft.com/office/drawing/2014/main" id="{8457F2C2-61AC-A2D7-263A-A7879365E875}"/>
                  </a:ext>
                </a:extLst>
              </p:cNvPr>
              <p:cNvSpPr txBox="1">
                <a:spLocks noRot="1" noChangeAspect="1" noMove="1" noResize="1" noEditPoints="1" noAdjustHandles="1" noChangeArrowheads="1" noChangeShapeType="1" noTextEdit="1"/>
              </p:cNvSpPr>
              <p:nvPr/>
            </p:nvSpPr>
            <p:spPr>
              <a:xfrm>
                <a:off x="2297472" y="1066799"/>
                <a:ext cx="6096000" cy="461665"/>
              </a:xfrm>
              <a:prstGeom prst="rect">
                <a:avLst/>
              </a:prstGeom>
              <a:blipFill>
                <a:blip r:embed="rId3"/>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D39484C-9B40-9465-1E78-FCB9C9094496}"/>
                  </a:ext>
                </a:extLst>
              </p:cNvPr>
              <p:cNvSpPr txBox="1"/>
              <p:nvPr/>
            </p:nvSpPr>
            <p:spPr>
              <a:xfrm>
                <a:off x="2397925" y="1923703"/>
                <a:ext cx="2224087" cy="461665"/>
              </a:xfrm>
              <a:prstGeom prst="rect">
                <a:avLst/>
              </a:prstGeom>
              <a:noFill/>
            </p:spPr>
            <p:txBody>
              <a:bodyPr wrap="square">
                <a:spAutoFit/>
              </a:bodyPr>
              <a:lstStyle/>
              <a:p>
                <a:r>
                  <a:rPr lang="zh-CN" altLang="zh-CN" sz="2400" b="1" dirty="0">
                    <a:solidFill>
                      <a:schemeClr val="bg1">
                        <a:lumMod val="60000"/>
                        <a:lumOff val="40000"/>
                      </a:schemeClr>
                    </a:solidFill>
                    <a:effectLst/>
                    <a:ea typeface="宋体" panose="02010600030101010101" pitchFamily="2" charset="-122"/>
                    <a:cs typeface="Times New Roman" panose="02020603050405020304" pitchFamily="18" charset="0"/>
                  </a:rPr>
                  <a:t>提示：</a:t>
                </a:r>
                <a:r>
                  <a:rPr lang="zh-CN" altLang="zh-CN" sz="2400" dirty="0">
                    <a:solidFill>
                      <a:schemeClr val="bg2"/>
                    </a:solidFill>
                    <a:effectLst/>
                    <a:ea typeface="Times New Roman" panose="02020603050405020304" pitchFamily="18" charset="0"/>
                  </a:rPr>
                  <a:t> </a:t>
                </a:r>
                <a14:m>
                  <m:oMath xmlns:m="http://schemas.openxmlformats.org/officeDocument/2006/math">
                    <m:r>
                      <m:rPr>
                        <m:sty m:val="p"/>
                      </m:rPr>
                      <a:rPr lang="en-US" altLang="zh-CN" sz="2400">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grad</m:t>
                    </m:r>
                    <m:r>
                      <a:rPr lang="en-US" altLang="zh-CN" sz="2400" i="1">
                        <a:solidFill>
                          <a:schemeClr val="bg2"/>
                        </a:solidFill>
                        <a:effectLst/>
                        <a:latin typeface="Cambria Math" panose="02040503050406030204" pitchFamily="18" charset="0"/>
                        <a:ea typeface="宋体" panose="02010600030101010101" pitchFamily="2" charset="-122"/>
                        <a:cs typeface="Times New Roman" panose="02020603050405020304" pitchFamily="18" charset="0"/>
                      </a:rPr>
                      <m:t>𝑟</m:t>
                    </m:r>
                  </m:oMath>
                </a14:m>
                <a:endParaRPr lang="zh-CN" altLang="en-US" sz="2400" dirty="0">
                  <a:solidFill>
                    <a:schemeClr val="bg2"/>
                  </a:solidFill>
                </a:endParaRPr>
              </a:p>
            </p:txBody>
          </p:sp>
        </mc:Choice>
        <mc:Fallback xmlns="">
          <p:sp>
            <p:nvSpPr>
              <p:cNvPr id="11" name="文本框 10">
                <a:extLst>
                  <a:ext uri="{FF2B5EF4-FFF2-40B4-BE49-F238E27FC236}">
                    <a16:creationId xmlns:a16="http://schemas.microsoft.com/office/drawing/2014/main" id="{FD39484C-9B40-9465-1E78-FCB9C9094496}"/>
                  </a:ext>
                </a:extLst>
              </p:cNvPr>
              <p:cNvSpPr txBox="1">
                <a:spLocks noRot="1" noChangeAspect="1" noMove="1" noResize="1" noEditPoints="1" noAdjustHandles="1" noChangeArrowheads="1" noChangeShapeType="1" noTextEdit="1"/>
              </p:cNvSpPr>
              <p:nvPr/>
            </p:nvSpPr>
            <p:spPr>
              <a:xfrm>
                <a:off x="2397925" y="1923703"/>
                <a:ext cx="2224087" cy="461665"/>
              </a:xfrm>
              <a:prstGeom prst="rect">
                <a:avLst/>
              </a:prstGeom>
              <a:blipFill>
                <a:blip r:embed="rId4"/>
                <a:stretch>
                  <a:fillRect l="-4110" t="-14667" b="-2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426DAD15-565C-AD66-3A96-790AF8C9E029}"/>
                  </a:ext>
                </a:extLst>
              </p:cNvPr>
              <p:cNvSpPr txBox="1"/>
              <p:nvPr/>
            </p:nvSpPr>
            <p:spPr>
              <a:xfrm>
                <a:off x="4165600" y="1836018"/>
                <a:ext cx="2405063"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𝑟</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r>
                              <a:rPr lang="zh-CN" altLang="en-US" sz="2400" i="1">
                                <a:solidFill>
                                  <a:schemeClr val="bg2"/>
                                </a:solidFill>
                                <a:latin typeface="Cambria Math" panose="02040503050406030204" pitchFamily="18" charset="0"/>
                              </a:rPr>
                              <m:t>𝑟</m:t>
                            </m:r>
                          </m:den>
                        </m:f>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𝑧</m:t>
                            </m:r>
                          </m:num>
                          <m:den>
                            <m:r>
                              <a:rPr lang="zh-CN" altLang="en-US" sz="2400" i="1">
                                <a:solidFill>
                                  <a:schemeClr val="bg2"/>
                                </a:solidFill>
                                <a:latin typeface="Cambria Math" panose="02040503050406030204" pitchFamily="18" charset="0"/>
                              </a:rPr>
                              <m:t>𝑟</m:t>
                            </m:r>
                          </m:den>
                        </m:f>
                      </m:e>
                    </m:d>
                  </m:oMath>
                </a14:m>
                <a:endParaRPr lang="zh-CN" altLang="en-US" sz="2400" dirty="0">
                  <a:solidFill>
                    <a:schemeClr val="bg2"/>
                  </a:solidFill>
                </a:endParaRPr>
              </a:p>
            </p:txBody>
          </p:sp>
        </mc:Choice>
        <mc:Fallback xmlns="">
          <p:sp>
            <p:nvSpPr>
              <p:cNvPr id="13" name="文本框 12">
                <a:extLst>
                  <a:ext uri="{FF2B5EF4-FFF2-40B4-BE49-F238E27FC236}">
                    <a16:creationId xmlns:a16="http://schemas.microsoft.com/office/drawing/2014/main" id="{426DAD15-565C-AD66-3A96-790AF8C9E029}"/>
                  </a:ext>
                </a:extLst>
              </p:cNvPr>
              <p:cNvSpPr txBox="1">
                <a:spLocks noRot="1" noChangeAspect="1" noMove="1" noResize="1" noEditPoints="1" noAdjustHandles="1" noChangeArrowheads="1" noChangeShapeType="1" noTextEdit="1"/>
              </p:cNvSpPr>
              <p:nvPr/>
            </p:nvSpPr>
            <p:spPr>
              <a:xfrm>
                <a:off x="4165600" y="1836018"/>
                <a:ext cx="2405063" cy="645048"/>
              </a:xfrm>
              <a:prstGeom prst="rect">
                <a:avLst/>
              </a:prstGeom>
              <a:blipFill>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C7CD1460-C180-1609-01BD-E6E26374A324}"/>
                  </a:ext>
                </a:extLst>
              </p:cNvPr>
              <p:cNvSpPr txBox="1"/>
              <p:nvPr/>
            </p:nvSpPr>
            <p:spPr>
              <a:xfrm>
                <a:off x="3258900" y="2583927"/>
                <a:ext cx="1103313" cy="64504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𝑟</m:t>
                            </m:r>
                          </m:den>
                        </m:f>
                      </m:e>
                    </m:d>
                  </m:oMath>
                </a14:m>
                <a:endParaRPr lang="zh-CN" altLang="en-US" sz="2400" dirty="0">
                  <a:solidFill>
                    <a:schemeClr val="bg2"/>
                  </a:solidFill>
                </a:endParaRPr>
              </a:p>
            </p:txBody>
          </p:sp>
        </mc:Choice>
        <mc:Fallback xmlns="">
          <p:sp>
            <p:nvSpPr>
              <p:cNvPr id="15" name="文本框 14">
                <a:extLst>
                  <a:ext uri="{FF2B5EF4-FFF2-40B4-BE49-F238E27FC236}">
                    <a16:creationId xmlns:a16="http://schemas.microsoft.com/office/drawing/2014/main" id="{C7CD1460-C180-1609-01BD-E6E26374A324}"/>
                  </a:ext>
                </a:extLst>
              </p:cNvPr>
              <p:cNvSpPr txBox="1">
                <a:spLocks noRot="1" noChangeAspect="1" noMove="1" noResize="1" noEditPoints="1" noAdjustHandles="1" noChangeArrowheads="1" noChangeShapeType="1" noTextEdit="1"/>
              </p:cNvSpPr>
              <p:nvPr/>
            </p:nvSpPr>
            <p:spPr>
              <a:xfrm>
                <a:off x="3258900" y="2583927"/>
                <a:ext cx="1103313" cy="645048"/>
              </a:xfrm>
              <a:prstGeom prst="rect">
                <a:avLst/>
              </a:prstGeom>
              <a:blipFill>
                <a:blip r:embed="rId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6345012B-039D-5F40-ED2C-26B3EA366F7D}"/>
                  </a:ext>
                </a:extLst>
              </p:cNvPr>
              <p:cNvSpPr txBox="1"/>
              <p:nvPr/>
            </p:nvSpPr>
            <p:spPr>
              <a:xfrm>
                <a:off x="4165600" y="2572411"/>
                <a:ext cx="1679848" cy="638765"/>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𝑟</m:t>
                        </m:r>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m:t>
                        </m:r>
                        <m:f>
                          <m:fPr>
                            <m:type m:val="lin"/>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𝑟</m:t>
                            </m:r>
                          </m:den>
                        </m:f>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den>
                    </m:f>
                  </m:oMath>
                </a14:m>
                <a:endParaRPr lang="zh-CN" altLang="en-US" sz="2400" dirty="0">
                  <a:solidFill>
                    <a:schemeClr val="bg2"/>
                  </a:solidFill>
                </a:endParaRPr>
              </a:p>
            </p:txBody>
          </p:sp>
        </mc:Choice>
        <mc:Fallback xmlns="">
          <p:sp>
            <p:nvSpPr>
              <p:cNvPr id="17" name="文本框 16">
                <a:extLst>
                  <a:ext uri="{FF2B5EF4-FFF2-40B4-BE49-F238E27FC236}">
                    <a16:creationId xmlns:a16="http://schemas.microsoft.com/office/drawing/2014/main" id="{6345012B-039D-5F40-ED2C-26B3EA366F7D}"/>
                  </a:ext>
                </a:extLst>
              </p:cNvPr>
              <p:cNvSpPr txBox="1">
                <a:spLocks noRot="1" noChangeAspect="1" noMove="1" noResize="1" noEditPoints="1" noAdjustHandles="1" noChangeArrowheads="1" noChangeShapeType="1" noTextEdit="1"/>
              </p:cNvSpPr>
              <p:nvPr/>
            </p:nvSpPr>
            <p:spPr>
              <a:xfrm>
                <a:off x="4165600" y="2572411"/>
                <a:ext cx="1679848" cy="638765"/>
              </a:xfrm>
              <a:prstGeom prst="rect">
                <a:avLst/>
              </a:prstGeom>
              <a:blipFill>
                <a:blip r:embed="rId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0859D18C-B1CD-DA5A-602E-03488DE9A4FA}"/>
                  </a:ext>
                </a:extLst>
              </p:cNvPr>
              <p:cNvSpPr txBox="1"/>
              <p:nvPr/>
            </p:nvSpPr>
            <p:spPr>
              <a:xfrm>
                <a:off x="5484209" y="2533998"/>
                <a:ext cx="1463824" cy="66640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𝑥</m:t>
                            </m:r>
                          </m:e>
                          <m:sup>
                            <m:r>
                              <a:rPr lang="zh-CN" altLang="en-US" sz="2400" i="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r>
                      <a:rPr lang="zh-CN" altLang="en-US" sz="2400" i="0">
                        <a:solidFill>
                          <a:schemeClr val="bg2"/>
                        </a:solidFill>
                        <a:latin typeface="Cambria Math" panose="02040503050406030204" pitchFamily="18" charset="0"/>
                      </a:rPr>
                      <m:t>,</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0859D18C-B1CD-DA5A-602E-03488DE9A4FA}"/>
                  </a:ext>
                </a:extLst>
              </p:cNvPr>
              <p:cNvSpPr txBox="1">
                <a:spLocks noRot="1" noChangeAspect="1" noMove="1" noResize="1" noEditPoints="1" noAdjustHandles="1" noChangeArrowheads="1" noChangeShapeType="1" noTextEdit="1"/>
              </p:cNvSpPr>
              <p:nvPr/>
            </p:nvSpPr>
            <p:spPr>
              <a:xfrm>
                <a:off x="5484209" y="2533998"/>
                <a:ext cx="1463824" cy="666401"/>
              </a:xfrm>
              <a:prstGeom prst="rect">
                <a:avLst/>
              </a:prstGeom>
              <a:blipFill>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E42E8CA5-E391-679F-8318-B914ED685779}"/>
                  </a:ext>
                </a:extLst>
              </p:cNvPr>
              <p:cNvSpPr txBox="1"/>
              <p:nvPr/>
            </p:nvSpPr>
            <p:spPr>
              <a:xfrm>
                <a:off x="6996154" y="2501558"/>
                <a:ext cx="2224087" cy="70961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r>
                              <a:rPr lang="zh-CN" altLang="en-US" sz="2400" i="1">
                                <a:solidFill>
                                  <a:schemeClr val="bg2"/>
                                </a:solidFill>
                                <a:latin typeface="Cambria Math" panose="02040503050406030204" pitchFamily="18" charset="0"/>
                              </a:rPr>
                              <m:t>𝑟</m:t>
                            </m:r>
                          </m:den>
                        </m:f>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E42E8CA5-E391-679F-8318-B914ED685779}"/>
                  </a:ext>
                </a:extLst>
              </p:cNvPr>
              <p:cNvSpPr txBox="1">
                <a:spLocks noRot="1" noChangeAspect="1" noMove="1" noResize="1" noEditPoints="1" noAdjustHandles="1" noChangeArrowheads="1" noChangeShapeType="1" noTextEdit="1"/>
              </p:cNvSpPr>
              <p:nvPr/>
            </p:nvSpPr>
            <p:spPr>
              <a:xfrm>
                <a:off x="6996154" y="2501558"/>
                <a:ext cx="2224087" cy="709618"/>
              </a:xfrm>
              <a:prstGeom prst="rect">
                <a:avLst/>
              </a:prstGeom>
              <a:blipFill>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52EE26B6-7628-9735-78F6-7C73221D7EC5}"/>
                  </a:ext>
                </a:extLst>
              </p:cNvPr>
              <p:cNvSpPr txBox="1"/>
              <p:nvPr/>
            </p:nvSpPr>
            <p:spPr>
              <a:xfrm>
                <a:off x="3296307" y="3422480"/>
                <a:ext cx="2224087" cy="677558"/>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f>
                      <m:fPr>
                        <m:ctrlPr>
                          <a:rPr lang="zh-CN" altLang="en-US" sz="2400" i="1" smtClean="0">
                            <a:solidFill>
                              <a:schemeClr val="bg2"/>
                            </a:solidFill>
                            <a:latin typeface="Cambria Math" panose="02040503050406030204" pitchFamily="18" charset="0"/>
                          </a:rPr>
                        </m:ctrlPr>
                      </m:fPr>
                      <m:num>
                        <m:r>
                          <a:rPr lang="zh-CN" altLang="en-US" sz="240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d>
                      <m:dPr>
                        <m:ctrlPr>
                          <a:rPr lang="zh-CN" altLang="en-US" sz="2400" i="1">
                            <a:solidFill>
                              <a:schemeClr val="bg2"/>
                            </a:solidFill>
                            <a:latin typeface="Cambria Math" panose="02040503050406030204" pitchFamily="18" charset="0"/>
                          </a:rPr>
                        </m:ctrlPr>
                      </m:dP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𝑧</m:t>
                            </m:r>
                          </m:num>
                          <m:den>
                            <m:r>
                              <a:rPr lang="zh-CN" altLang="en-US" sz="2400" i="1">
                                <a:solidFill>
                                  <a:schemeClr val="bg2"/>
                                </a:solidFill>
                                <a:latin typeface="Cambria Math" panose="02040503050406030204" pitchFamily="18" charset="0"/>
                              </a:rPr>
                              <m:t>𝑟</m:t>
                            </m:r>
                          </m:den>
                        </m:f>
                      </m:e>
                    </m:d>
                    <m:r>
                      <a:rPr lang="zh-CN" altLang="en-US" sz="2400" i="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2</m:t>
                            </m:r>
                          </m:sup>
                        </m:s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𝑧</m:t>
                            </m:r>
                          </m:e>
                          <m:sup>
                            <m:r>
                              <a:rPr lang="zh-CN" altLang="en-US" sz="2400" i="0">
                                <a:solidFill>
                                  <a:schemeClr val="bg2"/>
                                </a:solidFill>
                                <a:latin typeface="Cambria Math" panose="02040503050406030204" pitchFamily="18" charset="0"/>
                              </a:rPr>
                              <m:t>2</m:t>
                            </m:r>
                          </m:sup>
                        </m:sSup>
                      </m:num>
                      <m:den>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𝑟</m:t>
                            </m:r>
                          </m:e>
                          <m:sup>
                            <m:r>
                              <a:rPr lang="zh-CN" altLang="en-US" sz="2400" i="0">
                                <a:solidFill>
                                  <a:schemeClr val="bg2"/>
                                </a:solidFill>
                                <a:latin typeface="Cambria Math" panose="02040503050406030204" pitchFamily="18" charset="0"/>
                              </a:rPr>
                              <m:t>3</m:t>
                            </m:r>
                          </m:sup>
                        </m:sSup>
                      </m:den>
                    </m:f>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52EE26B6-7628-9735-78F6-7C73221D7EC5}"/>
                  </a:ext>
                </a:extLst>
              </p:cNvPr>
              <p:cNvSpPr txBox="1">
                <a:spLocks noRot="1" noChangeAspect="1" noMove="1" noResize="1" noEditPoints="1" noAdjustHandles="1" noChangeArrowheads="1" noChangeShapeType="1" noTextEdit="1"/>
              </p:cNvSpPr>
              <p:nvPr/>
            </p:nvSpPr>
            <p:spPr>
              <a:xfrm>
                <a:off x="3296307" y="3422480"/>
                <a:ext cx="2224087" cy="677558"/>
              </a:xfrm>
              <a:prstGeom prst="rect">
                <a:avLst/>
              </a:prstGeom>
              <a:blipFill>
                <a:blip r:embed="rId1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C76AF4EF-2CCB-8E1D-7BDE-0190D4DEBE8C}"/>
                  </a:ext>
                </a:extLst>
              </p:cNvPr>
              <p:cNvSpPr txBox="1"/>
              <p:nvPr/>
            </p:nvSpPr>
            <p:spPr>
              <a:xfrm>
                <a:off x="4215546" y="3564985"/>
                <a:ext cx="6096000" cy="4628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nor/>
                        </m:rPr>
                        <a:rPr lang="zh-CN" altLang="en-US" sz="2400" b="0" smtClean="0">
                          <a:solidFill>
                            <a:schemeClr val="bg2"/>
                          </a:solidFill>
                          <a:latin typeface="+mn-lt"/>
                          <a:ea typeface="+mj-ea"/>
                        </a:rPr>
                        <m:t>三式相加即得</m:t>
                      </m:r>
                      <m:r>
                        <m:rPr>
                          <m:nor/>
                        </m:rPr>
                        <a:rPr lang="zh-CN" altLang="en-US" sz="2400" b="0" i="1" smtClean="0">
                          <a:solidFill>
                            <a:schemeClr val="bg2"/>
                          </a:solidFill>
                          <a:latin typeface="+mn-lt"/>
                          <a:ea typeface="+mj-ea"/>
                        </a:rPr>
                        <m:t> </m:t>
                      </m:r>
                      <m:r>
                        <m:rPr>
                          <m:sty m:val="p"/>
                        </m:rPr>
                        <a:rPr lang="zh-CN" altLang="en-US" sz="2400" b="0" i="0">
                          <a:solidFill>
                            <a:schemeClr val="bg2"/>
                          </a:solidFill>
                          <a:latin typeface="Cambria Math" panose="02040503050406030204" pitchFamily="18" charset="0"/>
                          <a:ea typeface="+mj-ea"/>
                        </a:rPr>
                        <m:t>div</m:t>
                      </m:r>
                      <m:d>
                        <m:dPr>
                          <m:ctrlPr>
                            <a:rPr lang="zh-CN" altLang="en-US" sz="2400" b="0" i="1">
                              <a:solidFill>
                                <a:schemeClr val="bg2"/>
                              </a:solidFill>
                              <a:latin typeface="Cambria Math" panose="02040503050406030204" pitchFamily="18" charset="0"/>
                              <a:ea typeface="+mj-ea"/>
                            </a:rPr>
                          </m:ctrlPr>
                        </m:dPr>
                        <m:e>
                          <m:r>
                            <m:rPr>
                              <m:sty m:val="p"/>
                            </m:rPr>
                            <a:rPr lang="zh-CN" altLang="en-US" sz="2400" b="0" i="0">
                              <a:solidFill>
                                <a:schemeClr val="bg2"/>
                              </a:solidFill>
                              <a:latin typeface="Cambria Math" panose="02040503050406030204" pitchFamily="18" charset="0"/>
                              <a:ea typeface="+mj-ea"/>
                            </a:rPr>
                            <m:t>grad</m:t>
                          </m:r>
                          <m:r>
                            <a:rPr lang="zh-CN" altLang="en-US" sz="2400" b="0" i="1">
                              <a:solidFill>
                                <a:schemeClr val="bg2"/>
                              </a:solidFill>
                              <a:latin typeface="Cambria Math" panose="02040503050406030204" pitchFamily="18" charset="0"/>
                              <a:ea typeface="+mj-ea"/>
                            </a:rPr>
                            <m:t>𝑟</m:t>
                          </m:r>
                        </m:e>
                      </m:d>
                    </m:oMath>
                  </m:oMathPara>
                </a14:m>
                <a:endParaRPr lang="zh-CN" altLang="en-US" sz="2400" dirty="0">
                  <a:solidFill>
                    <a:schemeClr val="bg2"/>
                  </a:solidFill>
                  <a:latin typeface="+mn-lt"/>
                  <a:ea typeface="+mj-ea"/>
                </a:endParaRPr>
              </a:p>
            </p:txBody>
          </p:sp>
        </mc:Choice>
        <mc:Fallback xmlns="">
          <p:sp>
            <p:nvSpPr>
              <p:cNvPr id="25" name="文本框 24">
                <a:extLst>
                  <a:ext uri="{FF2B5EF4-FFF2-40B4-BE49-F238E27FC236}">
                    <a16:creationId xmlns:a16="http://schemas.microsoft.com/office/drawing/2014/main" id="{C76AF4EF-2CCB-8E1D-7BDE-0190D4DEBE8C}"/>
                  </a:ext>
                </a:extLst>
              </p:cNvPr>
              <p:cNvSpPr txBox="1">
                <a:spLocks noRot="1" noChangeAspect="1" noMove="1" noResize="1" noEditPoints="1" noAdjustHandles="1" noChangeArrowheads="1" noChangeShapeType="1" noTextEdit="1"/>
              </p:cNvSpPr>
              <p:nvPr/>
            </p:nvSpPr>
            <p:spPr>
              <a:xfrm>
                <a:off x="4215546" y="3564985"/>
                <a:ext cx="6096000" cy="462884"/>
              </a:xfrm>
              <a:prstGeom prst="rect">
                <a:avLst/>
              </a:prstGeom>
              <a:blipFill>
                <a:blip r:embed="rId11"/>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BD405136-CB26-7CA5-A444-A5F38884278B}"/>
                  </a:ext>
                </a:extLst>
              </p:cNvPr>
              <p:cNvSpPr txBox="1"/>
              <p:nvPr/>
            </p:nvSpPr>
            <p:spPr>
              <a:xfrm>
                <a:off x="762556" y="5006086"/>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zh-CN" altLang="en-US" sz="2400" smtClean="0">
                          <a:solidFill>
                            <a:schemeClr val="bg2"/>
                          </a:solidFill>
                          <a:latin typeface="Cambria Math" panose="02040503050406030204" pitchFamily="18" charset="0"/>
                        </a:rPr>
                        <m:t>r</m:t>
                      </m:r>
                      <m:r>
                        <m:rPr>
                          <m:sty m:val="p"/>
                        </m:rPr>
                        <a:rPr lang="zh-CN" altLang="en-US" sz="2400" i="0">
                          <a:solidFill>
                            <a:schemeClr val="bg2"/>
                          </a:solidFill>
                          <a:latin typeface="Cambria Math" panose="02040503050406030204" pitchFamily="18" charset="0"/>
                        </a:rPr>
                        <m:t>ot</m:t>
                      </m:r>
                      <m:d>
                        <m:dPr>
                          <m:ctrlPr>
                            <a:rPr lang="zh-CN" altLang="en-US" sz="2400" i="1">
                              <a:solidFill>
                                <a:schemeClr val="bg2"/>
                              </a:solidFill>
                              <a:latin typeface="Cambria Math" panose="02040503050406030204" pitchFamily="18" charset="0"/>
                            </a:rPr>
                          </m:ctrlPr>
                        </m:dPr>
                        <m:e>
                          <m:r>
                            <m:rPr>
                              <m:sty m:val="p"/>
                            </m:rPr>
                            <a:rPr lang="zh-CN" altLang="en-US" sz="2400" i="0">
                              <a:solidFill>
                                <a:schemeClr val="bg2"/>
                              </a:solidFill>
                              <a:latin typeface="Cambria Math" panose="02040503050406030204" pitchFamily="18" charset="0"/>
                            </a:rPr>
                            <m:t>grad</m:t>
                          </m:r>
                          <m:r>
                            <a:rPr lang="zh-CN" altLang="en-US" sz="2400" i="1">
                              <a:solidFill>
                                <a:schemeClr val="bg2"/>
                              </a:solidFill>
                              <a:latin typeface="Cambria Math" panose="02040503050406030204" pitchFamily="18" charset="0"/>
                            </a:rPr>
                            <m:t>𝑟</m:t>
                          </m:r>
                        </m:e>
                      </m:d>
                      <m:r>
                        <a:rPr lang="zh-CN" altLang="en-US" sz="2400" i="0">
                          <a:solidFill>
                            <a:schemeClr val="bg2"/>
                          </a:solidFill>
                          <a:latin typeface="Cambria Math" panose="02040503050406030204" pitchFamily="18" charset="0"/>
                        </a:rPr>
                        <m:t>=</m:t>
                      </m:r>
                    </m:oMath>
                  </m:oMathPara>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BD405136-CB26-7CA5-A444-A5F38884278B}"/>
                  </a:ext>
                </a:extLst>
              </p:cNvPr>
              <p:cNvSpPr txBox="1">
                <a:spLocks noRot="1" noChangeAspect="1" noMove="1" noResize="1" noEditPoints="1" noAdjustHandles="1" noChangeArrowheads="1" noChangeShapeType="1" noTextEdit="1"/>
              </p:cNvSpPr>
              <p:nvPr/>
            </p:nvSpPr>
            <p:spPr>
              <a:xfrm>
                <a:off x="762556" y="5006086"/>
                <a:ext cx="6096000" cy="461665"/>
              </a:xfrm>
              <a:prstGeom prst="rect">
                <a:avLst/>
              </a:prstGeom>
              <a:blipFill>
                <a:blip r:embed="rId12"/>
                <a:stretch>
                  <a:fillRect b="-184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文本框 28">
                <a:extLst>
                  <a:ext uri="{FF2B5EF4-FFF2-40B4-BE49-F238E27FC236}">
                    <a16:creationId xmlns:a16="http://schemas.microsoft.com/office/drawing/2014/main" id="{06088F9A-11F0-9927-CF80-0521A8017D03}"/>
                  </a:ext>
                </a:extLst>
              </p:cNvPr>
              <p:cNvSpPr txBox="1"/>
              <p:nvPr/>
            </p:nvSpPr>
            <p:spPr>
              <a:xfrm>
                <a:off x="4622012" y="4421888"/>
                <a:ext cx="2039888" cy="1697581"/>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d>
                      <m:dPr>
                        <m:begChr m:val="|"/>
                        <m:endChr m:val="|"/>
                        <m:ctrlPr>
                          <a:rPr lang="zh-CN" altLang="en-US" sz="2400" i="1" smtClean="0">
                            <a:solidFill>
                              <a:schemeClr val="bg2"/>
                            </a:solidFill>
                            <a:latin typeface="Cambria Math" panose="02040503050406030204" pitchFamily="18" charset="0"/>
                          </a:rPr>
                        </m:ctrlPr>
                      </m:dPr>
                      <m:e>
                        <m:m>
                          <m:mPr>
                            <m:plcHide m:val="on"/>
                            <m:mcs>
                              <m:mc>
                                <m:mcPr>
                                  <m:count m:val="3"/>
                                  <m:mcJc m:val="center"/>
                                </m:mcPr>
                              </m:mc>
                            </m:mcs>
                            <m:ctrlPr>
                              <a:rPr lang="zh-CN" altLang="en-US" sz="2400" i="1">
                                <a:solidFill>
                                  <a:schemeClr val="bg2"/>
                                </a:solidFill>
                                <a:latin typeface="Cambria Math" panose="02040503050406030204" pitchFamily="18" charset="0"/>
                              </a:rPr>
                            </m:ctrlPr>
                          </m:mPr>
                          <m:mr>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𝑖</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𝑗</m:t>
                                  </m:r>
                                </m:e>
                              </m:acc>
                            </m:e>
                            <m:e>
                              <m:acc>
                                <m:accPr>
                                  <m:chr m:val="⃗"/>
                                  <m:ctrlPr>
                                    <a:rPr lang="zh-CN" altLang="en-US" sz="2400" i="1">
                                      <a:solidFill>
                                        <a:schemeClr val="bg2"/>
                                      </a:solidFill>
                                      <a:latin typeface="Cambria Math" panose="02040503050406030204" pitchFamily="18" charset="0"/>
                                    </a:rPr>
                                  </m:ctrlPr>
                                </m:accPr>
                                <m:e>
                                  <m:r>
                                    <a:rPr lang="zh-CN" altLang="en-US" sz="2400" i="1">
                                      <a:solidFill>
                                        <a:schemeClr val="bg2"/>
                                      </a:solidFill>
                                      <a:latin typeface="Cambria Math" panose="02040503050406030204" pitchFamily="18" charset="0"/>
                                    </a:rPr>
                                    <m:t>𝑘</m:t>
                                  </m:r>
                                </m:e>
                              </m:acc>
                            </m:e>
                          </m:mr>
                          <m:mr>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𝑥</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𝑦</m:t>
                                  </m:r>
                                </m:den>
                              </m:f>
                            </m:e>
                            <m:e>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m:t>
                                  </m:r>
                                </m:num>
                                <m:den>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𝑧</m:t>
                                  </m:r>
                                </m:den>
                              </m:f>
                            </m:e>
                          </m:mr>
                          <m:mr>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𝑥</m:t>
                                  </m:r>
                                </m:num>
                                <m:den>
                                  <m:r>
                                    <a:rPr lang="zh-CN" altLang="en-US" sz="2400" i="1">
                                      <a:solidFill>
                                        <a:schemeClr val="bg2"/>
                                      </a:solidFill>
                                      <a:latin typeface="Cambria Math" panose="02040503050406030204" pitchFamily="18" charset="0"/>
                                    </a:rPr>
                                    <m:t>𝑟</m:t>
                                  </m:r>
                                </m:den>
                              </m:f>
                            </m:e>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𝑦</m:t>
                                  </m:r>
                                </m:num>
                                <m:den>
                                  <m:r>
                                    <a:rPr lang="zh-CN" altLang="en-US" sz="2400" i="1">
                                      <a:solidFill>
                                        <a:schemeClr val="bg2"/>
                                      </a:solidFill>
                                      <a:latin typeface="Cambria Math" panose="02040503050406030204" pitchFamily="18" charset="0"/>
                                    </a:rPr>
                                    <m:t>𝑟</m:t>
                                  </m:r>
                                </m:den>
                              </m:f>
                            </m:e>
                            <m:e>
                              <m:f>
                                <m:fPr>
                                  <m:ctrlPr>
                                    <a:rPr lang="zh-CN" altLang="en-US" sz="2400" i="1">
                                      <a:solidFill>
                                        <a:schemeClr val="bg2"/>
                                      </a:solidFill>
                                      <a:latin typeface="Cambria Math" panose="02040503050406030204" pitchFamily="18" charset="0"/>
                                    </a:rPr>
                                  </m:ctrlPr>
                                </m:fPr>
                                <m:num>
                                  <m:r>
                                    <a:rPr lang="zh-CN" altLang="en-US" sz="2400" i="1">
                                      <a:solidFill>
                                        <a:schemeClr val="bg2"/>
                                      </a:solidFill>
                                      <a:latin typeface="Cambria Math" panose="02040503050406030204" pitchFamily="18" charset="0"/>
                                    </a:rPr>
                                    <m:t>𝑧</m:t>
                                  </m:r>
                                </m:num>
                                <m:den>
                                  <m:r>
                                    <a:rPr lang="zh-CN" altLang="en-US" sz="2400" i="1">
                                      <a:solidFill>
                                        <a:schemeClr val="bg2"/>
                                      </a:solidFill>
                                      <a:latin typeface="Cambria Math" panose="02040503050406030204" pitchFamily="18" charset="0"/>
                                    </a:rPr>
                                    <m:t>𝑟</m:t>
                                  </m:r>
                                </m:den>
                              </m:f>
                            </m:e>
                          </m:mr>
                        </m:m>
                      </m:e>
                    </m:d>
                  </m:oMath>
                </a14:m>
                <a:endParaRPr lang="zh-CN" altLang="en-US" sz="2400" dirty="0">
                  <a:solidFill>
                    <a:schemeClr val="bg2"/>
                  </a:solidFill>
                </a:endParaRPr>
              </a:p>
            </p:txBody>
          </p:sp>
        </mc:Choice>
        <mc:Fallback xmlns="">
          <p:sp>
            <p:nvSpPr>
              <p:cNvPr id="29" name="文本框 28">
                <a:extLst>
                  <a:ext uri="{FF2B5EF4-FFF2-40B4-BE49-F238E27FC236}">
                    <a16:creationId xmlns:a16="http://schemas.microsoft.com/office/drawing/2014/main" id="{06088F9A-11F0-9927-CF80-0521A8017D03}"/>
                  </a:ext>
                </a:extLst>
              </p:cNvPr>
              <p:cNvSpPr txBox="1">
                <a:spLocks noRot="1" noChangeAspect="1" noMove="1" noResize="1" noEditPoints="1" noAdjustHandles="1" noChangeArrowheads="1" noChangeShapeType="1" noTextEdit="1"/>
              </p:cNvSpPr>
              <p:nvPr/>
            </p:nvSpPr>
            <p:spPr>
              <a:xfrm>
                <a:off x="4622012" y="4421888"/>
                <a:ext cx="2039888" cy="1697581"/>
              </a:xfrm>
              <a:prstGeom prst="rect">
                <a:avLst/>
              </a:prstGeom>
              <a:blipFill>
                <a:blip r:embed="rId1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DBD6FD4C-1A2D-45D3-22A0-F6FEC1470AB4}"/>
                  </a:ext>
                </a:extLst>
              </p:cNvPr>
              <p:cNvSpPr txBox="1"/>
              <p:nvPr/>
            </p:nvSpPr>
            <p:spPr>
              <a:xfrm>
                <a:off x="4193485" y="5006085"/>
                <a:ext cx="6096000"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d>
                        <m:dPr>
                          <m:sepChr m:val=","/>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0</m:t>
                          </m:r>
                        </m:e>
                        <m:e>
                          <m:r>
                            <a:rPr lang="zh-CN" altLang="en-US" sz="2400" i="0">
                              <a:solidFill>
                                <a:schemeClr val="bg2"/>
                              </a:solidFill>
                              <a:latin typeface="Cambria Math" panose="02040503050406030204" pitchFamily="18" charset="0"/>
                            </a:rPr>
                            <m:t>0</m:t>
                          </m:r>
                        </m:e>
                      </m:d>
                    </m:oMath>
                  </m:oMathPara>
                </a14:m>
                <a:endParaRPr lang="zh-CN" altLang="en-US" sz="2400" dirty="0">
                  <a:solidFill>
                    <a:schemeClr val="bg2"/>
                  </a:solidFill>
                </a:endParaRPr>
              </a:p>
            </p:txBody>
          </p:sp>
        </mc:Choice>
        <mc:Fallback xmlns="">
          <p:sp>
            <p:nvSpPr>
              <p:cNvPr id="31" name="文本框 30">
                <a:extLst>
                  <a:ext uri="{FF2B5EF4-FFF2-40B4-BE49-F238E27FC236}">
                    <a16:creationId xmlns:a16="http://schemas.microsoft.com/office/drawing/2014/main" id="{DBD6FD4C-1A2D-45D3-22A0-F6FEC1470AB4}"/>
                  </a:ext>
                </a:extLst>
              </p:cNvPr>
              <p:cNvSpPr txBox="1">
                <a:spLocks noRot="1" noChangeAspect="1" noMove="1" noResize="1" noEditPoints="1" noAdjustHandles="1" noChangeArrowheads="1" noChangeShapeType="1" noTextEdit="1"/>
              </p:cNvSpPr>
              <p:nvPr/>
            </p:nvSpPr>
            <p:spPr>
              <a:xfrm>
                <a:off x="4193485" y="5006085"/>
                <a:ext cx="6096000" cy="461665"/>
              </a:xfrm>
              <a:prstGeom prst="rect">
                <a:avLst/>
              </a:prstGeom>
              <a:blipFill>
                <a:blip r:embed="rId1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A47656E3-7575-9FAF-E574-6B876D6DA58C}"/>
                  </a:ext>
                </a:extLst>
              </p:cNvPr>
              <p:cNvSpPr txBox="1"/>
              <p:nvPr/>
            </p:nvSpPr>
            <p:spPr>
              <a:xfrm>
                <a:off x="4727848" y="1066800"/>
                <a:ext cx="1031776" cy="46166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type m:val="lin"/>
                          <m:ctrlPr>
                            <a:rPr lang="zh-CN" altLang="en-US" sz="2400" i="1" smtClean="0">
                              <a:solidFill>
                                <a:srgbClr val="FF0000"/>
                              </a:solidFill>
                              <a:latin typeface="Cambria Math" panose="02040503050406030204" pitchFamily="18" charset="0"/>
                            </a:rPr>
                          </m:ctrlPr>
                        </m:fPr>
                        <m:num>
                          <m:r>
                            <a:rPr lang="zh-CN" altLang="en-US" sz="2400">
                              <a:solidFill>
                                <a:srgbClr val="FF0000"/>
                              </a:solidFill>
                              <a:latin typeface="Cambria Math" panose="02040503050406030204" pitchFamily="18" charset="0"/>
                            </a:rPr>
                            <m:t>2</m:t>
                          </m:r>
                        </m:num>
                        <m:den>
                          <m:r>
                            <a:rPr lang="zh-CN" altLang="en-US" sz="2400" i="1">
                              <a:solidFill>
                                <a:srgbClr val="FF0000"/>
                              </a:solidFill>
                              <a:latin typeface="Cambria Math" panose="02040503050406030204" pitchFamily="18" charset="0"/>
                            </a:rPr>
                            <m:t>𝑟</m:t>
                          </m:r>
                        </m:den>
                      </m:f>
                    </m:oMath>
                  </m:oMathPara>
                </a14:m>
                <a:endParaRPr lang="zh-CN" altLang="en-US" sz="2400" dirty="0">
                  <a:solidFill>
                    <a:schemeClr val="bg2"/>
                  </a:solidFill>
                </a:endParaRPr>
              </a:p>
            </p:txBody>
          </p:sp>
        </mc:Choice>
        <mc:Fallback xmlns="">
          <p:sp>
            <p:nvSpPr>
              <p:cNvPr id="33" name="文本框 32">
                <a:extLst>
                  <a:ext uri="{FF2B5EF4-FFF2-40B4-BE49-F238E27FC236}">
                    <a16:creationId xmlns:a16="http://schemas.microsoft.com/office/drawing/2014/main" id="{A47656E3-7575-9FAF-E574-6B876D6DA58C}"/>
                  </a:ext>
                </a:extLst>
              </p:cNvPr>
              <p:cNvSpPr txBox="1">
                <a:spLocks noRot="1" noChangeAspect="1" noMove="1" noResize="1" noEditPoints="1" noAdjustHandles="1" noChangeArrowheads="1" noChangeShapeType="1" noTextEdit="1"/>
              </p:cNvSpPr>
              <p:nvPr/>
            </p:nvSpPr>
            <p:spPr>
              <a:xfrm>
                <a:off x="4727848" y="1066800"/>
                <a:ext cx="1031776" cy="461665"/>
              </a:xfrm>
              <a:prstGeom prst="rect">
                <a:avLst/>
              </a:prstGeom>
              <a:blipFill>
                <a:blip r:embed="rId15"/>
                <a:stretch>
                  <a:fillRect l="-11243" t="-123684" r="-52663" b="-1921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文本框 34">
                <a:extLst>
                  <a:ext uri="{FF2B5EF4-FFF2-40B4-BE49-F238E27FC236}">
                    <a16:creationId xmlns:a16="http://schemas.microsoft.com/office/drawing/2014/main" id="{C1F017B0-3B36-7752-5E2C-C0A2DF6D37F1}"/>
                  </a:ext>
                </a:extLst>
              </p:cNvPr>
              <p:cNvSpPr txBox="1"/>
              <p:nvPr/>
            </p:nvSpPr>
            <p:spPr>
              <a:xfrm>
                <a:off x="7554558" y="1025825"/>
                <a:ext cx="623392" cy="50885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acc>
                        <m:accPr>
                          <m:chr m:val="⃗"/>
                          <m:ctrlPr>
                            <a:rPr lang="zh-CN" altLang="en-US" sz="2400" i="1" smtClean="0">
                              <a:solidFill>
                                <a:srgbClr val="FF0000"/>
                              </a:solidFill>
                              <a:latin typeface="Cambria Math" panose="02040503050406030204" pitchFamily="18" charset="0"/>
                            </a:rPr>
                          </m:ctrlPr>
                        </m:accPr>
                        <m:e>
                          <m:r>
                            <a:rPr lang="zh-CN" altLang="en-US" sz="2400">
                              <a:solidFill>
                                <a:srgbClr val="FF0000"/>
                              </a:solidFill>
                              <a:latin typeface="Cambria Math" panose="02040503050406030204" pitchFamily="18" charset="0"/>
                            </a:rPr>
                            <m:t>0</m:t>
                          </m:r>
                        </m:e>
                      </m:acc>
                    </m:oMath>
                  </m:oMathPara>
                </a14:m>
                <a:endParaRPr lang="zh-CN" altLang="en-US" sz="2400" dirty="0">
                  <a:solidFill>
                    <a:srgbClr val="FF0000"/>
                  </a:solidFill>
                </a:endParaRPr>
              </a:p>
            </p:txBody>
          </p:sp>
        </mc:Choice>
        <mc:Fallback xmlns="">
          <p:sp>
            <p:nvSpPr>
              <p:cNvPr id="35" name="文本框 34">
                <a:extLst>
                  <a:ext uri="{FF2B5EF4-FFF2-40B4-BE49-F238E27FC236}">
                    <a16:creationId xmlns:a16="http://schemas.microsoft.com/office/drawing/2014/main" id="{C1F017B0-3B36-7752-5E2C-C0A2DF6D37F1}"/>
                  </a:ext>
                </a:extLst>
              </p:cNvPr>
              <p:cNvSpPr txBox="1">
                <a:spLocks noRot="1" noChangeAspect="1" noMove="1" noResize="1" noEditPoints="1" noAdjustHandles="1" noChangeArrowheads="1" noChangeShapeType="1" noTextEdit="1"/>
              </p:cNvSpPr>
              <p:nvPr/>
            </p:nvSpPr>
            <p:spPr>
              <a:xfrm>
                <a:off x="7554558" y="1025825"/>
                <a:ext cx="623392" cy="508857"/>
              </a:xfrm>
              <a:prstGeom prst="rect">
                <a:avLst/>
              </a:prstGeom>
              <a:blipFill>
                <a:blip r:embed="rId1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473405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wipe(left)">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wipe(left)">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wipe(left)">
                                      <p:cBhvr>
                                        <p:cTn id="72" dur="500"/>
                                        <p:tgtEl>
                                          <p:spTgt spid="3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wipe(left)">
                                      <p:cBhvr>
                                        <p:cTn id="7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P spid="17" grpId="0"/>
      <p:bldP spid="19" grpId="0"/>
      <p:bldP spid="21" grpId="0"/>
      <p:bldP spid="23" grpId="0"/>
      <p:bldP spid="25" grpId="0"/>
      <p:bldP spid="27" grpId="0"/>
      <p:bldP spid="29" grpId="0"/>
      <p:bldP spid="31" grpId="0"/>
      <p:bldP spid="33"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stretch>
            <a:fillRect/>
          </a:stretch>
        </p:blipFill>
        <p:spPr>
          <a:xfrm>
            <a:off x="8435681" y="1340768"/>
            <a:ext cx="3213000" cy="2109700"/>
          </a:xfrm>
          <a:prstGeom prst="rect">
            <a:avLst/>
          </a:prstGeom>
        </p:spPr>
      </p:pic>
      <p:pic>
        <p:nvPicPr>
          <p:cNvPr id="4" name="图片 3"/>
          <p:cNvPicPr>
            <a:picLocks noChangeAspect="1"/>
          </p:cNvPicPr>
          <p:nvPr/>
        </p:nvPicPr>
        <p:blipFill>
          <a:blip r:embed="rId3"/>
          <a:stretch>
            <a:fillRect/>
          </a:stretch>
        </p:blipFill>
        <p:spPr>
          <a:xfrm>
            <a:off x="6528048" y="1317437"/>
            <a:ext cx="1323975" cy="522996"/>
          </a:xfrm>
          <a:prstGeom prst="rect">
            <a:avLst/>
          </a:prstGeom>
        </p:spPr>
      </p:pic>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E51A028-A18B-5051-A061-7DE1E8B5CA7A}"/>
                  </a:ext>
                </a:extLst>
              </p:cNvPr>
              <p:cNvSpPr txBox="1"/>
              <p:nvPr/>
            </p:nvSpPr>
            <p:spPr>
              <a:xfrm>
                <a:off x="642214" y="556811"/>
                <a:ext cx="10854386" cy="896336"/>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mn-lt"/>
                    <a:ea typeface="+mn-ea"/>
                    <a:cs typeface="Times New Roman" panose="02020603050405020304" pitchFamily="18" charset="0"/>
                  </a:rPr>
                  <a:t>例</a:t>
                </a:r>
                <a:r>
                  <a:rPr lang="en-US" altLang="zh-CN" sz="2400" b="1" dirty="0">
                    <a:solidFill>
                      <a:schemeClr val="bg1">
                        <a:lumMod val="60000"/>
                        <a:lumOff val="40000"/>
                      </a:schemeClr>
                    </a:solidFill>
                    <a:effectLst/>
                    <a:latin typeface="+mn-lt"/>
                    <a:ea typeface="+mn-ea"/>
                    <a:cs typeface="Times New Roman" panose="02020603050405020304" pitchFamily="18" charset="0"/>
                  </a:rPr>
                  <a:t> 9.31 </a:t>
                </a:r>
                <a:r>
                  <a:rPr lang="zh-CN" altLang="zh-CN" sz="2400" dirty="0">
                    <a:solidFill>
                      <a:schemeClr val="bg2"/>
                    </a:solidFill>
                    <a:effectLst/>
                    <a:latin typeface="+mn-lt"/>
                    <a:ea typeface="+mn-ea"/>
                    <a:cs typeface="Times New Roman" panose="02020603050405020304" pitchFamily="18" charset="0"/>
                  </a:rPr>
                  <a:t>求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𝐽</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nary>
                      <m:naryPr>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e</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sup>
                            </m:sSup>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sin</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𝑚𝑦</m:t>
                            </m:r>
                          </m:e>
                        </m:d>
                      </m:e>
                    </m:nary>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d>
                      <m:d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dPr>
                      <m:e>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e</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sup>
                        </m:sSup>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cos</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𝑚</m:t>
                        </m:r>
                      </m:e>
                    </m:d>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，其中 </a:t>
                </a:r>
                <a14:m>
                  <m:oMath xmlns:m="http://schemas.openxmlformats.org/officeDocument/2006/math">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是由点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𝐴</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𝑎</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0</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oMath>
                </a14:m>
                <a:r>
                  <a:rPr lang="zh-CN" altLang="zh-CN" sz="2400" dirty="0">
                    <a:solidFill>
                      <a:schemeClr val="bg2"/>
                    </a:solidFill>
                    <a:effectLst/>
                    <a:latin typeface="+mn-lt"/>
                    <a:ea typeface="+mn-ea"/>
                    <a:cs typeface="Times New Roman" panose="02020603050405020304" pitchFamily="18" charset="0"/>
                  </a:rPr>
                  <a:t>经圆周 </a:t>
                </a:r>
                <a14:m>
                  <m:oMath xmlns:m="http://schemas.openxmlformats.org/officeDocument/2006/math">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n-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𝑎𝑥</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上半部到原点的一段弧</a:t>
                </a:r>
              </a:p>
            </p:txBody>
          </p:sp>
        </mc:Choice>
        <mc:Fallback xmlns="">
          <p:sp>
            <p:nvSpPr>
              <p:cNvPr id="11" name="文本框 10">
                <a:extLst>
                  <a:ext uri="{FF2B5EF4-FFF2-40B4-BE49-F238E27FC236}">
                    <a16:creationId xmlns:a16="http://schemas.microsoft.com/office/drawing/2014/main" id="{FE51A028-A18B-5051-A061-7DE1E8B5CA7A}"/>
                  </a:ext>
                </a:extLst>
              </p:cNvPr>
              <p:cNvSpPr txBox="1">
                <a:spLocks noRot="1" noChangeAspect="1" noMove="1" noResize="1" noEditPoints="1" noAdjustHandles="1" noChangeArrowheads="1" noChangeShapeType="1" noTextEdit="1"/>
              </p:cNvSpPr>
              <p:nvPr/>
            </p:nvSpPr>
            <p:spPr>
              <a:xfrm>
                <a:off x="642214" y="556811"/>
                <a:ext cx="10854386" cy="896336"/>
              </a:xfrm>
              <a:prstGeom prst="rect">
                <a:avLst/>
              </a:prstGeom>
              <a:blipFill>
                <a:blip r:embed="rId4"/>
                <a:stretch>
                  <a:fillRect l="-842" t="-82313" b="-7551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4176EA76-A2B9-7B19-CEC7-B61019A51E45}"/>
                  </a:ext>
                </a:extLst>
              </p:cNvPr>
              <p:cNvSpPr txBox="1"/>
              <p:nvPr/>
            </p:nvSpPr>
            <p:spPr>
              <a:xfrm>
                <a:off x="623391" y="1814981"/>
                <a:ext cx="7812289" cy="1061829"/>
              </a:xfrm>
              <a:prstGeom prst="rect">
                <a:avLst/>
              </a:prstGeom>
              <a:noFill/>
            </p:spPr>
            <p:txBody>
              <a:bodyPr wrap="square">
                <a:spAutoFit/>
              </a:bodyPr>
              <a:lstStyle/>
              <a:p>
                <a:pPr>
                  <a:spcBef>
                    <a:spcPts val="900"/>
                  </a:spcBef>
                  <a:spcAft>
                    <a:spcPts val="900"/>
                  </a:spcAft>
                  <a:buNone/>
                </a:pPr>
                <a:r>
                  <a:rPr lang="zh-CN" altLang="zh-CN" sz="2400" b="1" dirty="0">
                    <a:solidFill>
                      <a:schemeClr val="bg1">
                        <a:lumMod val="60000"/>
                        <a:lumOff val="40000"/>
                      </a:schemeClr>
                    </a:solidFill>
                    <a:effectLst/>
                    <a:latin typeface="+mn-lt"/>
                    <a:ea typeface="+mn-ea"/>
                    <a:cs typeface="Times New Roman" panose="02020603050405020304" pitchFamily="18" charset="0"/>
                  </a:rPr>
                  <a:t>解 </a:t>
                </a:r>
                <a:r>
                  <a:rPr lang="zh-CN" altLang="zh-CN" sz="2400" dirty="0">
                    <a:solidFill>
                      <a:schemeClr val="bg2"/>
                    </a:solidFill>
                    <a:effectLst/>
                    <a:latin typeface="+mn-lt"/>
                    <a:ea typeface="+mn-ea"/>
                    <a:cs typeface="Times New Roman" panose="02020603050405020304" pitchFamily="18" charset="0"/>
                  </a:rPr>
                  <a:t>引进直线段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𝑂𝐴</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与 </a:t>
                </a:r>
                <a14:m>
                  <m:oMath xmlns:m="http://schemas.openxmlformats.org/officeDocument/2006/math">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一起围成有界闭域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oMath>
                </a14:m>
                <a:r>
                  <a:rPr lang="en-US" altLang="zh-CN" sz="2400" dirty="0">
                    <a:solidFill>
                      <a:schemeClr val="bg2"/>
                    </a:solidFill>
                    <a:effectLst/>
                    <a:latin typeface="+mn-lt"/>
                    <a:ea typeface="+mn-ea"/>
                    <a:cs typeface="Times New Roman" panose="02020603050405020304" pitchFamily="18" charset="0"/>
                  </a:rPr>
                  <a:t> </a:t>
                </a:r>
                <a:r>
                  <a:rPr lang="zh-CN" altLang="zh-CN" sz="2400" dirty="0">
                    <a:solidFill>
                      <a:schemeClr val="bg2"/>
                    </a:solidFill>
                    <a:effectLst/>
                    <a:latin typeface="+mn-lt"/>
                    <a:ea typeface="+mn-ea"/>
                    <a:cs typeface="Times New Roman" panose="02020603050405020304" pitchFamily="18" charset="0"/>
                  </a:rPr>
                  <a:t>，令</a:t>
                </a:r>
              </a:p>
              <a:p>
                <a:pPr>
                  <a:spcBef>
                    <a:spcPts val="900"/>
                  </a:spcBef>
                  <a:spcAft>
                    <a:spcPts val="900"/>
                  </a:spcAft>
                  <a:buNone/>
                </a:pPr>
                <a14:m>
                  <m:oMathPara xmlns:m="http://schemas.openxmlformats.org/officeDocument/2006/math">
                    <m:oMathParaPr>
                      <m:jc m:val="centerGroup"/>
                    </m:oMathParaPr>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𝑃</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e</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sup>
                      </m:sSup>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sin</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𝑚𝑦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 </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e</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sup>
                      </m:sSup>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cos</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𝑚</m:t>
                      </m:r>
                    </m:oMath>
                  </m:oMathPara>
                </a14:m>
                <a:endParaRPr lang="zh-CN" altLang="zh-CN" sz="2400" dirty="0">
                  <a:solidFill>
                    <a:schemeClr val="bg2"/>
                  </a:solidFill>
                  <a:effectLst/>
                  <a:latin typeface="+mn-lt"/>
                  <a:ea typeface="+mn-ea"/>
                  <a:cs typeface="Times New Roman" panose="02020603050405020304" pitchFamily="18" charset="0"/>
                </a:endParaRPr>
              </a:p>
            </p:txBody>
          </p:sp>
        </mc:Choice>
        <mc:Fallback xmlns="">
          <p:sp>
            <p:nvSpPr>
              <p:cNvPr id="13" name="文本框 12">
                <a:extLst>
                  <a:ext uri="{FF2B5EF4-FFF2-40B4-BE49-F238E27FC236}">
                    <a16:creationId xmlns:a16="http://schemas.microsoft.com/office/drawing/2014/main" id="{4176EA76-A2B9-7B19-CEC7-B61019A51E45}"/>
                  </a:ext>
                </a:extLst>
              </p:cNvPr>
              <p:cNvSpPr txBox="1">
                <a:spLocks noRot="1" noChangeAspect="1" noMove="1" noResize="1" noEditPoints="1" noAdjustHandles="1" noChangeArrowheads="1" noChangeShapeType="1" noTextEdit="1"/>
              </p:cNvSpPr>
              <p:nvPr/>
            </p:nvSpPr>
            <p:spPr>
              <a:xfrm>
                <a:off x="623391" y="1814981"/>
                <a:ext cx="7812289" cy="1061829"/>
              </a:xfrm>
              <a:prstGeom prst="rect">
                <a:avLst/>
              </a:prstGeom>
              <a:blipFill>
                <a:blip r:embed="rId5"/>
                <a:stretch>
                  <a:fillRect l="-1170" t="-63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952F4A8E-42FD-767F-D535-A8E8579C3262}"/>
                  </a:ext>
                </a:extLst>
              </p:cNvPr>
              <p:cNvSpPr txBox="1"/>
              <p:nvPr/>
            </p:nvSpPr>
            <p:spPr>
              <a:xfrm>
                <a:off x="1086667" y="3238644"/>
                <a:ext cx="10729490" cy="134562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mn-lt"/>
                    <a:ea typeface="+mn-ea"/>
                    <a:cs typeface="Times New Roman" panose="02020603050405020304" pitchFamily="18" charset="0"/>
                  </a:rPr>
                  <a:t>由格林公式有</a:t>
                </a:r>
                <a:r>
                  <a:rPr lang="en-US" altLang="zh-CN" sz="2400" dirty="0">
                    <a:solidFill>
                      <a:schemeClr val="bg2"/>
                    </a:solidFill>
                    <a:effectLst/>
                    <a:latin typeface="+mn-lt"/>
                    <a:ea typeface="+mn-ea"/>
                    <a:cs typeface="Times New Roman" panose="02020603050405020304" pitchFamily="18" charset="0"/>
                  </a:rPr>
                  <a:t> </a:t>
                </a:r>
                <a:endParaRPr lang="zh-CN" altLang="zh-CN" sz="2400" dirty="0">
                  <a:solidFill>
                    <a:schemeClr val="bg2"/>
                  </a:solidFill>
                  <a:effectLst/>
                  <a:latin typeface="+mn-lt"/>
                  <a:ea typeface="+mn-ea"/>
                  <a:cs typeface="Times New Roman" panose="02020603050405020304" pitchFamily="18" charset="0"/>
                </a:endParaRPr>
              </a:p>
              <a:p>
                <a:pPr>
                  <a:spcBef>
                    <a:spcPts val="900"/>
                  </a:spcBef>
                  <a:spcAft>
                    <a:spcPts val="900"/>
                  </a:spcAft>
                  <a:buNone/>
                </a:pPr>
                <a:r>
                  <a:rPr lang="en-US" altLang="zh-CN" sz="2400" dirty="0">
                    <a:solidFill>
                      <a:schemeClr val="bg2"/>
                    </a:solidFill>
                    <a:effectLst/>
                    <a:ea typeface="+mn-ea"/>
                    <a:cs typeface="Times New Roman" panose="02020603050405020304" pitchFamily="18" charset="0"/>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n-ea"/>
                            <a:cs typeface="Times New Roman" panose="02020603050405020304" pitchFamily="18" charset="0"/>
                          </a:rPr>
                          <m:t>𝑂𝐴</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Γ</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n-ea"/>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d>
                          <m:d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dPr>
                          <m:e>
                            <m:f>
                              <m:f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num>
                              <m:den>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den>
                            </m:f>
                            <m:r>
                              <a:rPr lang="en-US" altLang="zh-CN" sz="2400">
                                <a:solidFill>
                                  <a:schemeClr val="bg2"/>
                                </a:solidFill>
                                <a:effectLst/>
                                <a:latin typeface="Cambria Math" panose="02040503050406030204" pitchFamily="18" charset="0"/>
                                <a:ea typeface="+mn-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fPr>
                              <m:num>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𝑃</m:t>
                                </m:r>
                              </m:num>
                              <m:den>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den>
                            </m:f>
                          </m:e>
                        </m:d>
                      </m:e>
                    </m:nary>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nary>
                      <m:naryPr>
                        <m:chr m:val="∬"/>
                        <m:limLoc m:val="subSup"/>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n-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n-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n-ea"/>
                            <a:cs typeface="Times New Roman" panose="02020603050405020304" pitchFamily="18" charset="0"/>
                          </a:rPr>
                          <m:t>𝑚</m:t>
                        </m:r>
                      </m:e>
                    </m:nary>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r>
                      <a:rPr lang="en-US" altLang="zh-CN" sz="2400">
                        <a:solidFill>
                          <a:schemeClr val="bg2"/>
                        </a:solidFill>
                        <a:effectLst/>
                        <a:latin typeface="Cambria Math" panose="02040503050406030204" pitchFamily="18" charset="0"/>
                        <a:ea typeface="+mn-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d</m:t>
                    </m:r>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mn-ea"/>
                            <a:cs typeface="Times New Roman" panose="02020603050405020304" pitchFamily="18" charset="0"/>
                          </a:rPr>
                          <m:t>𝜋</m:t>
                        </m:r>
                        <m:r>
                          <a:rPr lang="en-US" altLang="zh-CN" sz="2400" i="1">
                            <a:solidFill>
                              <a:schemeClr val="bg2"/>
                            </a:solidFill>
                            <a:effectLst/>
                            <a:latin typeface="Cambria Math" panose="02040503050406030204" pitchFamily="18" charset="0"/>
                            <a:ea typeface="+mn-ea"/>
                            <a:cs typeface="Times New Roman" panose="02020603050405020304" pitchFamily="18" charset="0"/>
                          </a:rPr>
                          <m:t>𝑚</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𝑎</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num>
                      <m:den>
                        <m:r>
                          <a:rPr lang="en-US" altLang="zh-CN" sz="2400" i="1">
                            <a:solidFill>
                              <a:schemeClr val="bg2"/>
                            </a:solidFill>
                            <a:effectLst/>
                            <a:latin typeface="Cambria Math" panose="02040503050406030204" pitchFamily="18" charset="0"/>
                            <a:ea typeface="+mn-ea"/>
                            <a:cs typeface="Times New Roman" panose="02020603050405020304" pitchFamily="18" charset="0"/>
                          </a:rPr>
                          <m:t>8</m:t>
                        </m:r>
                      </m:den>
                    </m:f>
                    <m:r>
                      <a:rPr lang="en-US" altLang="zh-CN" sz="2400">
                        <a:solidFill>
                          <a:schemeClr val="bg2"/>
                        </a:solidFill>
                        <a:effectLst/>
                        <a:latin typeface="Cambria Math" panose="02040503050406030204" pitchFamily="18" charset="0"/>
                        <a:ea typeface="+mn-ea"/>
                        <a:cs typeface="Times New Roman" panose="02020603050405020304" pitchFamily="18" charset="0"/>
                      </a:rPr>
                      <m:t>.</m:t>
                    </m:r>
                  </m:oMath>
                </a14:m>
                <a:endParaRPr lang="zh-CN" altLang="zh-CN" sz="2400" dirty="0">
                  <a:solidFill>
                    <a:schemeClr val="bg2"/>
                  </a:solidFill>
                  <a:effectLst/>
                  <a:latin typeface="+mn-lt"/>
                  <a:ea typeface="+mn-ea"/>
                  <a:cs typeface="Times New Roman" panose="02020603050405020304" pitchFamily="18" charset="0"/>
                </a:endParaRPr>
              </a:p>
            </p:txBody>
          </p:sp>
        </mc:Choice>
        <mc:Fallback xmlns="">
          <p:sp>
            <p:nvSpPr>
              <p:cNvPr id="15" name="文本框 14">
                <a:extLst>
                  <a:ext uri="{FF2B5EF4-FFF2-40B4-BE49-F238E27FC236}">
                    <a16:creationId xmlns:a16="http://schemas.microsoft.com/office/drawing/2014/main" id="{952F4A8E-42FD-767F-D535-A8E8579C3262}"/>
                  </a:ext>
                </a:extLst>
              </p:cNvPr>
              <p:cNvSpPr txBox="1">
                <a:spLocks noRot="1" noChangeAspect="1" noMove="1" noResize="1" noEditPoints="1" noAdjustHandles="1" noChangeArrowheads="1" noChangeShapeType="1" noTextEdit="1"/>
              </p:cNvSpPr>
              <p:nvPr/>
            </p:nvSpPr>
            <p:spPr>
              <a:xfrm>
                <a:off x="1086667" y="3238644"/>
                <a:ext cx="10729490" cy="1345625"/>
              </a:xfrm>
              <a:prstGeom prst="rect">
                <a:avLst/>
              </a:prstGeom>
              <a:blipFill>
                <a:blip r:embed="rId6"/>
                <a:stretch>
                  <a:fillRect l="-852" t="-497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EEBD6252-522D-4696-16F1-9CE5EAD9DE72}"/>
                  </a:ext>
                </a:extLst>
              </p:cNvPr>
              <p:cNvSpPr txBox="1"/>
              <p:nvPr/>
            </p:nvSpPr>
            <p:spPr>
              <a:xfrm>
                <a:off x="1049091" y="5056717"/>
                <a:ext cx="6097248" cy="523220"/>
              </a:xfrm>
              <a:prstGeom prst="rect">
                <a:avLst/>
              </a:prstGeom>
              <a:noFill/>
            </p:spPr>
            <p:txBody>
              <a:bodyPr wrap="square">
                <a:spAutoFit/>
              </a:bodyPr>
              <a:lstStyle/>
              <a:p>
                <a:r>
                  <a:rPr lang="zh-CN" altLang="zh-CN" sz="2400" dirty="0">
                    <a:solidFill>
                      <a:schemeClr val="bg2"/>
                    </a:solidFill>
                    <a:effectLst/>
                    <a:latin typeface="+mj-lt"/>
                    <a:ea typeface="+mj-ea"/>
                    <a:cs typeface="Times New Roman" panose="02020603050405020304" pitchFamily="18" charset="0"/>
                  </a:rPr>
                  <a:t>又</a:t>
                </a:r>
                <a:r>
                  <a:rPr lang="zh-CN" altLang="zh-CN" sz="2400" dirty="0">
                    <a:solidFill>
                      <a:schemeClr val="bg2"/>
                    </a:solidFill>
                    <a:effectLst/>
                    <a:latin typeface="+mj-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 </m:t>
                    </m:r>
                    <m:nary>
                      <m:naryPr>
                        <m:limLoc m:val="subSup"/>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𝑂𝐴</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r>
                          <a:rPr lang="en-US" altLang="zh-CN" sz="2400" i="1">
                            <a:solidFill>
                              <a:schemeClr val="bg2"/>
                            </a:solidFill>
                            <a:effectLst/>
                            <a:latin typeface="Cambria Math" panose="02040503050406030204" pitchFamily="18" charset="0"/>
                            <a:ea typeface="+mj-ea"/>
                            <a:cs typeface="Times New Roman" panose="02020603050405020304" pitchFamily="18" charset="0"/>
                          </a:rPr>
                          <m:t>𝑃</m:t>
                        </m:r>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𝑄</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0</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 </m:t>
                    </m:r>
                  </m:oMath>
                </a14:m>
                <a:endParaRPr lang="zh-CN" altLang="en-US" sz="2400" dirty="0">
                  <a:solidFill>
                    <a:schemeClr val="bg2"/>
                  </a:solidFill>
                  <a:latin typeface="+mj-lt"/>
                  <a:ea typeface="+mj-ea"/>
                </a:endParaRPr>
              </a:p>
            </p:txBody>
          </p:sp>
        </mc:Choice>
        <mc:Fallback xmlns="">
          <p:sp>
            <p:nvSpPr>
              <p:cNvPr id="18" name="文本框 17">
                <a:extLst>
                  <a:ext uri="{FF2B5EF4-FFF2-40B4-BE49-F238E27FC236}">
                    <a16:creationId xmlns:a16="http://schemas.microsoft.com/office/drawing/2014/main" id="{EEBD6252-522D-4696-16F1-9CE5EAD9DE72}"/>
                  </a:ext>
                </a:extLst>
              </p:cNvPr>
              <p:cNvSpPr txBox="1">
                <a:spLocks noRot="1" noChangeAspect="1" noMove="1" noResize="1" noEditPoints="1" noAdjustHandles="1" noChangeArrowheads="1" noChangeShapeType="1" noTextEdit="1"/>
              </p:cNvSpPr>
              <p:nvPr/>
            </p:nvSpPr>
            <p:spPr>
              <a:xfrm>
                <a:off x="1049091" y="5056717"/>
                <a:ext cx="6097248" cy="523220"/>
              </a:xfrm>
              <a:prstGeom prst="rect">
                <a:avLst/>
              </a:prstGeom>
              <a:blipFill>
                <a:blip r:embed="rId7"/>
                <a:stretch>
                  <a:fillRect l="-1500" t="-141176" b="-20470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E8113698-249C-7EA2-A2DC-E27CE6BB485D}"/>
                  </a:ext>
                </a:extLst>
              </p:cNvPr>
              <p:cNvSpPr txBox="1"/>
              <p:nvPr/>
            </p:nvSpPr>
            <p:spPr>
              <a:xfrm>
                <a:off x="4871864" y="4891992"/>
                <a:ext cx="6097248" cy="687945"/>
              </a:xfrm>
              <a:prstGeom prst="rect">
                <a:avLst/>
              </a:prstGeom>
              <a:noFill/>
            </p:spPr>
            <p:txBody>
              <a:bodyPr wrap="square">
                <a:spAutoFit/>
              </a:bodyPr>
              <a:lstStyle/>
              <a:p>
                <a:r>
                  <a:rPr lang="zh-CN" altLang="zh-CN" sz="2400" dirty="0">
                    <a:solidFill>
                      <a:schemeClr val="bg2"/>
                    </a:solidFill>
                    <a:effectLst/>
                    <a:latin typeface="+mn-lt"/>
                    <a:ea typeface="+mj-ea"/>
                  </a:rPr>
                  <a:t> </a:t>
                </a:r>
                <a:r>
                  <a:rPr lang="zh-CN" altLang="zh-CN" sz="2400" dirty="0">
                    <a:solidFill>
                      <a:schemeClr val="bg2"/>
                    </a:solidFill>
                    <a:effectLst/>
                    <a:latin typeface="+mn-lt"/>
                    <a:ea typeface="+mj-ea"/>
                    <a:cs typeface="Times New Roman" panose="02020603050405020304" pitchFamily="18" charset="0"/>
                  </a:rPr>
                  <a:t>故</a:t>
                </a:r>
                <a:r>
                  <a:rPr lang="zh-CN" altLang="zh-CN" sz="2400" dirty="0">
                    <a:solidFill>
                      <a:schemeClr val="bg2"/>
                    </a:solidFill>
                    <a:effectLst/>
                    <a:latin typeface="+mn-lt"/>
                    <a:ea typeface="+mj-ea"/>
                  </a:rPr>
                  <a:t>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𝐽</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f>
                      <m:f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fPr>
                      <m:num>
                        <m:r>
                          <a:rPr lang="en-US" altLang="zh-CN" sz="2400" i="1">
                            <a:solidFill>
                              <a:schemeClr val="bg2"/>
                            </a:solidFill>
                            <a:effectLst/>
                            <a:latin typeface="Cambria Math" panose="02040503050406030204" pitchFamily="18" charset="0"/>
                            <a:ea typeface="+mj-ea"/>
                            <a:cs typeface="Times New Roman" panose="02020603050405020304" pitchFamily="18" charset="0"/>
                          </a:rPr>
                          <m:t>𝜋</m:t>
                        </m:r>
                        <m:r>
                          <a:rPr lang="en-US" altLang="zh-CN" sz="2400" i="1">
                            <a:solidFill>
                              <a:schemeClr val="bg2"/>
                            </a:solidFill>
                            <a:effectLst/>
                            <a:latin typeface="Cambria Math" panose="02040503050406030204" pitchFamily="18" charset="0"/>
                            <a:ea typeface="+mj-ea"/>
                            <a:cs typeface="Times New Roman" panose="02020603050405020304" pitchFamily="18" charset="0"/>
                          </a:rPr>
                          <m:t>𝑚</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𝑎</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num>
                      <m:den>
                        <m:r>
                          <a:rPr lang="en-US" altLang="zh-CN" sz="2400" i="1">
                            <a:solidFill>
                              <a:schemeClr val="bg2"/>
                            </a:solidFill>
                            <a:effectLst/>
                            <a:latin typeface="Cambria Math" panose="02040503050406030204" pitchFamily="18" charset="0"/>
                            <a:ea typeface="+mj-ea"/>
                            <a:cs typeface="Times New Roman" panose="02020603050405020304" pitchFamily="18" charset="0"/>
                          </a:rPr>
                          <m:t>8</m:t>
                        </m:r>
                      </m:den>
                    </m:f>
                  </m:oMath>
                </a14:m>
                <a:r>
                  <a:rPr lang="en-US" altLang="zh-CN" sz="2400" dirty="0">
                    <a:solidFill>
                      <a:schemeClr val="bg2"/>
                    </a:solidFill>
                    <a:effectLst/>
                    <a:latin typeface="+mn-lt"/>
                    <a:ea typeface="+mj-ea"/>
                  </a:rPr>
                  <a:t> </a:t>
                </a:r>
                <a:r>
                  <a:rPr lang="zh-CN" altLang="zh-CN" sz="2400" dirty="0">
                    <a:solidFill>
                      <a:schemeClr val="bg2"/>
                    </a:solidFill>
                    <a:effectLst/>
                    <a:latin typeface="+mn-lt"/>
                    <a:ea typeface="+mj-ea"/>
                    <a:cs typeface="Times New Roman" panose="02020603050405020304" pitchFamily="18" charset="0"/>
                  </a:rPr>
                  <a:t>．</a:t>
                </a:r>
                <a:endParaRPr lang="zh-CN" altLang="en-US" sz="2400" dirty="0">
                  <a:solidFill>
                    <a:schemeClr val="bg2"/>
                  </a:solidFill>
                  <a:latin typeface="+mn-lt"/>
                  <a:ea typeface="+mj-ea"/>
                </a:endParaRPr>
              </a:p>
            </p:txBody>
          </p:sp>
        </mc:Choice>
        <mc:Fallback xmlns="">
          <p:sp>
            <p:nvSpPr>
              <p:cNvPr id="19" name="文本框 18">
                <a:extLst>
                  <a:ext uri="{FF2B5EF4-FFF2-40B4-BE49-F238E27FC236}">
                    <a16:creationId xmlns:a16="http://schemas.microsoft.com/office/drawing/2014/main" id="{E8113698-249C-7EA2-A2DC-E27CE6BB485D}"/>
                  </a:ext>
                </a:extLst>
              </p:cNvPr>
              <p:cNvSpPr txBox="1">
                <a:spLocks noRot="1" noChangeAspect="1" noMove="1" noResize="1" noEditPoints="1" noAdjustHandles="1" noChangeArrowheads="1" noChangeShapeType="1" noTextEdit="1"/>
              </p:cNvSpPr>
              <p:nvPr/>
            </p:nvSpPr>
            <p:spPr>
              <a:xfrm>
                <a:off x="4871864" y="4891992"/>
                <a:ext cx="6097248" cy="687945"/>
              </a:xfrm>
              <a:prstGeom prst="rect">
                <a:avLst/>
              </a:prstGeom>
              <a:blipFill>
                <a:blip r:embed="rId8"/>
                <a:stretch>
                  <a:fillRect l="-300" b="-26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31648194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left)">
                                      <p:cBhvr>
                                        <p:cTn id="12" dur="500"/>
                                        <p:tgtEl>
                                          <p:spTgt spid="13">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3">
                                            <p:txEl>
                                              <p:pRg st="1" end="1"/>
                                            </p:txEl>
                                          </p:spTgt>
                                        </p:tgtEl>
                                        <p:attrNameLst>
                                          <p:attrName>style.visibility</p:attrName>
                                        </p:attrNameLst>
                                      </p:cBhvr>
                                      <p:to>
                                        <p:strVal val="visible"/>
                                      </p:to>
                                    </p:set>
                                    <p:animEffect transition="in" filter="wipe(left)">
                                      <p:cBhvr>
                                        <p:cTn id="16" dur="500"/>
                                        <p:tgtEl>
                                          <p:spTgt spid="1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ipe(left)">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CAD1B1F-6A29-DF63-3FD2-D4958F56B23C}"/>
            </a:ext>
          </a:extLst>
        </p:cNvPr>
        <p:cNvGrpSpPr/>
        <p:nvPr/>
      </p:nvGrpSpPr>
      <p:grpSpPr>
        <a:xfrm>
          <a:off x="0" y="0"/>
          <a:ext cx="0" cy="0"/>
          <a:chOff x="0" y="0"/>
          <a:chExt cx="0" cy="0"/>
        </a:xfrm>
      </p:grpSpPr>
      <p:grpSp>
        <p:nvGrpSpPr>
          <p:cNvPr id="77841" name="Group 17">
            <a:extLst>
              <a:ext uri="{FF2B5EF4-FFF2-40B4-BE49-F238E27FC236}">
                <a16:creationId xmlns:a16="http://schemas.microsoft.com/office/drawing/2014/main" id="{13AED73F-4960-40F9-3DC2-EA4B2107F123}"/>
              </a:ext>
            </a:extLst>
          </p:cNvPr>
          <p:cNvGrpSpPr>
            <a:grpSpLocks/>
          </p:cNvGrpSpPr>
          <p:nvPr/>
        </p:nvGrpSpPr>
        <p:grpSpPr bwMode="auto">
          <a:xfrm>
            <a:off x="7601396" y="1371600"/>
            <a:ext cx="2959100" cy="2311400"/>
            <a:chOff x="3600" y="864"/>
            <a:chExt cx="1864" cy="1456"/>
          </a:xfrm>
        </p:grpSpPr>
        <p:graphicFrame>
          <p:nvGraphicFramePr>
            <p:cNvPr id="77842" name="Object 18">
              <a:extLst>
                <a:ext uri="{FF2B5EF4-FFF2-40B4-BE49-F238E27FC236}">
                  <a16:creationId xmlns:a16="http://schemas.microsoft.com/office/drawing/2014/main" id="{70652378-9B2A-2832-91B5-CE5BC78B4838}"/>
                </a:ext>
              </a:extLst>
            </p:cNvPr>
            <p:cNvGraphicFramePr>
              <a:graphicFrameLocks noChangeAspect="1"/>
            </p:cNvGraphicFramePr>
            <p:nvPr/>
          </p:nvGraphicFramePr>
          <p:xfrm>
            <a:off x="4624" y="1720"/>
            <a:ext cx="512" cy="200"/>
          </p:xfrm>
          <a:graphic>
            <a:graphicData uri="http://schemas.openxmlformats.org/presentationml/2006/ole">
              <mc:AlternateContent xmlns:mc="http://schemas.openxmlformats.org/markup-compatibility/2006">
                <mc:Choice xmlns:v="urn:schemas-microsoft-com:vml" Requires="v">
                  <p:oleObj spid="_x0000_s4128" name="Equation" r:id="rId3" imgW="18719800" imgH="7315200" progId="Equation.3">
                    <p:embed/>
                  </p:oleObj>
                </mc:Choice>
                <mc:Fallback>
                  <p:oleObj name="Equation" r:id="rId3" imgW="18719800" imgH="7315200" progId="Equation.3">
                    <p:embed/>
                    <p:pic>
                      <p:nvPicPr>
                        <p:cNvPr id="77842" name="Object 18">
                          <a:extLst>
                            <a:ext uri="{FF2B5EF4-FFF2-40B4-BE49-F238E27FC236}">
                              <a16:creationId xmlns:a16="http://schemas.microsoft.com/office/drawing/2014/main" id="{07924C7A-8425-CC45-942A-C170919366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 y="1720"/>
                          <a:ext cx="51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43" name="Line 19">
              <a:extLst>
                <a:ext uri="{FF2B5EF4-FFF2-40B4-BE49-F238E27FC236}">
                  <a16:creationId xmlns:a16="http://schemas.microsoft.com/office/drawing/2014/main" id="{F1BC1924-7650-A8E2-9C47-DC0DB367BFCB}"/>
                </a:ext>
              </a:extLst>
            </p:cNvPr>
            <p:cNvSpPr>
              <a:spLocks noChangeShapeType="1"/>
            </p:cNvSpPr>
            <p:nvPr/>
          </p:nvSpPr>
          <p:spPr bwMode="auto">
            <a:xfrm>
              <a:off x="4239" y="2124"/>
              <a:ext cx="1020" cy="0"/>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77844" name="Line 20">
              <a:extLst>
                <a:ext uri="{FF2B5EF4-FFF2-40B4-BE49-F238E27FC236}">
                  <a16:creationId xmlns:a16="http://schemas.microsoft.com/office/drawing/2014/main" id="{7211C13D-CE96-0F0C-4866-FE6FCB24F044}"/>
                </a:ext>
              </a:extLst>
            </p:cNvPr>
            <p:cNvSpPr>
              <a:spLocks noChangeShapeType="1"/>
            </p:cNvSpPr>
            <p:nvPr/>
          </p:nvSpPr>
          <p:spPr bwMode="auto">
            <a:xfrm flipV="1">
              <a:off x="4239" y="876"/>
              <a:ext cx="0" cy="1248"/>
            </a:xfrm>
            <a:prstGeom prst="line">
              <a:avLst/>
            </a:prstGeom>
            <a:noFill/>
            <a:ln w="190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sp>
          <p:nvSpPr>
            <p:cNvPr id="77845" name="Freeform 21">
              <a:extLst>
                <a:ext uri="{FF2B5EF4-FFF2-40B4-BE49-F238E27FC236}">
                  <a16:creationId xmlns:a16="http://schemas.microsoft.com/office/drawing/2014/main" id="{3882A19A-4923-2B29-B791-710802096046}"/>
                </a:ext>
              </a:extLst>
            </p:cNvPr>
            <p:cNvSpPr>
              <a:spLocks/>
            </p:cNvSpPr>
            <p:nvPr/>
          </p:nvSpPr>
          <p:spPr bwMode="auto">
            <a:xfrm>
              <a:off x="4239" y="1308"/>
              <a:ext cx="816" cy="816"/>
            </a:xfrm>
            <a:custGeom>
              <a:avLst/>
              <a:gdLst>
                <a:gd name="T0" fmla="*/ 0 w 816"/>
                <a:gd name="T1" fmla="*/ 816 h 816"/>
                <a:gd name="T2" fmla="*/ 816 w 816"/>
                <a:gd name="T3" fmla="*/ 0 h 816"/>
                <a:gd name="T4" fmla="*/ 0 w 816"/>
                <a:gd name="T5" fmla="*/ 0 h 816"/>
                <a:gd name="T6" fmla="*/ 0 w 816"/>
                <a:gd name="T7" fmla="*/ 816 h 816"/>
              </a:gdLst>
              <a:ahLst/>
              <a:cxnLst>
                <a:cxn ang="0">
                  <a:pos x="T0" y="T1"/>
                </a:cxn>
                <a:cxn ang="0">
                  <a:pos x="T2" y="T3"/>
                </a:cxn>
                <a:cxn ang="0">
                  <a:pos x="T4" y="T5"/>
                </a:cxn>
                <a:cxn ang="0">
                  <a:pos x="T6" y="T7"/>
                </a:cxn>
              </a:cxnLst>
              <a:rect l="0" t="0" r="r" b="b"/>
              <a:pathLst>
                <a:path w="816" h="816">
                  <a:moveTo>
                    <a:pt x="0" y="816"/>
                  </a:moveTo>
                  <a:lnTo>
                    <a:pt x="816" y="0"/>
                  </a:lnTo>
                  <a:lnTo>
                    <a:pt x="0" y="0"/>
                  </a:lnTo>
                  <a:lnTo>
                    <a:pt x="0" y="816"/>
                  </a:lnTo>
                  <a:close/>
                </a:path>
              </a:pathLst>
            </a:custGeom>
            <a:solidFill>
              <a:schemeClr val="accent6">
                <a:lumMod val="20000"/>
                <a:lumOff val="80000"/>
              </a:schemeClr>
            </a:solidFill>
            <a:ln w="9525">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zh-CN" altLang="en-US" sz="2400">
                <a:solidFill>
                  <a:srgbClr val="000000"/>
                </a:solidFill>
              </a:endParaRPr>
            </a:p>
          </p:txBody>
        </p:sp>
        <p:graphicFrame>
          <p:nvGraphicFramePr>
            <p:cNvPr id="77846" name="Object 22">
              <a:extLst>
                <a:ext uri="{FF2B5EF4-FFF2-40B4-BE49-F238E27FC236}">
                  <a16:creationId xmlns:a16="http://schemas.microsoft.com/office/drawing/2014/main" id="{8A979F94-2D5B-1548-DDE4-01E83704F246}"/>
                </a:ext>
              </a:extLst>
            </p:cNvPr>
            <p:cNvGraphicFramePr>
              <a:graphicFrameLocks noChangeAspect="1"/>
            </p:cNvGraphicFramePr>
            <p:nvPr/>
          </p:nvGraphicFramePr>
          <p:xfrm>
            <a:off x="4312" y="864"/>
            <a:ext cx="152" cy="200"/>
          </p:xfrm>
          <a:graphic>
            <a:graphicData uri="http://schemas.openxmlformats.org/presentationml/2006/ole">
              <mc:AlternateContent xmlns:mc="http://schemas.openxmlformats.org/markup-compatibility/2006">
                <mc:Choice xmlns:v="urn:schemas-microsoft-com:vml" Requires="v">
                  <p:oleObj spid="_x0000_s4129" name="Equation" r:id="rId5" imgW="5562600" imgH="7315200" progId="Equation.3">
                    <p:embed/>
                  </p:oleObj>
                </mc:Choice>
                <mc:Fallback>
                  <p:oleObj name="Equation" r:id="rId5" imgW="5562600" imgH="7315200" progId="Equation.3">
                    <p:embed/>
                    <p:pic>
                      <p:nvPicPr>
                        <p:cNvPr id="77846" name="Object 22">
                          <a:extLst>
                            <a:ext uri="{FF2B5EF4-FFF2-40B4-BE49-F238E27FC236}">
                              <a16:creationId xmlns:a16="http://schemas.microsoft.com/office/drawing/2014/main" id="{499145CD-ABEC-7648-89AB-9F37D665208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2" y="864"/>
                          <a:ext cx="152"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7847" name="Object 23">
              <a:extLst>
                <a:ext uri="{FF2B5EF4-FFF2-40B4-BE49-F238E27FC236}">
                  <a16:creationId xmlns:a16="http://schemas.microsoft.com/office/drawing/2014/main" id="{FC6F41C1-1305-4FA7-96CC-42AD78CCEB46}"/>
                </a:ext>
              </a:extLst>
            </p:cNvPr>
            <p:cNvGraphicFramePr>
              <a:graphicFrameLocks noChangeAspect="1"/>
            </p:cNvGraphicFramePr>
            <p:nvPr/>
          </p:nvGraphicFramePr>
          <p:xfrm>
            <a:off x="5109" y="2168"/>
            <a:ext cx="144" cy="152"/>
          </p:xfrm>
          <a:graphic>
            <a:graphicData uri="http://schemas.openxmlformats.org/presentationml/2006/ole">
              <mc:AlternateContent xmlns:mc="http://schemas.openxmlformats.org/markup-compatibility/2006">
                <mc:Choice xmlns:v="urn:schemas-microsoft-com:vml" Requires="v">
                  <p:oleObj spid="_x0000_s4130" name="Equation" r:id="rId7" imgW="5270500" imgH="5562600" progId="Equation.3">
                    <p:embed/>
                  </p:oleObj>
                </mc:Choice>
                <mc:Fallback>
                  <p:oleObj name="Equation" r:id="rId7" imgW="5270500" imgH="5562600" progId="Equation.3">
                    <p:embed/>
                    <p:pic>
                      <p:nvPicPr>
                        <p:cNvPr id="77847" name="Object 23">
                          <a:extLst>
                            <a:ext uri="{FF2B5EF4-FFF2-40B4-BE49-F238E27FC236}">
                              <a16:creationId xmlns:a16="http://schemas.microsoft.com/office/drawing/2014/main" id="{5542B134-46EA-164C-8C0A-04EF623459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9" y="2168"/>
                          <a:ext cx="144" cy="1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7848" name="Object 24">
              <a:extLst>
                <a:ext uri="{FF2B5EF4-FFF2-40B4-BE49-F238E27FC236}">
                  <a16:creationId xmlns:a16="http://schemas.microsoft.com/office/drawing/2014/main" id="{B82E7FC4-21AB-0859-D81F-D96501ADA073}"/>
                </a:ext>
              </a:extLst>
            </p:cNvPr>
            <p:cNvGraphicFramePr>
              <a:graphicFrameLocks noChangeAspect="1"/>
            </p:cNvGraphicFramePr>
            <p:nvPr/>
          </p:nvGraphicFramePr>
          <p:xfrm>
            <a:off x="4896" y="1064"/>
            <a:ext cx="568" cy="256"/>
          </p:xfrm>
          <a:graphic>
            <a:graphicData uri="http://schemas.openxmlformats.org/presentationml/2006/ole">
              <mc:AlternateContent xmlns:mc="http://schemas.openxmlformats.org/markup-compatibility/2006">
                <mc:Choice xmlns:v="urn:schemas-microsoft-com:vml" Requires="v">
                  <p:oleObj spid="_x0000_s4131" name="Equation" r:id="rId9" imgW="20777200" imgH="9359900" progId="Equation.3">
                    <p:embed/>
                  </p:oleObj>
                </mc:Choice>
                <mc:Fallback>
                  <p:oleObj name="Equation" r:id="rId9" imgW="20777200" imgH="9359900" progId="Equation.3">
                    <p:embed/>
                    <p:pic>
                      <p:nvPicPr>
                        <p:cNvPr id="77848" name="Object 24">
                          <a:extLst>
                            <a:ext uri="{FF2B5EF4-FFF2-40B4-BE49-F238E27FC236}">
                              <a16:creationId xmlns:a16="http://schemas.microsoft.com/office/drawing/2014/main" id="{B54B7FD0-DE94-624C-BB46-4021FF759D1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96" y="1064"/>
                          <a:ext cx="568" cy="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7849" name="Object 25">
              <a:extLst>
                <a:ext uri="{FF2B5EF4-FFF2-40B4-BE49-F238E27FC236}">
                  <a16:creationId xmlns:a16="http://schemas.microsoft.com/office/drawing/2014/main" id="{2877E315-853F-D57B-D7BB-FD7340631AEE}"/>
                </a:ext>
              </a:extLst>
            </p:cNvPr>
            <p:cNvGraphicFramePr>
              <a:graphicFrameLocks noChangeAspect="1"/>
            </p:cNvGraphicFramePr>
            <p:nvPr/>
          </p:nvGraphicFramePr>
          <p:xfrm>
            <a:off x="3600" y="1208"/>
            <a:ext cx="608" cy="256"/>
          </p:xfrm>
          <a:graphic>
            <a:graphicData uri="http://schemas.openxmlformats.org/presentationml/2006/ole">
              <mc:AlternateContent xmlns:mc="http://schemas.openxmlformats.org/markup-compatibility/2006">
                <mc:Choice xmlns:v="urn:schemas-microsoft-com:vml" Requires="v">
                  <p:oleObj spid="_x0000_s4132" name="Equation" r:id="rId11" imgW="22237700" imgH="9359900" progId="Equation.3">
                    <p:embed/>
                  </p:oleObj>
                </mc:Choice>
                <mc:Fallback>
                  <p:oleObj name="Equation" r:id="rId11" imgW="22237700" imgH="9359900" progId="Equation.3">
                    <p:embed/>
                    <p:pic>
                      <p:nvPicPr>
                        <p:cNvPr id="77849" name="Object 25">
                          <a:extLst>
                            <a:ext uri="{FF2B5EF4-FFF2-40B4-BE49-F238E27FC236}">
                              <a16:creationId xmlns:a16="http://schemas.microsoft.com/office/drawing/2014/main" id="{EE21EA8E-82FB-B249-91E8-10C1644264D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00" y="1208"/>
                          <a:ext cx="608" cy="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7850" name="Object 26">
              <a:extLst>
                <a:ext uri="{FF2B5EF4-FFF2-40B4-BE49-F238E27FC236}">
                  <a16:creationId xmlns:a16="http://schemas.microsoft.com/office/drawing/2014/main" id="{E3615563-A9F6-6074-B9BE-D9EF70F08FE1}"/>
                </a:ext>
              </a:extLst>
            </p:cNvPr>
            <p:cNvGraphicFramePr>
              <a:graphicFrameLocks noChangeAspect="1"/>
            </p:cNvGraphicFramePr>
            <p:nvPr/>
          </p:nvGraphicFramePr>
          <p:xfrm>
            <a:off x="4360" y="1480"/>
            <a:ext cx="200" cy="192"/>
          </p:xfrm>
          <a:graphic>
            <a:graphicData uri="http://schemas.openxmlformats.org/presentationml/2006/ole">
              <mc:AlternateContent xmlns:mc="http://schemas.openxmlformats.org/markup-compatibility/2006">
                <mc:Choice xmlns:v="urn:schemas-microsoft-com:vml" Requires="v">
                  <p:oleObj spid="_x0000_s4133" name="Equation" r:id="rId13" imgW="7315200" imgH="7023100" progId="Equation.3">
                    <p:embed/>
                  </p:oleObj>
                </mc:Choice>
                <mc:Fallback>
                  <p:oleObj name="Equation" r:id="rId13" imgW="7315200" imgH="7023100" progId="Equation.3">
                    <p:embed/>
                    <p:pic>
                      <p:nvPicPr>
                        <p:cNvPr id="77850" name="Object 26">
                          <a:extLst>
                            <a:ext uri="{FF2B5EF4-FFF2-40B4-BE49-F238E27FC236}">
                              <a16:creationId xmlns:a16="http://schemas.microsoft.com/office/drawing/2014/main" id="{C6E9B5CC-C6E6-064F-837E-9E24506D4D4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60" y="1480"/>
                          <a:ext cx="200"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77851" name="Picture 27">
              <a:extLst>
                <a:ext uri="{FF2B5EF4-FFF2-40B4-BE49-F238E27FC236}">
                  <a16:creationId xmlns:a16="http://schemas.microsoft.com/office/drawing/2014/main" id="{3624D626-0ACC-4230-B2E1-0ABE1A7B5EAA}"/>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036" y="2112"/>
              <a:ext cx="188" cy="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F1C2FF4-075D-D975-0426-A12A14672AEC}"/>
                  </a:ext>
                </a:extLst>
              </p:cNvPr>
              <p:cNvSpPr txBox="1"/>
              <p:nvPr/>
            </p:nvSpPr>
            <p:spPr>
              <a:xfrm>
                <a:off x="1752600" y="350041"/>
                <a:ext cx="6097248" cy="589329"/>
              </a:xfrm>
              <a:prstGeom prst="rect">
                <a:avLst/>
              </a:prstGeom>
              <a:noFill/>
            </p:spPr>
            <p:txBody>
              <a:bodyPr wrap="square">
                <a:spAutoFit/>
              </a:bodyPr>
              <a:lstStyle/>
              <a:p>
                <a:r>
                  <a:rPr lang="zh-CN" altLang="zh-CN" sz="2400" b="1" dirty="0">
                    <a:solidFill>
                      <a:schemeClr val="bg1">
                        <a:lumMod val="60000"/>
                        <a:lumOff val="40000"/>
                      </a:schemeClr>
                    </a:solidFill>
                    <a:effectLst/>
                    <a:latin typeface="+mn-lt"/>
                    <a:ea typeface="+mj-ea"/>
                    <a:cs typeface="Times New Roman" panose="02020603050405020304" pitchFamily="18" charset="0"/>
                  </a:rPr>
                  <a:t>例</a:t>
                </a:r>
                <a:r>
                  <a:rPr lang="en-US" altLang="zh-CN" sz="2400" b="1" dirty="0">
                    <a:solidFill>
                      <a:schemeClr val="bg1">
                        <a:lumMod val="60000"/>
                        <a:lumOff val="40000"/>
                      </a:schemeClr>
                    </a:solidFill>
                    <a:effectLst/>
                    <a:latin typeface="+mn-lt"/>
                    <a:ea typeface="+mj-ea"/>
                  </a:rPr>
                  <a:t>2</a:t>
                </a:r>
                <a:r>
                  <a:rPr lang="en-US" altLang="zh-CN" sz="2400" b="1" dirty="0">
                    <a:solidFill>
                      <a:schemeClr val="bg1">
                        <a:lumMod val="60000"/>
                        <a:lumOff val="40000"/>
                      </a:schemeClr>
                    </a:solidFill>
                    <a:latin typeface="+mn-lt"/>
                    <a:ea typeface="+mj-ea"/>
                    <a:cs typeface="Times New Roman" panose="02020603050405020304" pitchFamily="18" charset="0"/>
                  </a:rPr>
                  <a:t>. </a:t>
                </a:r>
                <a:r>
                  <a:rPr lang="zh-CN" altLang="zh-CN" sz="2400" dirty="0">
                    <a:solidFill>
                      <a:schemeClr val="bg2"/>
                    </a:solidFill>
                    <a:effectLst/>
                    <a:latin typeface="+mn-lt"/>
                    <a:ea typeface="+mj-ea"/>
                    <a:cs typeface="Times New Roman" panose="02020603050405020304" pitchFamily="18" charset="0"/>
                  </a:rPr>
                  <a:t>计算</a:t>
                </a:r>
                <a:r>
                  <a:rPr lang="zh-CN" altLang="zh-CN" sz="2400" dirty="0">
                    <a:solidFill>
                      <a:schemeClr val="bg2"/>
                    </a:solidFill>
                    <a:effectLst/>
                    <a:latin typeface="+mn-lt"/>
                    <a:ea typeface="+mj-ea"/>
                  </a:rPr>
                  <a:t> </a:t>
                </a:r>
                <a14:m>
                  <m:oMath xmlns:m="http://schemas.openxmlformats.org/officeDocument/2006/math">
                    <m:nary>
                      <m:naryPr>
                        <m:chr m:val="∬"/>
                        <m:limLoc m:val="subSup"/>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naryPr>
                      <m:sub>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sub>
                      <m:sup>
                        <m:r>
                          <a:rPr lang="en-US" altLang="zh-CN" sz="2400" i="1">
                            <a:solidFill>
                              <a:schemeClr val="bg2"/>
                            </a:solidFill>
                            <a:effectLst/>
                            <a:latin typeface="Cambria Math" panose="02040503050406030204" pitchFamily="18" charset="0"/>
                            <a:ea typeface="+mj-ea"/>
                            <a:cs typeface="Times New Roman" panose="02020603050405020304" pitchFamily="18" charset="0"/>
                          </a:rPr>
                          <m:t>​</m:t>
                        </m:r>
                      </m:sup>
                      <m:e>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e</m:t>
                            </m:r>
                          </m:e>
                          <m:sup>
                            <m:r>
                              <a:rPr lang="en-US" altLang="zh-CN" sz="2400">
                                <a:solidFill>
                                  <a:schemeClr val="bg2"/>
                                </a:solidFill>
                                <a:effectLst/>
                                <a:latin typeface="Cambria Math" panose="02040503050406030204" pitchFamily="18" charset="0"/>
                                <a:ea typeface="+mj-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j-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j-ea"/>
                                    <a:cs typeface="Times New Roman" panose="02020603050405020304" pitchFamily="18" charset="0"/>
                                  </a:rPr>
                                  <m:t>2</m:t>
                                </m:r>
                              </m:sup>
                            </m:sSup>
                          </m:sup>
                        </m:sSup>
                      </m:e>
                    </m:nary>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𝑥</m:t>
                    </m:r>
                    <m:r>
                      <a:rPr lang="en-US" altLang="zh-CN" sz="2400">
                        <a:solidFill>
                          <a:schemeClr val="bg2"/>
                        </a:solidFill>
                        <a:effectLst/>
                        <a:latin typeface="Cambria Math" panose="02040503050406030204" pitchFamily="18" charset="0"/>
                        <a:ea typeface="+mj-ea"/>
                        <a:cs typeface="Times New Roman" panose="02020603050405020304" pitchFamily="18" charset="0"/>
                      </a:rPr>
                      <m:t> </m:t>
                    </m:r>
                    <m:r>
                      <m:rPr>
                        <m:sty m:val="p"/>
                      </m:rPr>
                      <a:rPr lang="en-US" altLang="zh-CN" sz="2400">
                        <a:solidFill>
                          <a:schemeClr val="bg2"/>
                        </a:solidFill>
                        <a:effectLst/>
                        <a:latin typeface="Cambria Math" panose="02040503050406030204" pitchFamily="18" charset="0"/>
                        <a:ea typeface="+mj-ea"/>
                        <a:cs typeface="Times New Roman" panose="02020603050405020304" pitchFamily="18" charset="0"/>
                      </a:rPr>
                      <m:t>d</m:t>
                    </m:r>
                    <m:r>
                      <a:rPr lang="en-US" altLang="zh-CN" sz="2400" i="1">
                        <a:solidFill>
                          <a:schemeClr val="bg2"/>
                        </a:solidFill>
                        <a:effectLst/>
                        <a:latin typeface="Cambria Math" panose="02040503050406030204" pitchFamily="18" charset="0"/>
                        <a:ea typeface="+mj-ea"/>
                        <a:cs typeface="Times New Roman" panose="02020603050405020304" pitchFamily="18" charset="0"/>
                      </a:rPr>
                      <m:t>𝑦</m:t>
                    </m:r>
                  </m:oMath>
                </a14:m>
                <a:r>
                  <a:rPr lang="en-US" altLang="zh-CN" sz="2400" dirty="0">
                    <a:solidFill>
                      <a:schemeClr val="bg2"/>
                    </a:solidFill>
                    <a:effectLst/>
                    <a:latin typeface="+mn-lt"/>
                    <a:ea typeface="+mj-ea"/>
                  </a:rPr>
                  <a:t> </a:t>
                </a:r>
                <a:r>
                  <a:rPr lang="zh-CN" altLang="zh-CN" sz="2400" dirty="0">
                    <a:solidFill>
                      <a:schemeClr val="bg2"/>
                    </a:solidFill>
                    <a:effectLst/>
                    <a:latin typeface="+mn-lt"/>
                    <a:ea typeface="+mj-ea"/>
                    <a:cs typeface="Times New Roman" panose="02020603050405020304" pitchFamily="18" charset="0"/>
                  </a:rPr>
                  <a:t>，</a:t>
                </a:r>
                <a:endParaRPr lang="zh-CN" altLang="en-US" sz="2400" dirty="0">
                  <a:solidFill>
                    <a:schemeClr val="bg2"/>
                  </a:solidFill>
                  <a:latin typeface="+mn-lt"/>
                  <a:ea typeface="+mj-ea"/>
                </a:endParaRPr>
              </a:p>
            </p:txBody>
          </p:sp>
        </mc:Choice>
        <mc:Fallback xmlns="">
          <p:sp>
            <p:nvSpPr>
              <p:cNvPr id="3" name="文本框 2">
                <a:extLst>
                  <a:ext uri="{FF2B5EF4-FFF2-40B4-BE49-F238E27FC236}">
                    <a16:creationId xmlns:a16="http://schemas.microsoft.com/office/drawing/2014/main" id="{2F1C2FF4-075D-D975-0426-A12A14672AEC}"/>
                  </a:ext>
                </a:extLst>
              </p:cNvPr>
              <p:cNvSpPr txBox="1">
                <a:spLocks noRot="1" noChangeAspect="1" noMove="1" noResize="1" noEditPoints="1" noAdjustHandles="1" noChangeArrowheads="1" noChangeShapeType="1" noTextEdit="1"/>
              </p:cNvSpPr>
              <p:nvPr/>
            </p:nvSpPr>
            <p:spPr>
              <a:xfrm>
                <a:off x="1752600" y="350041"/>
                <a:ext cx="6097248" cy="589329"/>
              </a:xfrm>
              <a:prstGeom prst="rect">
                <a:avLst/>
              </a:prstGeom>
              <a:blipFill>
                <a:blip r:embed="rId16"/>
                <a:stretch>
                  <a:fillRect l="-1600" t="-1031" b="-1237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E0E997D5-7336-A657-93E7-9924D259A729}"/>
                  </a:ext>
                </a:extLst>
              </p:cNvPr>
              <p:cNvSpPr txBox="1"/>
              <p:nvPr/>
            </p:nvSpPr>
            <p:spPr>
              <a:xfrm>
                <a:off x="5245100" y="404078"/>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latin typeface="+mn-lt"/>
                    <a:ea typeface="+mj-ea"/>
                    <a:cs typeface="Times New Roman" panose="02020603050405020304" pitchFamily="18" charset="0"/>
                  </a:rPr>
                  <a:t>其中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𝐷</m:t>
                    </m:r>
                  </m:oMath>
                </a14:m>
                <a:r>
                  <a:rPr lang="en-US" altLang="zh-CN" sz="2400" dirty="0">
                    <a:solidFill>
                      <a:schemeClr val="bg2"/>
                    </a:solidFill>
                    <a:effectLst/>
                    <a:latin typeface="+mn-lt"/>
                    <a:ea typeface="+mj-ea"/>
                    <a:cs typeface="Times New Roman" panose="02020603050405020304" pitchFamily="18" charset="0"/>
                  </a:rPr>
                  <a:t> </a:t>
                </a:r>
                <a:r>
                  <a:rPr lang="zh-CN" altLang="zh-CN" sz="2400" dirty="0">
                    <a:solidFill>
                      <a:schemeClr val="bg2"/>
                    </a:solidFill>
                    <a:effectLst/>
                    <a:latin typeface="+mn-lt"/>
                    <a:ea typeface="+mj-ea"/>
                    <a:cs typeface="Times New Roman" panose="02020603050405020304" pitchFamily="18" charset="0"/>
                  </a:rPr>
                  <a:t>是以 </a:t>
                </a:r>
                <a14:m>
                  <m:oMath xmlns:m="http://schemas.openxmlformats.org/officeDocument/2006/math">
                    <m:r>
                      <a:rPr lang="en-US" altLang="zh-CN" sz="2400" i="1">
                        <a:solidFill>
                          <a:schemeClr val="bg2"/>
                        </a:solidFill>
                        <a:effectLst/>
                        <a:latin typeface="Cambria Math" panose="02040503050406030204" pitchFamily="18" charset="0"/>
                        <a:ea typeface="+mj-ea"/>
                        <a:cs typeface="Times New Roman" panose="02020603050405020304" pitchFamily="18" charset="0"/>
                      </a:rPr>
                      <m:t>𝑂</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0</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0</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𝐴</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1</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1</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oMath>
                </a14:m>
                <a:r>
                  <a:rPr lang="en-US" altLang="zh-CN" sz="2400" dirty="0">
                    <a:solidFill>
                      <a:schemeClr val="bg2"/>
                    </a:solidFill>
                    <a:effectLst/>
                    <a:latin typeface="+mn-lt"/>
                    <a:ea typeface="+mj-ea"/>
                    <a:cs typeface="Times New Roman" panose="02020603050405020304" pitchFamily="18" charset="0"/>
                  </a:rPr>
                  <a:t> </a:t>
                </a:r>
                <a:r>
                  <a:rPr lang="zh-CN" altLang="zh-CN" sz="2400" dirty="0">
                    <a:solidFill>
                      <a:schemeClr val="bg2"/>
                    </a:solidFill>
                    <a:effectLst/>
                    <a:latin typeface="+mn-lt"/>
                    <a:ea typeface="+mj-ea"/>
                    <a:cs typeface="Times New Roman" panose="02020603050405020304" pitchFamily="18" charset="0"/>
                  </a:rPr>
                  <a:t>，</a:t>
                </a:r>
              </a:p>
            </p:txBody>
          </p:sp>
        </mc:Choice>
        <mc:Fallback xmlns="">
          <p:sp>
            <p:nvSpPr>
              <p:cNvPr id="5" name="文本框 4">
                <a:extLst>
                  <a:ext uri="{FF2B5EF4-FFF2-40B4-BE49-F238E27FC236}">
                    <a16:creationId xmlns:a16="http://schemas.microsoft.com/office/drawing/2014/main" id="{E0E997D5-7336-A657-93E7-9924D259A729}"/>
                  </a:ext>
                </a:extLst>
              </p:cNvPr>
              <p:cNvSpPr txBox="1">
                <a:spLocks noRot="1" noChangeAspect="1" noMove="1" noResize="1" noEditPoints="1" noAdjustHandles="1" noChangeArrowheads="1" noChangeShapeType="1" noTextEdit="1"/>
              </p:cNvSpPr>
              <p:nvPr/>
            </p:nvSpPr>
            <p:spPr>
              <a:xfrm>
                <a:off x="5245100" y="404078"/>
                <a:ext cx="6097248" cy="461665"/>
              </a:xfrm>
              <a:prstGeom prst="rect">
                <a:avLst/>
              </a:prstGeom>
              <a:blipFill>
                <a:blip r:embed="rId17"/>
                <a:stretch>
                  <a:fillRect l="-1499"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6ED87A13-93BF-426E-27DF-7A7E237C7DE0}"/>
                  </a:ext>
                </a:extLst>
              </p:cNvPr>
              <p:cNvSpPr txBox="1"/>
              <p:nvPr/>
            </p:nvSpPr>
            <p:spPr>
              <a:xfrm>
                <a:off x="1752600" y="1062503"/>
                <a:ext cx="6097248" cy="461665"/>
              </a:xfrm>
              <a:prstGeom prst="rect">
                <a:avLst/>
              </a:prstGeom>
              <a:noFill/>
            </p:spPr>
            <p:txBody>
              <a:bodyPr wrap="square">
                <a:spAutoFit/>
              </a:bodyPr>
              <a:lstStyle/>
              <a:p>
                <a14:m>
                  <m:oMath xmlns:m="http://schemas.openxmlformats.org/officeDocument/2006/math">
                    <m:r>
                      <a:rPr lang="en-US" altLang="zh-CN" sz="2400" i="1" smtClean="0">
                        <a:solidFill>
                          <a:schemeClr val="bg2"/>
                        </a:solidFill>
                        <a:effectLst/>
                        <a:latin typeface="Cambria Math" panose="02040503050406030204" pitchFamily="18" charset="0"/>
                        <a:ea typeface="+mj-ea"/>
                        <a:cs typeface="Times New Roman" panose="02020603050405020304" pitchFamily="18" charset="0"/>
                      </a:rPr>
                      <m:t>𝐵</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0</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r>
                      <a:rPr lang="en-US" altLang="zh-CN" sz="2400" i="1">
                        <a:solidFill>
                          <a:schemeClr val="bg2"/>
                        </a:solidFill>
                        <a:effectLst/>
                        <a:latin typeface="Cambria Math" panose="02040503050406030204" pitchFamily="18" charset="0"/>
                        <a:ea typeface="+mj-ea"/>
                        <a:cs typeface="Times New Roman" panose="02020603050405020304" pitchFamily="18" charset="0"/>
                      </a:rPr>
                      <m:t>1</m:t>
                    </m:r>
                    <m:r>
                      <a:rPr lang="en-US" altLang="zh-CN" sz="2400">
                        <a:solidFill>
                          <a:schemeClr val="bg2"/>
                        </a:solidFill>
                        <a:effectLst/>
                        <a:latin typeface="Cambria Math" panose="02040503050406030204" pitchFamily="18" charset="0"/>
                        <a:ea typeface="+mj-ea"/>
                        <a:cs typeface="Times New Roman" panose="02020603050405020304" pitchFamily="18" charset="0"/>
                      </a:rPr>
                      <m:t>)</m:t>
                    </m:r>
                  </m:oMath>
                </a14:m>
                <a:r>
                  <a:rPr lang="en-US" altLang="zh-CN" sz="2400" dirty="0">
                    <a:solidFill>
                      <a:schemeClr val="bg2"/>
                    </a:solidFill>
                    <a:effectLst/>
                    <a:latin typeface="+mj-lt"/>
                    <a:ea typeface="+mj-ea"/>
                    <a:cs typeface="Times New Roman" panose="02020603050405020304" pitchFamily="18" charset="0"/>
                  </a:rPr>
                  <a:t> </a:t>
                </a:r>
                <a:r>
                  <a:rPr lang="zh-CN" altLang="zh-CN" sz="2400" dirty="0">
                    <a:solidFill>
                      <a:schemeClr val="bg2"/>
                    </a:solidFill>
                    <a:effectLst/>
                    <a:latin typeface="+mj-lt"/>
                    <a:ea typeface="+mj-ea"/>
                    <a:cs typeface="Times New Roman" panose="02020603050405020304" pitchFamily="18" charset="0"/>
                  </a:rPr>
                  <a:t>为顶点的三角形闭域。</a:t>
                </a:r>
                <a:endParaRPr lang="zh-CN" altLang="en-US" sz="2400" dirty="0">
                  <a:latin typeface="+mj-lt"/>
                  <a:ea typeface="+mj-ea"/>
                </a:endParaRPr>
              </a:p>
            </p:txBody>
          </p:sp>
        </mc:Choice>
        <mc:Fallback xmlns="">
          <p:sp>
            <p:nvSpPr>
              <p:cNvPr id="7" name="文本框 6">
                <a:extLst>
                  <a:ext uri="{FF2B5EF4-FFF2-40B4-BE49-F238E27FC236}">
                    <a16:creationId xmlns:a16="http://schemas.microsoft.com/office/drawing/2014/main" id="{6ED87A13-93BF-426E-27DF-7A7E237C7DE0}"/>
                  </a:ext>
                </a:extLst>
              </p:cNvPr>
              <p:cNvSpPr txBox="1">
                <a:spLocks noRot="1" noChangeAspect="1" noMove="1" noResize="1" noEditPoints="1" noAdjustHandles="1" noChangeArrowheads="1" noChangeShapeType="1" noTextEdit="1"/>
              </p:cNvSpPr>
              <p:nvPr/>
            </p:nvSpPr>
            <p:spPr>
              <a:xfrm>
                <a:off x="1752600" y="1062503"/>
                <a:ext cx="6097248" cy="461665"/>
              </a:xfrm>
              <a:prstGeom prst="rect">
                <a:avLst/>
              </a:prstGeom>
              <a:blipFill>
                <a:blip r:embed="rId18"/>
                <a:stretch>
                  <a:fillRect l="-300" t="-14474" b="-25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F0232F55-AA40-CB67-C8CA-36E039B30F8B}"/>
                  </a:ext>
                </a:extLst>
              </p:cNvPr>
              <p:cNvSpPr txBox="1"/>
              <p:nvPr/>
            </p:nvSpPr>
            <p:spPr>
              <a:xfrm>
                <a:off x="1752600" y="1690668"/>
                <a:ext cx="3836987" cy="530915"/>
              </a:xfrm>
              <a:prstGeom prst="rect">
                <a:avLst/>
              </a:prstGeom>
              <a:noFill/>
            </p:spPr>
            <p:txBody>
              <a:bodyPr wrap="square">
                <a:spAutoFit/>
              </a:bodyPr>
              <a:lstStyle/>
              <a:p>
                <a:r>
                  <a:rPr lang="zh-CN" altLang="zh-CN" sz="2400" b="1" dirty="0">
                    <a:solidFill>
                      <a:schemeClr val="bg1">
                        <a:lumMod val="60000"/>
                        <a:lumOff val="40000"/>
                      </a:schemeClr>
                    </a:solidFill>
                    <a:effectLst/>
                    <a:latin typeface="+mn-lt"/>
                    <a:ea typeface="+mn-ea"/>
                    <a:cs typeface="Times New Roman" panose="02020603050405020304" pitchFamily="18" charset="0"/>
                  </a:rPr>
                  <a:t>解：</a:t>
                </a:r>
                <a:r>
                  <a:rPr lang="zh-CN" altLang="zh-CN" sz="2400" dirty="0">
                    <a:solidFill>
                      <a:schemeClr val="bg2"/>
                    </a:solidFill>
                    <a:effectLst/>
                    <a:latin typeface="+mn-lt"/>
                    <a:ea typeface="+mn-ea"/>
                    <a:cs typeface="Times New Roman" panose="02020603050405020304" pitchFamily="18" charset="0"/>
                  </a:rPr>
                  <a:t>令</a:t>
                </a:r>
                <a:r>
                  <a:rPr lang="zh-CN" altLang="zh-CN" sz="2400" dirty="0">
                    <a:solidFill>
                      <a:schemeClr val="bg2"/>
                    </a:solidFill>
                    <a:effectLst/>
                    <a:latin typeface="+mn-lt"/>
                    <a:ea typeface="+mn-ea"/>
                  </a:rPr>
                  <a:t> </a:t>
                </a:r>
                <a14:m>
                  <m:oMath xmlns:m="http://schemas.openxmlformats.org/officeDocument/2006/math">
                    <m:r>
                      <a:rPr lang="en-US" altLang="zh-CN" sz="2400" i="1">
                        <a:solidFill>
                          <a:schemeClr val="bg2"/>
                        </a:solidFill>
                        <a:effectLst/>
                        <a:latin typeface="Cambria Math" panose="02040503050406030204" pitchFamily="18" charset="0"/>
                        <a:ea typeface="+mn-ea"/>
                        <a:cs typeface="Times New Roman" panose="02020603050405020304" pitchFamily="18" charset="0"/>
                      </a:rPr>
                      <m:t>𝑃</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0</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𝑄</m:t>
                    </m:r>
                    <m:r>
                      <a:rPr lang="en-US" altLang="zh-CN" sz="2400">
                        <a:solidFill>
                          <a:schemeClr val="bg2"/>
                        </a:solidFill>
                        <a:effectLst/>
                        <a:latin typeface="Cambria Math" panose="02040503050406030204" pitchFamily="18" charset="0"/>
                        <a:ea typeface="+mn-ea"/>
                        <a:cs typeface="Times New Roman" panose="02020603050405020304" pitchFamily="18" charset="0"/>
                      </a:rPr>
                      <m:t>=</m:t>
                    </m:r>
                    <m:r>
                      <a:rPr lang="en-US" altLang="zh-CN" sz="2400" i="1">
                        <a:solidFill>
                          <a:schemeClr val="bg2"/>
                        </a:solidFill>
                        <a:effectLst/>
                        <a:latin typeface="Cambria Math" panose="02040503050406030204" pitchFamily="18" charset="0"/>
                        <a:ea typeface="+mn-ea"/>
                        <a:cs typeface="Times New Roman" panose="02020603050405020304" pitchFamily="18" charset="0"/>
                      </a:rPr>
                      <m:t>𝑥</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m:rPr>
                            <m:sty m:val="p"/>
                          </m:rPr>
                          <a:rPr lang="en-US" altLang="zh-CN" sz="2400">
                            <a:solidFill>
                              <a:schemeClr val="bg2"/>
                            </a:solidFill>
                            <a:effectLst/>
                            <a:latin typeface="Cambria Math" panose="02040503050406030204" pitchFamily="18" charset="0"/>
                            <a:ea typeface="+mn-ea"/>
                            <a:cs typeface="Times New Roman" panose="02020603050405020304" pitchFamily="18" charset="0"/>
                          </a:rPr>
                          <m:t>e</m:t>
                        </m:r>
                      </m:e>
                      <m:sup>
                        <m:r>
                          <a:rPr lang="en-US" altLang="zh-CN" sz="2400">
                            <a:solidFill>
                              <a:schemeClr val="bg2"/>
                            </a:solidFill>
                            <a:effectLst/>
                            <a:latin typeface="Cambria Math" panose="02040503050406030204" pitchFamily="18" charset="0"/>
                            <a:ea typeface="+mn-ea"/>
                            <a:cs typeface="Times New Roman" panose="02020603050405020304" pitchFamily="18" charset="0"/>
                          </a:rPr>
                          <m:t>−</m:t>
                        </m:r>
                        <m:sSup>
                          <m:sSupPr>
                            <m:ctrlPr>
                              <a:rPr lang="zh-CN" altLang="zh-CN" sz="2400" i="1">
                                <a:solidFill>
                                  <a:schemeClr val="bg2"/>
                                </a:solidFill>
                                <a:effectLst/>
                                <a:latin typeface="Cambria Math" panose="02040503050406030204" pitchFamily="18" charset="0"/>
                                <a:ea typeface="+mn-ea"/>
                                <a:cs typeface="Times New Roman" panose="02020603050405020304" pitchFamily="18" charset="0"/>
                              </a:rPr>
                            </m:ctrlPr>
                          </m:sSupPr>
                          <m:e>
                            <m:r>
                              <a:rPr lang="en-US" altLang="zh-CN" sz="2400" i="1">
                                <a:solidFill>
                                  <a:schemeClr val="bg2"/>
                                </a:solidFill>
                                <a:effectLst/>
                                <a:latin typeface="Cambria Math" panose="02040503050406030204" pitchFamily="18" charset="0"/>
                                <a:ea typeface="+mn-ea"/>
                                <a:cs typeface="Times New Roman" panose="02020603050405020304" pitchFamily="18" charset="0"/>
                              </a:rPr>
                              <m:t>𝑦</m:t>
                            </m:r>
                          </m:e>
                          <m:sup>
                            <m:r>
                              <a:rPr lang="en-US" altLang="zh-CN" sz="2400" i="1">
                                <a:solidFill>
                                  <a:schemeClr val="bg2"/>
                                </a:solidFill>
                                <a:effectLst/>
                                <a:latin typeface="Cambria Math" panose="02040503050406030204" pitchFamily="18" charset="0"/>
                                <a:ea typeface="+mn-ea"/>
                                <a:cs typeface="Times New Roman" panose="02020603050405020304" pitchFamily="18" charset="0"/>
                              </a:rPr>
                              <m:t>2</m:t>
                            </m:r>
                          </m:sup>
                        </m:sSup>
                      </m:sup>
                    </m:sSup>
                  </m:oMath>
                </a14:m>
                <a:r>
                  <a:rPr lang="en-US" altLang="zh-CN" sz="2400" dirty="0">
                    <a:solidFill>
                      <a:schemeClr val="bg2"/>
                    </a:solidFill>
                    <a:effectLst/>
                    <a:latin typeface="+mn-lt"/>
                    <a:ea typeface="+mn-ea"/>
                  </a:rPr>
                  <a:t> </a:t>
                </a:r>
                <a:r>
                  <a:rPr lang="zh-CN" altLang="zh-CN" sz="2400" dirty="0">
                    <a:solidFill>
                      <a:schemeClr val="bg2"/>
                    </a:solidFill>
                    <a:effectLst/>
                    <a:latin typeface="+mn-lt"/>
                    <a:ea typeface="+mn-ea"/>
                    <a:cs typeface="Times New Roman" panose="02020603050405020304" pitchFamily="18" charset="0"/>
                  </a:rPr>
                  <a:t>，</a:t>
                </a:r>
                <a:endParaRPr lang="zh-CN" altLang="en-US" sz="2400" dirty="0">
                  <a:solidFill>
                    <a:schemeClr val="bg2"/>
                  </a:solidFill>
                  <a:latin typeface="+mn-lt"/>
                  <a:ea typeface="+mn-ea"/>
                </a:endParaRPr>
              </a:p>
            </p:txBody>
          </p:sp>
        </mc:Choice>
        <mc:Fallback xmlns="">
          <p:sp>
            <p:nvSpPr>
              <p:cNvPr id="9" name="文本框 8">
                <a:extLst>
                  <a:ext uri="{FF2B5EF4-FFF2-40B4-BE49-F238E27FC236}">
                    <a16:creationId xmlns:a16="http://schemas.microsoft.com/office/drawing/2014/main" id="{F0232F55-AA40-CB67-C8CA-36E039B30F8B}"/>
                  </a:ext>
                </a:extLst>
              </p:cNvPr>
              <p:cNvSpPr txBox="1">
                <a:spLocks noRot="1" noChangeAspect="1" noMove="1" noResize="1" noEditPoints="1" noAdjustHandles="1" noChangeArrowheads="1" noChangeShapeType="1" noTextEdit="1"/>
              </p:cNvSpPr>
              <p:nvPr/>
            </p:nvSpPr>
            <p:spPr>
              <a:xfrm>
                <a:off x="1752600" y="1690668"/>
                <a:ext cx="3836987" cy="530915"/>
              </a:xfrm>
              <a:prstGeom prst="rect">
                <a:avLst/>
              </a:prstGeom>
              <a:blipFill>
                <a:blip r:embed="rId19"/>
                <a:stretch>
                  <a:fillRect l="-2544" t="-1149" r="-1272" b="-20690"/>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1F72E7FE-9201-C89C-BAE3-397E2DDF9CAB}"/>
              </a:ext>
            </a:extLst>
          </p:cNvPr>
          <p:cNvSpPr txBox="1"/>
          <p:nvPr/>
        </p:nvSpPr>
        <p:spPr>
          <a:xfrm>
            <a:off x="5338638" y="1727914"/>
            <a:ext cx="599099" cy="461665"/>
          </a:xfrm>
          <a:prstGeom prst="rect">
            <a:avLst/>
          </a:prstGeom>
          <a:noFill/>
        </p:spPr>
        <p:txBody>
          <a:bodyPr wrap="square">
            <a:spAutoFit/>
          </a:bodyPr>
          <a:lstStyle/>
          <a:p>
            <a:r>
              <a:rPr lang="zh-CN" altLang="zh-CN" sz="2400" dirty="0">
                <a:solidFill>
                  <a:schemeClr val="bg2"/>
                </a:solidFill>
                <a:effectLst/>
                <a:ea typeface="宋体" panose="02010600030101010101" pitchFamily="2" charset="-122"/>
                <a:cs typeface="Times New Roman" panose="02020603050405020304" pitchFamily="18" charset="0"/>
              </a:rPr>
              <a:t>则</a:t>
            </a:r>
            <a:endParaRPr lang="zh-CN" altLang="en-US" sz="2400" dirty="0">
              <a:solidFill>
                <a:schemeClr val="bg2"/>
              </a:solidFill>
            </a:endParaRPr>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021D09F3-2ECF-5A15-FFE5-E066D9214429}"/>
                  </a:ext>
                </a:extLst>
              </p:cNvPr>
              <p:cNvSpPr txBox="1"/>
              <p:nvPr/>
            </p:nvSpPr>
            <p:spPr>
              <a:xfrm>
                <a:off x="3006060" y="2301632"/>
                <a:ext cx="2016222" cy="85773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zh-CN" altLang="en-US" sz="2400" i="1" smtClean="0">
                              <a:solidFill>
                                <a:schemeClr val="bg2"/>
                              </a:solidFill>
                              <a:latin typeface="Cambria Math" panose="02040503050406030204" pitchFamily="18" charset="0"/>
                              <a:ea typeface="+mn-ea"/>
                            </a:rPr>
                          </m:ctrlPr>
                        </m:fPr>
                        <m:num>
                          <m:r>
                            <a:rPr lang="zh-CN" altLang="en-US" sz="2400">
                              <a:solidFill>
                                <a:schemeClr val="bg2"/>
                              </a:solidFill>
                              <a:latin typeface="Cambria Math" panose="02040503050406030204" pitchFamily="18" charset="0"/>
                              <a:ea typeface="+mn-ea"/>
                            </a:rPr>
                            <m:t>𝜕</m:t>
                          </m:r>
                          <m:r>
                            <a:rPr lang="zh-CN" altLang="en-US" sz="2400" i="1">
                              <a:solidFill>
                                <a:schemeClr val="bg2"/>
                              </a:solidFill>
                              <a:latin typeface="Cambria Math" panose="02040503050406030204" pitchFamily="18" charset="0"/>
                              <a:ea typeface="+mn-ea"/>
                            </a:rPr>
                            <m:t>𝑄</m:t>
                          </m:r>
                        </m:num>
                        <m:den>
                          <m:r>
                            <a:rPr lang="zh-CN" altLang="en-US" sz="2400" i="0">
                              <a:solidFill>
                                <a:schemeClr val="bg2"/>
                              </a:solidFill>
                              <a:latin typeface="Cambria Math" panose="02040503050406030204" pitchFamily="18" charset="0"/>
                              <a:ea typeface="+mn-ea"/>
                            </a:rPr>
                            <m:t>𝜕</m:t>
                          </m:r>
                          <m:r>
                            <a:rPr lang="zh-CN" altLang="en-US" sz="2400" i="1">
                              <a:solidFill>
                                <a:schemeClr val="bg2"/>
                              </a:solidFill>
                              <a:latin typeface="Cambria Math" panose="02040503050406030204" pitchFamily="18" charset="0"/>
                              <a:ea typeface="+mn-ea"/>
                            </a:rPr>
                            <m:t>𝑥</m:t>
                          </m:r>
                        </m:den>
                      </m:f>
                      <m:r>
                        <a:rPr lang="zh-CN" altLang="en-US" sz="2400" i="0">
                          <a:solidFill>
                            <a:schemeClr val="bg2"/>
                          </a:solidFill>
                          <a:latin typeface="Cambria Math" panose="02040503050406030204" pitchFamily="18" charset="0"/>
                          <a:ea typeface="+mn-ea"/>
                        </a:rPr>
                        <m:t>−</m:t>
                      </m:r>
                      <m:f>
                        <m:fPr>
                          <m:ctrlPr>
                            <a:rPr lang="zh-CN" altLang="en-US" sz="2400" i="1">
                              <a:solidFill>
                                <a:schemeClr val="bg2"/>
                              </a:solidFill>
                              <a:latin typeface="Cambria Math" panose="02040503050406030204" pitchFamily="18" charset="0"/>
                              <a:ea typeface="+mn-ea"/>
                            </a:rPr>
                          </m:ctrlPr>
                        </m:fPr>
                        <m:num>
                          <m:r>
                            <a:rPr lang="zh-CN" altLang="en-US" sz="2400" i="0">
                              <a:solidFill>
                                <a:schemeClr val="bg2"/>
                              </a:solidFill>
                              <a:latin typeface="Cambria Math" panose="02040503050406030204" pitchFamily="18" charset="0"/>
                              <a:ea typeface="+mn-ea"/>
                            </a:rPr>
                            <m:t>𝜕</m:t>
                          </m:r>
                          <m:r>
                            <a:rPr lang="zh-CN" altLang="en-US" sz="2400" i="1">
                              <a:solidFill>
                                <a:schemeClr val="bg2"/>
                              </a:solidFill>
                              <a:latin typeface="Cambria Math" panose="02040503050406030204" pitchFamily="18" charset="0"/>
                              <a:ea typeface="+mn-ea"/>
                            </a:rPr>
                            <m:t>𝑃</m:t>
                          </m:r>
                        </m:num>
                        <m:den>
                          <m:r>
                            <a:rPr lang="zh-CN" altLang="en-US" sz="2400" i="0">
                              <a:solidFill>
                                <a:schemeClr val="bg2"/>
                              </a:solidFill>
                              <a:latin typeface="Cambria Math" panose="02040503050406030204" pitchFamily="18" charset="0"/>
                              <a:ea typeface="+mn-ea"/>
                            </a:rPr>
                            <m:t>𝜕</m:t>
                          </m:r>
                          <m:r>
                            <a:rPr lang="zh-CN" altLang="en-US" sz="2400" i="1">
                              <a:solidFill>
                                <a:schemeClr val="bg2"/>
                              </a:solidFill>
                              <a:latin typeface="Cambria Math" panose="02040503050406030204" pitchFamily="18" charset="0"/>
                              <a:ea typeface="+mn-ea"/>
                            </a:rPr>
                            <m:t>𝑦</m:t>
                          </m:r>
                        </m:den>
                      </m:f>
                    </m:oMath>
                  </m:oMathPara>
                </a14:m>
                <a:endParaRPr lang="zh-CN" altLang="en-US" sz="2400" dirty="0">
                  <a:solidFill>
                    <a:schemeClr val="bg2"/>
                  </a:solidFill>
                  <a:latin typeface="+mn-ea"/>
                  <a:ea typeface="+mn-ea"/>
                </a:endParaRPr>
              </a:p>
            </p:txBody>
          </p:sp>
        </mc:Choice>
        <mc:Fallback xmlns="">
          <p:sp>
            <p:nvSpPr>
              <p:cNvPr id="13" name="文本框 12">
                <a:extLst>
                  <a:ext uri="{FF2B5EF4-FFF2-40B4-BE49-F238E27FC236}">
                    <a16:creationId xmlns:a16="http://schemas.microsoft.com/office/drawing/2014/main" id="{021D09F3-2ECF-5A15-FFE5-E066D9214429}"/>
                  </a:ext>
                </a:extLst>
              </p:cNvPr>
              <p:cNvSpPr txBox="1">
                <a:spLocks noRot="1" noChangeAspect="1" noMove="1" noResize="1" noEditPoints="1" noAdjustHandles="1" noChangeArrowheads="1" noChangeShapeType="1" noTextEdit="1"/>
              </p:cNvSpPr>
              <p:nvPr/>
            </p:nvSpPr>
            <p:spPr>
              <a:xfrm>
                <a:off x="3006060" y="2301632"/>
                <a:ext cx="2016222" cy="857735"/>
              </a:xfrm>
              <a:prstGeom prst="rect">
                <a:avLst/>
              </a:prstGeom>
              <a:blipFill>
                <a:blip r:embed="rId20"/>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6A1D6E06-D26B-12E5-E238-542774F77E38}"/>
                  </a:ext>
                </a:extLst>
              </p:cNvPr>
              <p:cNvSpPr txBox="1"/>
              <p:nvPr/>
            </p:nvSpPr>
            <p:spPr>
              <a:xfrm>
                <a:off x="2133600" y="2433787"/>
                <a:ext cx="6097248" cy="52520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2400" smtClean="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e</m:t>
                          </m:r>
                        </m:e>
                        <m: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sup>
                      </m:sSup>
                    </m:oMath>
                  </m:oMathPara>
                </a14:m>
                <a:endParaRPr lang="zh-CN" altLang="en-US" sz="2400" dirty="0">
                  <a:solidFill>
                    <a:schemeClr val="bg2"/>
                  </a:solidFill>
                  <a:latin typeface="+mn-lt"/>
                </a:endParaRPr>
              </a:p>
            </p:txBody>
          </p:sp>
        </mc:Choice>
        <mc:Fallback xmlns="">
          <p:sp>
            <p:nvSpPr>
              <p:cNvPr id="15" name="文本框 14">
                <a:extLst>
                  <a:ext uri="{FF2B5EF4-FFF2-40B4-BE49-F238E27FC236}">
                    <a16:creationId xmlns:a16="http://schemas.microsoft.com/office/drawing/2014/main" id="{6A1D6E06-D26B-12E5-E238-542774F77E38}"/>
                  </a:ext>
                </a:extLst>
              </p:cNvPr>
              <p:cNvSpPr txBox="1">
                <a:spLocks noRot="1" noChangeAspect="1" noMove="1" noResize="1" noEditPoints="1" noAdjustHandles="1" noChangeArrowheads="1" noChangeShapeType="1" noTextEdit="1"/>
              </p:cNvSpPr>
              <p:nvPr/>
            </p:nvSpPr>
            <p:spPr>
              <a:xfrm>
                <a:off x="2133600" y="2433787"/>
                <a:ext cx="6097248" cy="525208"/>
              </a:xfrm>
              <a:prstGeom prst="rect">
                <a:avLst/>
              </a:prstGeom>
              <a:blipFill>
                <a:blip r:embed="rId21"/>
                <a:stretch>
                  <a:fillRect/>
                </a:stretch>
              </a:blipFill>
            </p:spPr>
            <p:txBody>
              <a:bodyPr/>
              <a:lstStyle/>
              <a:p>
                <a:r>
                  <a:rPr lang="zh-CN" altLang="en-US">
                    <a:noFill/>
                  </a:rPr>
                  <a:t> </a:t>
                </a:r>
              </a:p>
            </p:txBody>
          </p:sp>
        </mc:Fallback>
      </mc:AlternateContent>
      <p:sp>
        <p:nvSpPr>
          <p:cNvPr id="17" name="文本框 16">
            <a:extLst>
              <a:ext uri="{FF2B5EF4-FFF2-40B4-BE49-F238E27FC236}">
                <a16:creationId xmlns:a16="http://schemas.microsoft.com/office/drawing/2014/main" id="{9777B5B5-5B28-25B0-6622-052789E8532D}"/>
              </a:ext>
            </a:extLst>
          </p:cNvPr>
          <p:cNvSpPr txBox="1"/>
          <p:nvPr/>
        </p:nvSpPr>
        <p:spPr>
          <a:xfrm>
            <a:off x="2361879" y="3272041"/>
            <a:ext cx="6097248" cy="461665"/>
          </a:xfrm>
          <a:prstGeom prst="rect">
            <a:avLst/>
          </a:prstGeom>
          <a:noFill/>
        </p:spPr>
        <p:txBody>
          <a:bodyPr wrap="square">
            <a:spAutoFit/>
          </a:bodyPr>
          <a:lstStyle/>
          <a:p>
            <a:pPr>
              <a:spcBef>
                <a:spcPts val="900"/>
              </a:spcBef>
              <a:spcAft>
                <a:spcPts val="900"/>
              </a:spcAft>
              <a:buNone/>
            </a:pPr>
            <a:r>
              <a:rPr lang="zh-CN" altLang="zh-CN" sz="2400" dirty="0">
                <a:solidFill>
                  <a:schemeClr val="bg2"/>
                </a:solidFill>
                <a:effectLst/>
                <a:ea typeface="宋体" panose="02010600030101010101" pitchFamily="2" charset="-122"/>
                <a:cs typeface="Times New Roman" panose="02020603050405020304" pitchFamily="18" charset="0"/>
              </a:rPr>
              <a:t>利用格林公式，有</a:t>
            </a:r>
            <a:endParaRPr lang="zh-CN" altLang="zh-CN" sz="2400" dirty="0">
              <a:solidFill>
                <a:schemeClr val="bg2"/>
              </a:solidFill>
              <a:effectLst/>
              <a:latin typeface="Aptos" panose="020B0004020202020204" pitchFamily="34" charset="0"/>
              <a:ea typeface="等线" panose="02010600030101010101" pitchFamily="2"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783C45A5-005D-C5E7-CEBF-3256FC2E7D94}"/>
                  </a:ext>
                </a:extLst>
              </p:cNvPr>
              <p:cNvSpPr txBox="1"/>
              <p:nvPr/>
            </p:nvSpPr>
            <p:spPr>
              <a:xfrm>
                <a:off x="881517" y="3917859"/>
                <a:ext cx="6097248" cy="570734"/>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nary>
                      <m:naryPr>
                        <m:chr m:val="∬"/>
                        <m:limLoc m:val="subSup"/>
                        <m:supHide m:val="on"/>
                        <m:ctrlPr>
                          <a:rPr lang="zh-CN" altLang="en-US" sz="2400" i="1" smtClean="0">
                            <a:solidFill>
                              <a:schemeClr val="bg2"/>
                            </a:solidFill>
                            <a:latin typeface="Cambria Math" panose="02040503050406030204" pitchFamily="18" charset="0"/>
                          </a:rPr>
                        </m:ctrlPr>
                      </m:naryPr>
                      <m:sub>
                        <m:r>
                          <a:rPr lang="zh-CN" altLang="en-US" sz="2400" i="1">
                            <a:solidFill>
                              <a:schemeClr val="bg2"/>
                            </a:solidFill>
                            <a:latin typeface="Cambria Math" panose="02040503050406030204" pitchFamily="18" charset="0"/>
                          </a:rPr>
                          <m:t>𝐷</m:t>
                        </m:r>
                      </m:sub>
                      <m:sup/>
                      <m:e>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e</m:t>
                            </m:r>
                          </m:e>
                          <m: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sup>
                        </m:sSup>
                      </m:e>
                    </m:nary>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𝑥</m:t>
                    </m:r>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19" name="文本框 18">
                <a:extLst>
                  <a:ext uri="{FF2B5EF4-FFF2-40B4-BE49-F238E27FC236}">
                    <a16:creationId xmlns:a16="http://schemas.microsoft.com/office/drawing/2014/main" id="{783C45A5-005D-C5E7-CEBF-3256FC2E7D94}"/>
                  </a:ext>
                </a:extLst>
              </p:cNvPr>
              <p:cNvSpPr txBox="1">
                <a:spLocks noRot="1" noChangeAspect="1" noMove="1" noResize="1" noEditPoints="1" noAdjustHandles="1" noChangeArrowheads="1" noChangeShapeType="1" noTextEdit="1"/>
              </p:cNvSpPr>
              <p:nvPr/>
            </p:nvSpPr>
            <p:spPr>
              <a:xfrm>
                <a:off x="881517" y="3917859"/>
                <a:ext cx="6097248" cy="570734"/>
              </a:xfrm>
              <a:prstGeom prst="rect">
                <a:avLst/>
              </a:prstGeom>
              <a:blipFill>
                <a:blip r:embed="rId22"/>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836E0FE9-888F-EB1F-0B00-A46CD307D4D8}"/>
                  </a:ext>
                </a:extLst>
              </p:cNvPr>
              <p:cNvSpPr txBox="1"/>
              <p:nvPr/>
            </p:nvSpPr>
            <p:spPr>
              <a:xfrm>
                <a:off x="2889113" y="3889796"/>
                <a:ext cx="6097248" cy="572721"/>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chr m:val="∮"/>
                        <m:limLoc m:val="subSup"/>
                        <m:supHide m:val="on"/>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m:t>
                        </m:r>
                        <m:r>
                          <a:rPr lang="zh-CN" altLang="en-US" sz="2400" i="1">
                            <a:solidFill>
                              <a:schemeClr val="bg2"/>
                            </a:solidFill>
                            <a:latin typeface="Cambria Math" panose="02040503050406030204" pitchFamily="18" charset="0"/>
                          </a:rPr>
                          <m:t>𝐷</m:t>
                        </m:r>
                      </m:sub>
                      <m:sup/>
                      <m:e>
                        <m:r>
                          <a:rPr lang="zh-CN" altLang="en-US" sz="2400" i="1">
                            <a:solidFill>
                              <a:schemeClr val="bg2"/>
                            </a:solidFill>
                            <a:latin typeface="Cambria Math" panose="02040503050406030204" pitchFamily="18" charset="0"/>
                          </a:rPr>
                          <m:t>𝑥</m:t>
                        </m:r>
                      </m:e>
                    </m:nary>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e</m:t>
                        </m:r>
                      </m:e>
                      <m: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1" name="文本框 20">
                <a:extLst>
                  <a:ext uri="{FF2B5EF4-FFF2-40B4-BE49-F238E27FC236}">
                    <a16:creationId xmlns:a16="http://schemas.microsoft.com/office/drawing/2014/main" id="{836E0FE9-888F-EB1F-0B00-A46CD307D4D8}"/>
                  </a:ext>
                </a:extLst>
              </p:cNvPr>
              <p:cNvSpPr txBox="1">
                <a:spLocks noRot="1" noChangeAspect="1" noMove="1" noResize="1" noEditPoints="1" noAdjustHandles="1" noChangeArrowheads="1" noChangeShapeType="1" noTextEdit="1"/>
              </p:cNvSpPr>
              <p:nvPr/>
            </p:nvSpPr>
            <p:spPr>
              <a:xfrm>
                <a:off x="2889113" y="3889796"/>
                <a:ext cx="6097248" cy="572721"/>
              </a:xfrm>
              <a:prstGeom prst="rect">
                <a:avLst/>
              </a:prstGeom>
              <a:blipFill>
                <a:blip r:embed="rId2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F87F1A05-CE1B-6EBF-8566-978BD0FB17DB}"/>
                  </a:ext>
                </a:extLst>
              </p:cNvPr>
              <p:cNvSpPr txBox="1"/>
              <p:nvPr/>
            </p:nvSpPr>
            <p:spPr>
              <a:xfrm>
                <a:off x="622469" y="4837676"/>
                <a:ext cx="6097248" cy="573106"/>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supHide m:val="on"/>
                        <m:ctrlPr>
                          <a:rPr lang="zh-CN" altLang="en-US" sz="2400" i="1">
                            <a:solidFill>
                              <a:schemeClr val="bg2"/>
                            </a:solidFill>
                            <a:latin typeface="Cambria Math" panose="02040503050406030204" pitchFamily="18" charset="0"/>
                          </a:rPr>
                        </m:ctrlPr>
                      </m:naryPr>
                      <m:sub>
                        <m:bar>
                          <m:barPr>
                            <m:pos m:val="top"/>
                            <m:ctrlPr>
                              <a:rPr lang="zh-CN" altLang="en-US" sz="2400" i="1">
                                <a:solidFill>
                                  <a:schemeClr val="bg2"/>
                                </a:solidFill>
                                <a:latin typeface="Cambria Math" panose="02040503050406030204" pitchFamily="18" charset="0"/>
                              </a:rPr>
                            </m:ctrlPr>
                          </m:barPr>
                          <m:e>
                            <m:r>
                              <a:rPr lang="zh-CN" altLang="en-US" sz="2400" i="1">
                                <a:solidFill>
                                  <a:schemeClr val="bg2"/>
                                </a:solidFill>
                                <a:latin typeface="Cambria Math" panose="02040503050406030204" pitchFamily="18" charset="0"/>
                              </a:rPr>
                              <m:t>𝑂𝐴</m:t>
                            </m:r>
                          </m:e>
                        </m:bar>
                      </m:sub>
                      <m:sup/>
                      <m:e>
                        <m:r>
                          <a:rPr lang="zh-CN" altLang="en-US" sz="2400" i="1">
                            <a:solidFill>
                              <a:schemeClr val="bg2"/>
                            </a:solidFill>
                            <a:latin typeface="Cambria Math" panose="02040503050406030204" pitchFamily="18" charset="0"/>
                          </a:rPr>
                          <m:t>𝑥</m:t>
                        </m:r>
                      </m:e>
                    </m:nary>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e</m:t>
                        </m:r>
                      </m:e>
                      <m: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3" name="文本框 22">
                <a:extLst>
                  <a:ext uri="{FF2B5EF4-FFF2-40B4-BE49-F238E27FC236}">
                    <a16:creationId xmlns:a16="http://schemas.microsoft.com/office/drawing/2014/main" id="{F87F1A05-CE1B-6EBF-8566-978BD0FB17DB}"/>
                  </a:ext>
                </a:extLst>
              </p:cNvPr>
              <p:cNvSpPr txBox="1">
                <a:spLocks noRot="1" noChangeAspect="1" noMove="1" noResize="1" noEditPoints="1" noAdjustHandles="1" noChangeArrowheads="1" noChangeShapeType="1" noTextEdit="1"/>
              </p:cNvSpPr>
              <p:nvPr/>
            </p:nvSpPr>
            <p:spPr>
              <a:xfrm>
                <a:off x="622469" y="4837676"/>
                <a:ext cx="6097248" cy="573106"/>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A69B1035-B270-C2AF-B1A5-570FA90ADFCF}"/>
                  </a:ext>
                </a:extLst>
              </p:cNvPr>
              <p:cNvSpPr txBox="1"/>
              <p:nvPr/>
            </p:nvSpPr>
            <p:spPr>
              <a:xfrm>
                <a:off x="2735356" y="4820848"/>
                <a:ext cx="6097248" cy="593176"/>
              </a:xfrm>
              <a:prstGeom prst="rect">
                <a:avLst/>
              </a:prstGeom>
              <a:noFill/>
            </p:spPr>
            <p:txBody>
              <a:bodyPr wrap="square">
                <a:spAutoFit/>
              </a:bodyPr>
              <a:lstStyle/>
              <a:p>
                <a:pPr algn="ctr"/>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nary>
                      <m:naryPr>
                        <m:limLoc m:val="subSup"/>
                        <m:ctrlPr>
                          <a:rPr lang="zh-CN" altLang="en-US" sz="2400" i="1">
                            <a:solidFill>
                              <a:schemeClr val="bg2"/>
                            </a:solidFill>
                            <a:latin typeface="Cambria Math" panose="02040503050406030204" pitchFamily="18" charset="0"/>
                          </a:rPr>
                        </m:ctrlPr>
                      </m:naryPr>
                      <m:sub>
                        <m:r>
                          <a:rPr lang="zh-CN" altLang="en-US" sz="2400" i="0">
                            <a:solidFill>
                              <a:schemeClr val="bg2"/>
                            </a:solidFill>
                            <a:latin typeface="Cambria Math" panose="02040503050406030204" pitchFamily="18" charset="0"/>
                          </a:rPr>
                          <m:t>0</m:t>
                        </m:r>
                      </m:sub>
                      <m:sup>
                        <m:r>
                          <a:rPr lang="zh-CN" altLang="en-US" sz="2400" i="0">
                            <a:solidFill>
                              <a:schemeClr val="bg2"/>
                            </a:solidFill>
                            <a:latin typeface="Cambria Math" panose="02040503050406030204" pitchFamily="18" charset="0"/>
                          </a:rPr>
                          <m:t>1</m:t>
                        </m:r>
                      </m:sup>
                      <m:e>
                        <m:r>
                          <a:rPr lang="zh-CN" altLang="en-US" sz="2400" i="1">
                            <a:solidFill>
                              <a:schemeClr val="bg2"/>
                            </a:solidFill>
                            <a:latin typeface="Cambria Math" panose="02040503050406030204" pitchFamily="18" charset="0"/>
                          </a:rPr>
                          <m:t>𝑦</m:t>
                        </m:r>
                      </m:e>
                    </m:nary>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e</m:t>
                        </m:r>
                      </m:e>
                      <m:sup>
                        <m:r>
                          <a:rPr lang="zh-CN" altLang="en-US" sz="2400" i="0">
                            <a:solidFill>
                              <a:schemeClr val="bg2"/>
                            </a:solidFill>
                            <a:latin typeface="Cambria Math" panose="02040503050406030204" pitchFamily="18" charset="0"/>
                          </a:rPr>
                          <m:t>−</m:t>
                        </m:r>
                        <m:sSup>
                          <m:sSupPr>
                            <m:ctrlPr>
                              <a:rPr lang="zh-CN" altLang="en-US" sz="2400" i="1">
                                <a:solidFill>
                                  <a:schemeClr val="bg2"/>
                                </a:solidFill>
                                <a:latin typeface="Cambria Math" panose="02040503050406030204" pitchFamily="18" charset="0"/>
                              </a:rPr>
                            </m:ctrlPr>
                          </m:sSupPr>
                          <m:e>
                            <m:r>
                              <a:rPr lang="zh-CN" altLang="en-US" sz="2400" i="1">
                                <a:solidFill>
                                  <a:schemeClr val="bg2"/>
                                </a:solidFill>
                                <a:latin typeface="Cambria Math" panose="02040503050406030204" pitchFamily="18" charset="0"/>
                              </a:rPr>
                              <m:t>𝑦</m:t>
                            </m:r>
                          </m:e>
                          <m:sup>
                            <m:r>
                              <a:rPr lang="zh-CN" altLang="en-US" sz="2400" i="0">
                                <a:solidFill>
                                  <a:schemeClr val="bg2"/>
                                </a:solidFill>
                                <a:latin typeface="Cambria Math" panose="02040503050406030204" pitchFamily="18" charset="0"/>
                              </a:rPr>
                              <m:t>2</m:t>
                            </m:r>
                          </m:sup>
                        </m:sSup>
                      </m:sup>
                    </m:sSup>
                    <m:r>
                      <a:rPr lang="zh-CN" altLang="en-US" sz="2400" i="0">
                        <a:solidFill>
                          <a:schemeClr val="bg2"/>
                        </a:solidFill>
                        <a:latin typeface="Cambria Math" panose="02040503050406030204" pitchFamily="18" charset="0"/>
                      </a:rPr>
                      <m:t> </m:t>
                    </m:r>
                    <m:r>
                      <m:rPr>
                        <m:sty m:val="p"/>
                      </m:rPr>
                      <a:rPr lang="zh-CN" altLang="en-US" sz="2400" i="0">
                        <a:solidFill>
                          <a:schemeClr val="bg2"/>
                        </a:solidFill>
                        <a:latin typeface="Cambria Math" panose="02040503050406030204" pitchFamily="18" charset="0"/>
                      </a:rPr>
                      <m:t>d</m:t>
                    </m:r>
                    <m:r>
                      <a:rPr lang="zh-CN" altLang="en-US" sz="2400" i="1">
                        <a:solidFill>
                          <a:schemeClr val="bg2"/>
                        </a:solidFill>
                        <a:latin typeface="Cambria Math" panose="02040503050406030204" pitchFamily="18" charset="0"/>
                      </a:rPr>
                      <m:t>𝑦</m:t>
                    </m:r>
                  </m:oMath>
                </a14:m>
                <a:endParaRPr lang="zh-CN" altLang="en-US" sz="2400" dirty="0">
                  <a:solidFill>
                    <a:schemeClr val="bg2"/>
                  </a:solidFill>
                </a:endParaRPr>
              </a:p>
            </p:txBody>
          </p:sp>
        </mc:Choice>
        <mc:Fallback xmlns="">
          <p:sp>
            <p:nvSpPr>
              <p:cNvPr id="25" name="文本框 24">
                <a:extLst>
                  <a:ext uri="{FF2B5EF4-FFF2-40B4-BE49-F238E27FC236}">
                    <a16:creationId xmlns:a16="http://schemas.microsoft.com/office/drawing/2014/main" id="{A69B1035-B270-C2AF-B1A5-570FA90ADFCF}"/>
                  </a:ext>
                </a:extLst>
              </p:cNvPr>
              <p:cNvSpPr txBox="1">
                <a:spLocks noRot="1" noChangeAspect="1" noMove="1" noResize="1" noEditPoints="1" noAdjustHandles="1" noChangeArrowheads="1" noChangeShapeType="1" noTextEdit="1"/>
              </p:cNvSpPr>
              <p:nvPr/>
            </p:nvSpPr>
            <p:spPr>
              <a:xfrm>
                <a:off x="2735356" y="4820848"/>
                <a:ext cx="6097248" cy="593176"/>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434BF4F3-87B4-3C52-1AED-AFC3FB9B0F15}"/>
                  </a:ext>
                </a:extLst>
              </p:cNvPr>
              <p:cNvSpPr txBox="1"/>
              <p:nvPr/>
            </p:nvSpPr>
            <p:spPr>
              <a:xfrm>
                <a:off x="6709857" y="4802628"/>
                <a:ext cx="6097248" cy="613886"/>
              </a:xfrm>
              <a:prstGeom prst="rect">
                <a:avLst/>
              </a:prstGeom>
              <a:noFill/>
            </p:spPr>
            <p:txBody>
              <a:bodyPr wrap="square">
                <a:spAutoFit/>
              </a:bodyPr>
              <a:lstStyle/>
              <a:p>
                <a:r>
                  <a:rPr lang="zh-CN" altLang="en-US" sz="2400" dirty="0">
                    <a:solidFill>
                      <a:schemeClr val="bg2"/>
                    </a:solidFill>
                  </a:rPr>
                  <a:t> </a:t>
                </a:r>
                <a14:m>
                  <m:oMath xmlns:m="http://schemas.openxmlformats.org/officeDocument/2006/math">
                    <m:r>
                      <a:rPr lang="zh-CN" altLang="en-US" sz="2400" smtClean="0">
                        <a:solidFill>
                          <a:schemeClr val="bg2"/>
                        </a:solidFill>
                        <a:latin typeface="Cambria Math" panose="02040503050406030204" pitchFamily="18" charset="0"/>
                      </a:rPr>
                      <m:t>=</m:t>
                    </m:r>
                    <m:f>
                      <m:fPr>
                        <m:ctrlPr>
                          <a:rPr lang="zh-CN" altLang="en-US" sz="2400" i="1">
                            <a:solidFill>
                              <a:schemeClr val="bg2"/>
                            </a:solidFill>
                            <a:latin typeface="Cambria Math" panose="02040503050406030204" pitchFamily="18" charset="0"/>
                          </a:rPr>
                        </m:ctrlPr>
                      </m:fPr>
                      <m:num>
                        <m:r>
                          <a:rPr lang="zh-CN" altLang="en-US" sz="2400" i="0">
                            <a:solidFill>
                              <a:schemeClr val="bg2"/>
                            </a:solidFill>
                            <a:latin typeface="Cambria Math" panose="02040503050406030204" pitchFamily="18" charset="0"/>
                          </a:rPr>
                          <m:t>1</m:t>
                        </m:r>
                      </m:num>
                      <m:den>
                        <m:r>
                          <a:rPr lang="zh-CN" altLang="en-US" sz="2400" i="0">
                            <a:solidFill>
                              <a:schemeClr val="bg2"/>
                            </a:solidFill>
                            <a:latin typeface="Cambria Math" panose="02040503050406030204" pitchFamily="18" charset="0"/>
                          </a:rPr>
                          <m:t>2</m:t>
                        </m:r>
                      </m:den>
                    </m:f>
                    <m:d>
                      <m:dPr>
                        <m:ctrlPr>
                          <a:rPr lang="zh-CN" altLang="en-US" sz="2400" i="1">
                            <a:solidFill>
                              <a:schemeClr val="bg2"/>
                            </a:solidFill>
                            <a:latin typeface="Cambria Math" panose="02040503050406030204" pitchFamily="18" charset="0"/>
                          </a:rPr>
                        </m:ctrlPr>
                      </m:dPr>
                      <m:e>
                        <m:r>
                          <a:rPr lang="zh-CN" altLang="en-US" sz="2400" i="0">
                            <a:solidFill>
                              <a:schemeClr val="bg2"/>
                            </a:solidFill>
                            <a:latin typeface="Cambria Math" panose="02040503050406030204" pitchFamily="18" charset="0"/>
                          </a:rPr>
                          <m:t>1−</m:t>
                        </m:r>
                        <m:sSup>
                          <m:sSupPr>
                            <m:ctrlPr>
                              <a:rPr lang="zh-CN" altLang="en-US" sz="2400" i="1">
                                <a:solidFill>
                                  <a:schemeClr val="bg2"/>
                                </a:solidFill>
                                <a:latin typeface="Cambria Math" panose="02040503050406030204" pitchFamily="18" charset="0"/>
                              </a:rPr>
                            </m:ctrlPr>
                          </m:sSupPr>
                          <m:e>
                            <m:r>
                              <m:rPr>
                                <m:sty m:val="p"/>
                              </m:rPr>
                              <a:rPr lang="zh-CN" altLang="en-US" sz="2400" i="0">
                                <a:solidFill>
                                  <a:schemeClr val="bg2"/>
                                </a:solidFill>
                                <a:latin typeface="Cambria Math" panose="02040503050406030204" pitchFamily="18" charset="0"/>
                              </a:rPr>
                              <m:t>e</m:t>
                            </m:r>
                          </m:e>
                          <m:sup>
                            <m:r>
                              <a:rPr lang="zh-CN" altLang="en-US" sz="2400" i="0">
                                <a:solidFill>
                                  <a:schemeClr val="bg2"/>
                                </a:solidFill>
                                <a:latin typeface="Cambria Math" panose="02040503050406030204" pitchFamily="18" charset="0"/>
                              </a:rPr>
                              <m:t>−1</m:t>
                            </m:r>
                          </m:sup>
                        </m:sSup>
                      </m:e>
                    </m:d>
                  </m:oMath>
                </a14:m>
                <a:endParaRPr lang="zh-CN" altLang="en-US" sz="2400" dirty="0">
                  <a:solidFill>
                    <a:schemeClr val="bg2"/>
                  </a:solidFill>
                </a:endParaRPr>
              </a:p>
            </p:txBody>
          </p:sp>
        </mc:Choice>
        <mc:Fallback xmlns="">
          <p:sp>
            <p:nvSpPr>
              <p:cNvPr id="27" name="文本框 26">
                <a:extLst>
                  <a:ext uri="{FF2B5EF4-FFF2-40B4-BE49-F238E27FC236}">
                    <a16:creationId xmlns:a16="http://schemas.microsoft.com/office/drawing/2014/main" id="{434BF4F3-87B4-3C52-1AED-AFC3FB9B0F15}"/>
                  </a:ext>
                </a:extLst>
              </p:cNvPr>
              <p:cNvSpPr txBox="1">
                <a:spLocks noRot="1" noChangeAspect="1" noMove="1" noResize="1" noEditPoints="1" noAdjustHandles="1" noChangeArrowheads="1" noChangeShapeType="1" noTextEdit="1"/>
              </p:cNvSpPr>
              <p:nvPr/>
            </p:nvSpPr>
            <p:spPr>
              <a:xfrm>
                <a:off x="6709857" y="4802628"/>
                <a:ext cx="6097248" cy="613886"/>
              </a:xfrm>
              <a:prstGeom prst="rect">
                <a:avLst/>
              </a:prstGeom>
              <a:blipFill>
                <a:blip r:embed="rId2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35892136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77841"/>
                                        </p:tgtEl>
                                        <p:attrNameLst>
                                          <p:attrName>style.visibility</p:attrName>
                                        </p:attrNameLst>
                                      </p:cBhvr>
                                      <p:to>
                                        <p:strVal val="visible"/>
                                      </p:to>
                                    </p:set>
                                    <p:animEffect transition="in" filter="wipe(left)">
                                      <p:cBhvr>
                                        <p:cTn id="16" dur="500"/>
                                        <p:tgtEl>
                                          <p:spTgt spid="7784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left)">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left)">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left)">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wipe(left)">
                                      <p:cBhvr>
                                        <p:cTn id="59" dur="500"/>
                                        <p:tgtEl>
                                          <p:spTgt spid="25"/>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left)">
                                      <p:cBhvr>
                                        <p:cTn id="6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P spid="23" grpId="0"/>
      <p:bldP spid="25" grpId="0"/>
      <p:bldP spid="27" grpId="0"/>
    </p:bldLst>
  </p:timing>
</p:sld>
</file>

<file path=ppt/theme/theme1.xml><?xml version="1.0" encoding="utf-8"?>
<a:theme xmlns:a="http://schemas.openxmlformats.org/drawingml/2006/main" name="空演示文稿">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设计模板">
  <a:themeElements>
    <a:clrScheme name="">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00"/>
      </a:hlink>
      <a:folHlink>
        <a:srgbClr val="969696"/>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默认设计模板">
  <a:themeElements>
    <a:clrScheme name="">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00"/>
      </a:hlink>
      <a:folHlink>
        <a:srgbClr val="969696"/>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空演示文稿">
  <a:themeElements>
    <a:clrScheme name="">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33"/>
      </a:hlink>
      <a:folHlink>
        <a:srgbClr val="969696"/>
      </a:folHlink>
    </a:clrScheme>
    <a:fontScheme name="空演示文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lnDef>
  </a:objectDefaults>
  <a:extraClrSchemeLst>
    <a:extraClrScheme>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空演示文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空演示文稿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空演示文稿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空演示文稿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空演示文稿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空演示文稿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空演示文稿">
  <a:themeElements>
    <a:clrScheme name="">
      <a:dk1>
        <a:srgbClr val="000000"/>
      </a:dk1>
      <a:lt1>
        <a:srgbClr val="FFFFFF"/>
      </a:lt1>
      <a:dk2>
        <a:srgbClr val="000099"/>
      </a:dk2>
      <a:lt2>
        <a:srgbClr val="FFFF00"/>
      </a:lt2>
      <a:accent1>
        <a:srgbClr val="FF9900"/>
      </a:accent1>
      <a:accent2>
        <a:srgbClr val="00FFFF"/>
      </a:accent2>
      <a:accent3>
        <a:srgbClr val="AAAACA"/>
      </a:accent3>
      <a:accent4>
        <a:srgbClr val="DADADA"/>
      </a:accent4>
      <a:accent5>
        <a:srgbClr val="FFCAAA"/>
      </a:accent5>
      <a:accent6>
        <a:srgbClr val="00E7E7"/>
      </a:accent6>
      <a:hlink>
        <a:srgbClr val="FF0033"/>
      </a:hlink>
      <a:folHlink>
        <a:srgbClr val="969696"/>
      </a:folHlink>
    </a:clrScheme>
    <a:fontScheme name="空演示文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2800" b="0" i="0" u="none" strike="noStrike" cap="none" normalizeH="0" baseline="0" smtClean="0">
            <a:ln>
              <a:noFill/>
            </a:ln>
            <a:solidFill>
              <a:schemeClr val="tx1"/>
            </a:solidFill>
            <a:effectLst/>
            <a:latin typeface="Times New Roman" panose="02020603050405020304" pitchFamily="18" charset="0"/>
            <a:ea typeface="楷体_GB2312" pitchFamily="49" charset="-122"/>
          </a:defRPr>
        </a:defPPr>
      </a:lstStyle>
    </a:lnDef>
  </a:objectDefaults>
  <a:extraClrSchemeLst>
    <a:extraClrScheme>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空演示文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空演示文稿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空演示文稿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空演示文稿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空演示文稿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空演示文稿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13728</TotalTime>
  <Words>8599</Words>
  <Application>Microsoft Office PowerPoint</Application>
  <PresentationFormat>宽屏</PresentationFormat>
  <Paragraphs>933</Paragraphs>
  <Slides>75</Slides>
  <Notes>21</Notes>
  <HiddenSlides>2</HiddenSlides>
  <MMClips>0</MMClips>
  <ScaleCrop>false</ScaleCrop>
  <HeadingPairs>
    <vt:vector size="8" baseType="variant">
      <vt:variant>
        <vt:lpstr>已用的字体</vt:lpstr>
      </vt:variant>
      <vt:variant>
        <vt:i4>11</vt:i4>
      </vt:variant>
      <vt:variant>
        <vt:lpstr>主题</vt:lpstr>
      </vt:variant>
      <vt:variant>
        <vt:i4>5</vt:i4>
      </vt:variant>
      <vt:variant>
        <vt:lpstr>嵌入 OLE 服务器</vt:lpstr>
      </vt:variant>
      <vt:variant>
        <vt:i4>3</vt:i4>
      </vt:variant>
      <vt:variant>
        <vt:lpstr>幻灯片标题</vt:lpstr>
      </vt:variant>
      <vt:variant>
        <vt:i4>75</vt:i4>
      </vt:variant>
    </vt:vector>
  </HeadingPairs>
  <TitlesOfParts>
    <vt:vector size="94" baseType="lpstr">
      <vt:lpstr>Aptos</vt:lpstr>
      <vt:lpstr>等线</vt:lpstr>
      <vt:lpstr>仿宋_GB2312</vt:lpstr>
      <vt:lpstr>楷体_GB2312</vt:lpstr>
      <vt:lpstr>宋体</vt:lpstr>
      <vt:lpstr>Arial</vt:lpstr>
      <vt:lpstr>Cambria Math</vt:lpstr>
      <vt:lpstr>Century Gothic</vt:lpstr>
      <vt:lpstr>Symbol</vt:lpstr>
      <vt:lpstr>Times New Roman</vt:lpstr>
      <vt:lpstr>Wingdings 2</vt:lpstr>
      <vt:lpstr>空演示文稿</vt:lpstr>
      <vt:lpstr>默认设计模板</vt:lpstr>
      <vt:lpstr>2_默认设计模板</vt:lpstr>
      <vt:lpstr>1_空演示文稿</vt:lpstr>
      <vt:lpstr>2_空演示文稿</vt:lpstr>
      <vt:lpstr>Equation</vt:lpstr>
      <vt:lpstr>公式</vt:lpstr>
      <vt:lpstr>BMP 图象</vt:lpstr>
      <vt:lpstr>PowerPoint 演示文稿</vt:lpstr>
      <vt:lpstr>PowerPoint 演示文稿</vt:lpstr>
      <vt:lpstr>PowerPoint 演示文稿</vt:lpstr>
      <vt:lpstr>PowerPoint 演示文稿</vt:lpstr>
      <vt:lpstr>PowerPoint 演示文稿</vt:lpstr>
      <vt:lpstr>推论：正向闭曲线 L 所围区域 D 的面积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二、平面上曲线积分与路径无关的等价条件</vt:lpstr>
      <vt:lpstr>PowerPoint 演示文稿</vt:lpstr>
      <vt:lpstr>证明（2）⇒（3）</vt:lpstr>
      <vt:lpstr>PowerPoint 演示文稿</vt:lpstr>
      <vt:lpstr>证明（4）⇒（1） </vt:lpstr>
      <vt:lpstr>说明:</vt:lpstr>
      <vt:lpstr>PowerPoint 演示文稿</vt:lpstr>
      <vt:lpstr>PowerPoint 演示文稿</vt:lpstr>
      <vt:lpstr>PowerPoint 演示文稿</vt:lpstr>
      <vt:lpstr>PowerPoint 演示文稿</vt:lpstr>
      <vt:lpstr>PowerPoint 演示文稿</vt:lpstr>
      <vt:lpstr>PowerPoint 演示文稿</vt:lpstr>
      <vt:lpstr>*三、全微分方程</vt:lpstr>
      <vt:lpstr>PowerPoint 演示文稿</vt:lpstr>
      <vt:lpstr>PowerPoint 演示文稿</vt:lpstr>
      <vt:lpstr>PowerPoint 演示文稿</vt:lpstr>
      <vt:lpstr>PowerPoint 演示文稿</vt:lpstr>
      <vt:lpstr>内容小结</vt:lpstr>
      <vt:lpstr>练习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沿任意闭曲面的曲面积分为零的条件</vt:lpstr>
      <vt:lpstr>2. 闭曲面积分为零的充要条件</vt:lpstr>
      <vt:lpstr>PowerPoint 演示文稿</vt:lpstr>
      <vt:lpstr>三、通量与散度</vt:lpstr>
      <vt:lpstr>PowerPoint 演示文稿</vt:lpstr>
      <vt:lpstr>PowerPoint 演示文稿</vt:lpstr>
      <vt:lpstr>定义:</vt:lpstr>
      <vt:lpstr>PowerPoint 演示文稿</vt:lpstr>
      <vt:lpstr>PowerPoint 演示文稿</vt:lpstr>
      <vt:lpstr>PowerPoint 演示文稿</vt:lpstr>
      <vt:lpstr>内容小结</vt:lpstr>
      <vt:lpstr>PowerPoint 演示文稿</vt:lpstr>
      <vt:lpstr>思考</vt:lpstr>
      <vt:lpstr>PowerPoint 演示文稿</vt:lpstr>
      <vt:lpstr>高斯(1777 – 1855)</vt:lpstr>
      <vt:lpstr>PowerPoint 演示文稿</vt:lpstr>
      <vt:lpstr>PowerPoint 演示文稿</vt:lpstr>
      <vt:lpstr>PowerPoint 演示文稿</vt:lpstr>
      <vt:lpstr>PowerPoint 演示文稿</vt:lpstr>
      <vt:lpstr>*二、空间曲线积分与路径无关的条件</vt:lpstr>
      <vt:lpstr>PowerPoint 演示文稿</vt:lpstr>
      <vt:lpstr>PowerPoint 演示文稿</vt:lpstr>
      <vt:lpstr>PowerPoint 演示文稿</vt:lpstr>
      <vt:lpstr>*三、 环流量与旋度</vt:lpstr>
      <vt:lpstr>PowerPoint 演示文稿</vt:lpstr>
      <vt:lpstr>旋度的力学意义:</vt:lpstr>
      <vt:lpstr>斯托克斯公式①的物理意义:</vt:lpstr>
      <vt:lpstr>PowerPoint 演示文稿</vt:lpstr>
      <vt:lpstr>内容小结</vt:lpstr>
      <vt:lpstr>2. 空间曲线积分与路径无关的充要条件</vt:lpstr>
      <vt:lpstr>3. 场论中的三个度</vt:lpstr>
      <vt:lpstr>思考</vt:lpstr>
    </vt:vector>
  </TitlesOfParts>
  <Manager/>
  <Company>cumt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第一节  不定积分的概念与性质</dc:title>
  <dc:creator>曹璎珞，李安昌</dc:creator>
  <cp:lastModifiedBy>webuser</cp:lastModifiedBy>
  <cp:revision>335</cp:revision>
  <cp:lastPrinted>2025-05-07T01:16:20Z</cp:lastPrinted>
  <dcterms:created xsi:type="dcterms:W3CDTF">2000-10-11T02:23:36Z</dcterms:created>
  <dcterms:modified xsi:type="dcterms:W3CDTF">2026-05-18T11:13:53Z</dcterms:modified>
</cp:coreProperties>
</file>